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0.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2.xml" ContentType="application/vnd.openxmlformats-officedocument.presentationml.tags+xml"/>
  <Override PartName="/ppt/notesSlides/notesSlide42.xml" ContentType="application/vnd.openxmlformats-officedocument.presentationml.notesSlide+xml"/>
  <Override PartName="/ppt/tags/tag23.xml" ContentType="application/vnd.openxmlformats-officedocument.presentationml.tags+xml"/>
  <Override PartName="/ppt/notesSlides/notesSlide43.xml" ContentType="application/vnd.openxmlformats-officedocument.presentationml.notesSlide+xml"/>
  <Override PartName="/ppt/tags/tag24.xml" ContentType="application/vnd.openxmlformats-officedocument.presentationml.tags+xml"/>
  <Override PartName="/ppt/notesSlides/notesSlide44.xml" ContentType="application/vnd.openxmlformats-officedocument.presentationml.notesSlide+xml"/>
  <Override PartName="/ppt/tags/tag25.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6.xml" ContentType="application/vnd.openxmlformats-officedocument.presentationml.tags+xml"/>
  <Override PartName="/ppt/notesSlides/notesSlide47.xml" ContentType="application/vnd.openxmlformats-officedocument.presentationml.notesSlide+xml"/>
  <Override PartName="/ppt/tags/tag27.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28.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9.xml" ContentType="application/vnd.openxmlformats-officedocument.presentationml.tags+xml"/>
  <Override PartName="/ppt/notesSlides/notesSlide52.xml" ContentType="application/vnd.openxmlformats-officedocument.presentationml.notesSlide+xml"/>
  <Override PartName="/ppt/tags/tag30.xml" ContentType="application/vnd.openxmlformats-officedocument.presentationml.tags+xml"/>
  <Override PartName="/ppt/notesSlides/notesSlide53.xml" ContentType="application/vnd.openxmlformats-officedocument.presentationml.notesSlide+xml"/>
  <Override PartName="/ppt/tags/tag31.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3"/>
  </p:notesMasterIdLst>
  <p:handoutMasterIdLst>
    <p:handoutMasterId r:id="rId64"/>
  </p:handoutMasterIdLst>
  <p:sldIdLst>
    <p:sldId id="368" r:id="rId3"/>
    <p:sldId id="419" r:id="rId4"/>
    <p:sldId id="313" r:id="rId5"/>
    <p:sldId id="318" r:id="rId6"/>
    <p:sldId id="320" r:id="rId7"/>
    <p:sldId id="356" r:id="rId8"/>
    <p:sldId id="319" r:id="rId9"/>
    <p:sldId id="349" r:id="rId10"/>
    <p:sldId id="399" r:id="rId11"/>
    <p:sldId id="357" r:id="rId12"/>
    <p:sldId id="350" r:id="rId13"/>
    <p:sldId id="342" r:id="rId14"/>
    <p:sldId id="398" r:id="rId15"/>
    <p:sldId id="378" r:id="rId16"/>
    <p:sldId id="420" r:id="rId17"/>
    <p:sldId id="380" r:id="rId18"/>
    <p:sldId id="381" r:id="rId19"/>
    <p:sldId id="415" r:id="rId20"/>
    <p:sldId id="383" r:id="rId21"/>
    <p:sldId id="384" r:id="rId22"/>
    <p:sldId id="385" r:id="rId23"/>
    <p:sldId id="386" r:id="rId24"/>
    <p:sldId id="387" r:id="rId25"/>
    <p:sldId id="388" r:id="rId26"/>
    <p:sldId id="389" r:id="rId27"/>
    <p:sldId id="358" r:id="rId28"/>
    <p:sldId id="390" r:id="rId29"/>
    <p:sldId id="412" r:id="rId30"/>
    <p:sldId id="324" r:id="rId31"/>
    <p:sldId id="361" r:id="rId32"/>
    <p:sldId id="370" r:id="rId33"/>
    <p:sldId id="416" r:id="rId34"/>
    <p:sldId id="408" r:id="rId35"/>
    <p:sldId id="417" r:id="rId36"/>
    <p:sldId id="414" r:id="rId37"/>
    <p:sldId id="421" r:id="rId38"/>
    <p:sldId id="407" r:id="rId39"/>
    <p:sldId id="391" r:id="rId40"/>
    <p:sldId id="362" r:id="rId41"/>
    <p:sldId id="401" r:id="rId42"/>
    <p:sldId id="360" r:id="rId43"/>
    <p:sldId id="404" r:id="rId44"/>
    <p:sldId id="354" r:id="rId45"/>
    <p:sldId id="363" r:id="rId46"/>
    <p:sldId id="367" r:id="rId47"/>
    <p:sldId id="374" r:id="rId48"/>
    <p:sldId id="402" r:id="rId49"/>
    <p:sldId id="341" r:id="rId50"/>
    <p:sldId id="411" r:id="rId51"/>
    <p:sldId id="410" r:id="rId52"/>
    <p:sldId id="409" r:id="rId53"/>
    <p:sldId id="344" r:id="rId54"/>
    <p:sldId id="394" r:id="rId55"/>
    <p:sldId id="346" r:id="rId56"/>
    <p:sldId id="406" r:id="rId57"/>
    <p:sldId id="405" r:id="rId58"/>
    <p:sldId id="326" r:id="rId59"/>
    <p:sldId id="422" r:id="rId60"/>
    <p:sldId id="423" r:id="rId61"/>
    <p:sldId id="37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E97BFB5-5B43-4CBF-B786-B4990A709BF1}">
          <p14:sldIdLst>
            <p14:sldId id="368"/>
            <p14:sldId id="419"/>
            <p14:sldId id="313"/>
            <p14:sldId id="318"/>
            <p14:sldId id="320"/>
            <p14:sldId id="356"/>
            <p14:sldId id="319"/>
            <p14:sldId id="349"/>
            <p14:sldId id="399"/>
            <p14:sldId id="357"/>
            <p14:sldId id="350"/>
            <p14:sldId id="342"/>
            <p14:sldId id="398"/>
            <p14:sldId id="378"/>
            <p14:sldId id="420"/>
            <p14:sldId id="380"/>
            <p14:sldId id="381"/>
            <p14:sldId id="415"/>
            <p14:sldId id="383"/>
            <p14:sldId id="384"/>
            <p14:sldId id="385"/>
            <p14:sldId id="386"/>
            <p14:sldId id="387"/>
            <p14:sldId id="388"/>
            <p14:sldId id="389"/>
            <p14:sldId id="358"/>
            <p14:sldId id="390"/>
            <p14:sldId id="412"/>
            <p14:sldId id="324"/>
            <p14:sldId id="361"/>
            <p14:sldId id="370"/>
            <p14:sldId id="416"/>
            <p14:sldId id="408"/>
            <p14:sldId id="417"/>
            <p14:sldId id="414"/>
            <p14:sldId id="421"/>
            <p14:sldId id="407"/>
            <p14:sldId id="391"/>
            <p14:sldId id="362"/>
            <p14:sldId id="401"/>
            <p14:sldId id="360"/>
            <p14:sldId id="404"/>
            <p14:sldId id="354"/>
            <p14:sldId id="363"/>
            <p14:sldId id="367"/>
            <p14:sldId id="374"/>
            <p14:sldId id="402"/>
            <p14:sldId id="341"/>
            <p14:sldId id="411"/>
            <p14:sldId id="410"/>
            <p14:sldId id="409"/>
            <p14:sldId id="344"/>
            <p14:sldId id="394"/>
            <p14:sldId id="346"/>
            <p14:sldId id="406"/>
            <p14:sldId id="405"/>
            <p14:sldId id="326"/>
            <p14:sldId id="422"/>
            <p14:sldId id="423"/>
            <p14:sldId id="3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D4D4D"/>
    <a:srgbClr val="3DCCCA"/>
    <a:srgbClr val="E8E2E4"/>
    <a:srgbClr val="55544E"/>
    <a:srgbClr val="996633"/>
    <a:srgbClr val="C0504D"/>
    <a:srgbClr val="676767"/>
    <a:srgbClr val="D09F6E"/>
    <a:srgbClr val="AD50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6EDD2A-18BB-438C-88D0-2BD00C4319A6}" v="4193" dt="2020-05-21T05:11:52.7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433" autoAdjust="0"/>
  </p:normalViewPr>
  <p:slideViewPr>
    <p:cSldViewPr snapToGrid="0">
      <p:cViewPr>
        <p:scale>
          <a:sx n="40" d="100"/>
          <a:sy n="40" d="100"/>
        </p:scale>
        <p:origin x="772" y="672"/>
      </p:cViewPr>
      <p:guideLst/>
    </p:cSldViewPr>
  </p:slideViewPr>
  <p:notesTextViewPr>
    <p:cViewPr>
      <p:scale>
        <a:sx n="3" d="2"/>
        <a:sy n="3" d="2"/>
      </p:scale>
      <p:origin x="0" y="0"/>
    </p:cViewPr>
  </p:notesTextViewPr>
  <p:sorterViewPr>
    <p:cViewPr>
      <p:scale>
        <a:sx n="100" d="100"/>
        <a:sy n="100" d="100"/>
      </p:scale>
      <p:origin x="0" y="-936"/>
    </p:cViewPr>
  </p:sorterViewPr>
  <p:notesViewPr>
    <p:cSldViewPr snapToGrid="0">
      <p:cViewPr varScale="1">
        <p:scale>
          <a:sx n="85" d="100"/>
          <a:sy n="85" d="100"/>
        </p:scale>
        <p:origin x="2334"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D8D944-2EE7-442B-9799-4CB9E80008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5668FC-6F3F-4273-9105-A9AC756D24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124446-495C-4979-B99A-CDE2E0987ED9}" type="datetimeFigureOut">
              <a:rPr lang="en-US" smtClean="0"/>
              <a:t>8/28/2020</a:t>
            </a:fld>
            <a:endParaRPr lang="en-US"/>
          </a:p>
        </p:txBody>
      </p:sp>
      <p:sp>
        <p:nvSpPr>
          <p:cNvPr id="4" name="Footer Placeholder 3">
            <a:extLst>
              <a:ext uri="{FF2B5EF4-FFF2-40B4-BE49-F238E27FC236}">
                <a16:creationId xmlns:a16="http://schemas.microsoft.com/office/drawing/2014/main" id="{4859457E-0598-4721-A302-DBBA134EE1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2B36F5-300C-40A6-8286-197D3260B9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55920A-F1B1-45B8-AF62-55724F99620F}" type="slidenum">
              <a:rPr lang="en-US" smtClean="0"/>
              <a:t>‹#›</a:t>
            </a:fld>
            <a:endParaRPr lang="en-US"/>
          </a:p>
        </p:txBody>
      </p:sp>
    </p:spTree>
    <p:extLst>
      <p:ext uri="{BB962C8B-B14F-4D97-AF65-F5344CB8AC3E}">
        <p14:creationId xmlns:p14="http://schemas.microsoft.com/office/powerpoint/2010/main" val="4071147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5D8576-68C6-41FB-8DDB-8D8AF399C843}" type="datetimeFigureOut">
              <a:rPr lang="en-US" smtClean="0"/>
              <a:t>8/28/2020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2CA75-DFD2-41D4-B83A-31A4D8605681}" type="slidenum">
              <a:rPr lang="en-US" smtClean="0"/>
              <a:t>‹#›</a:t>
            </a:fld>
            <a:endParaRPr lang="en-US"/>
          </a:p>
        </p:txBody>
      </p:sp>
    </p:spTree>
    <p:extLst>
      <p:ext uri="{BB962C8B-B14F-4D97-AF65-F5344CB8AC3E}">
        <p14:creationId xmlns:p14="http://schemas.microsoft.com/office/powerpoint/2010/main" val="4049898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Hello, and welcome to Creating a Respectful Workplace Culture training.</a:t>
            </a:r>
          </a:p>
        </p:txBody>
      </p:sp>
      <p:sp>
        <p:nvSpPr>
          <p:cNvPr id="4" name="Slide Number Placeholder 3"/>
          <p:cNvSpPr>
            <a:spLocks noGrp="1"/>
          </p:cNvSpPr>
          <p:nvPr>
            <p:ph type="sldNum" sz="quarter" idx="5"/>
          </p:nvPr>
        </p:nvSpPr>
        <p:spPr/>
        <p:txBody>
          <a:bodyPr/>
          <a:lstStyle/>
          <a:p>
            <a:fld id="{C442CA75-DFD2-41D4-B83A-31A4D8605681}" type="slidenum">
              <a:rPr lang="en-US" smtClean="0"/>
              <a:t>1</a:t>
            </a:fld>
            <a:endParaRPr lang="en-US"/>
          </a:p>
        </p:txBody>
      </p:sp>
    </p:spTree>
    <p:extLst>
      <p:ext uri="{BB962C8B-B14F-4D97-AF65-F5344CB8AC3E}">
        <p14:creationId xmlns:p14="http://schemas.microsoft.com/office/powerpoint/2010/main" val="3878924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Now, take a moment to imagine as if you are working in an environment where you feel like you don’t belong.</a:t>
            </a:r>
          </a:p>
        </p:txBody>
      </p:sp>
      <p:sp>
        <p:nvSpPr>
          <p:cNvPr id="4" name="Slide Number Placeholder 3"/>
          <p:cNvSpPr>
            <a:spLocks noGrp="1"/>
          </p:cNvSpPr>
          <p:nvPr>
            <p:ph type="sldNum" sz="quarter" idx="5"/>
          </p:nvPr>
        </p:nvSpPr>
        <p:spPr/>
        <p:txBody>
          <a:bodyPr/>
          <a:lstStyle/>
          <a:p>
            <a:fld id="{C442CA75-DFD2-41D4-B83A-31A4D8605681}" type="slidenum">
              <a:rPr lang="en-US" smtClean="0"/>
              <a:t>10</a:t>
            </a:fld>
            <a:endParaRPr lang="en-US"/>
          </a:p>
        </p:txBody>
      </p:sp>
    </p:spTree>
    <p:extLst>
      <p:ext uri="{BB962C8B-B14F-4D97-AF65-F5344CB8AC3E}">
        <p14:creationId xmlns:p14="http://schemas.microsoft.com/office/powerpoint/2010/main" val="636505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This workplace environment you’re in makes you feel threatened, unhappy, and unsafe. </a:t>
            </a:r>
          </a:p>
          <a:p>
            <a:endParaRPr lang="en-US" dirty="0"/>
          </a:p>
          <a:p>
            <a:r>
              <a:rPr lang="en-US" dirty="0"/>
              <a:t>ASK: Would you be able to do your best work?</a:t>
            </a:r>
          </a:p>
          <a:p>
            <a:endParaRPr lang="en-US" dirty="0"/>
          </a:p>
          <a:p>
            <a:r>
              <a:rPr lang="en-US" dirty="0"/>
              <a:t>INSTRUCTOR: Look for responses, verbal no’s or headshakes.</a:t>
            </a:r>
          </a:p>
          <a:p>
            <a:endParaRPr lang="en-US" dirty="0"/>
          </a:p>
          <a:p>
            <a:r>
              <a:rPr lang="en-US" dirty="0"/>
              <a:t>ASK: Does anyone here want to work in an environment where they can’t trust each other?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INSTRUCTOR: Look for responses, verbal no’s or headshakes.</a:t>
            </a:r>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11</a:t>
            </a:fld>
            <a:endParaRPr lang="en-US"/>
          </a:p>
        </p:txBody>
      </p:sp>
    </p:spTree>
    <p:extLst>
      <p:ext uri="{BB962C8B-B14F-4D97-AF65-F5344CB8AC3E}">
        <p14:creationId xmlns:p14="http://schemas.microsoft.com/office/powerpoint/2010/main" val="3983326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Who do you want to be?</a:t>
            </a:r>
          </a:p>
          <a:p>
            <a:endParaRPr lang="en-US" dirty="0"/>
          </a:p>
          <a:p>
            <a:r>
              <a:rPr lang="en-US" dirty="0"/>
              <a:t>TELL: It's a simple question, and whether you know it or not, you're answering it every day through your actions. </a:t>
            </a:r>
          </a:p>
          <a:p>
            <a:endParaRPr lang="en-US" dirty="0"/>
          </a:p>
          <a:p>
            <a:r>
              <a:rPr lang="en-US" dirty="0"/>
              <a:t>CLICK</a:t>
            </a:r>
          </a:p>
          <a:p>
            <a:endParaRPr lang="en-US" dirty="0"/>
          </a:p>
          <a:p>
            <a:r>
              <a:rPr lang="en-US" dirty="0"/>
              <a:t>ASK: Are you someone how lifts people up?</a:t>
            </a:r>
          </a:p>
          <a:p>
            <a:endParaRPr lang="en-US" dirty="0"/>
          </a:p>
          <a:p>
            <a:r>
              <a:rPr lang="en-US" dirty="0"/>
              <a:t>CLICK:</a:t>
            </a:r>
          </a:p>
          <a:p>
            <a:endParaRPr lang="en-US" dirty="0"/>
          </a:p>
          <a:p>
            <a:r>
              <a:rPr lang="en-US" dirty="0"/>
              <a:t>ASK: Or tear people down?</a:t>
            </a:r>
          </a:p>
          <a:p>
            <a:endParaRPr lang="en-US" dirty="0"/>
          </a:p>
          <a:p>
            <a:r>
              <a:rPr lang="en-US" dirty="0"/>
              <a:t>TELL: Who you choose to be means everything. </a:t>
            </a:r>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12</a:t>
            </a:fld>
            <a:endParaRPr lang="en-US"/>
          </a:p>
        </p:txBody>
      </p:sp>
    </p:spTree>
    <p:extLst>
      <p:ext uri="{BB962C8B-B14F-4D97-AF65-F5344CB8AC3E}">
        <p14:creationId xmlns:p14="http://schemas.microsoft.com/office/powerpoint/2010/main" val="3908317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Who do you want to be?</a:t>
            </a:r>
          </a:p>
          <a:p>
            <a:endParaRPr lang="en-US" dirty="0"/>
          </a:p>
          <a:p>
            <a:r>
              <a:rPr lang="en-US" dirty="0"/>
              <a:t>TELL: It's a simple question, and whether you know it or not, you're answering it every day through your actions. </a:t>
            </a:r>
          </a:p>
          <a:p>
            <a:endParaRPr lang="en-US" dirty="0"/>
          </a:p>
          <a:p>
            <a:r>
              <a:rPr lang="en-US" dirty="0"/>
              <a:t>CLICK</a:t>
            </a:r>
          </a:p>
          <a:p>
            <a:endParaRPr lang="en-US" dirty="0"/>
          </a:p>
          <a:p>
            <a:r>
              <a:rPr lang="en-US" dirty="0"/>
              <a:t>ASK: Are you someone how lifts people up?</a:t>
            </a:r>
          </a:p>
          <a:p>
            <a:endParaRPr lang="en-US" dirty="0"/>
          </a:p>
          <a:p>
            <a:r>
              <a:rPr lang="en-US" dirty="0"/>
              <a:t>CLICK:</a:t>
            </a:r>
          </a:p>
          <a:p>
            <a:endParaRPr lang="en-US" dirty="0"/>
          </a:p>
          <a:p>
            <a:r>
              <a:rPr lang="en-US" dirty="0"/>
              <a:t>ASK: Or tear people down?</a:t>
            </a:r>
          </a:p>
          <a:p>
            <a:endParaRPr lang="en-US" dirty="0"/>
          </a:p>
          <a:p>
            <a:r>
              <a:rPr lang="en-US" dirty="0"/>
              <a:t>TELL: Who you choose to be means everything. </a:t>
            </a:r>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13</a:t>
            </a:fld>
            <a:endParaRPr lang="en-US"/>
          </a:p>
        </p:txBody>
      </p:sp>
    </p:spTree>
    <p:extLst>
      <p:ext uri="{BB962C8B-B14F-4D97-AF65-F5344CB8AC3E}">
        <p14:creationId xmlns:p14="http://schemas.microsoft.com/office/powerpoint/2010/main" val="3318326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14</a:t>
            </a:fld>
            <a:endParaRPr lang="en-US"/>
          </a:p>
        </p:txBody>
      </p:sp>
    </p:spTree>
    <p:extLst>
      <p:ext uri="{BB962C8B-B14F-4D97-AF65-F5344CB8AC3E}">
        <p14:creationId xmlns:p14="http://schemas.microsoft.com/office/powerpoint/2010/main" val="2997973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2CA75-DFD2-41D4-B83A-31A4D86056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401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16</a:t>
            </a:fld>
            <a:endParaRPr lang="en-US"/>
          </a:p>
        </p:txBody>
      </p:sp>
    </p:spTree>
    <p:extLst>
      <p:ext uri="{BB962C8B-B14F-4D97-AF65-F5344CB8AC3E}">
        <p14:creationId xmlns:p14="http://schemas.microsoft.com/office/powerpoint/2010/main" val="3172422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17</a:t>
            </a:fld>
            <a:endParaRPr lang="en-US"/>
          </a:p>
        </p:txBody>
      </p:sp>
    </p:spTree>
    <p:extLst>
      <p:ext uri="{BB962C8B-B14F-4D97-AF65-F5344CB8AC3E}">
        <p14:creationId xmlns:p14="http://schemas.microsoft.com/office/powerpoint/2010/main" val="3965904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2CA75-DFD2-41D4-B83A-31A4D86056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28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19</a:t>
            </a:fld>
            <a:endParaRPr lang="en-US"/>
          </a:p>
        </p:txBody>
      </p:sp>
    </p:spTree>
    <p:extLst>
      <p:ext uri="{BB962C8B-B14F-4D97-AF65-F5344CB8AC3E}">
        <p14:creationId xmlns:p14="http://schemas.microsoft.com/office/powerpoint/2010/main" val="793712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Tell: Before you begin it is necessary for you to print the </a:t>
            </a:r>
            <a:r>
              <a:rPr lang="en-US" sz="2800" i="1" dirty="0">
                <a:solidFill>
                  <a:srgbClr val="080808"/>
                </a:solidFill>
              </a:rPr>
              <a:t>Civil Rights SOP </a:t>
            </a:r>
            <a:r>
              <a:rPr lang="en-US" sz="2800" i="1" dirty="0">
                <a:solidFill>
                  <a:srgbClr val="080808"/>
                </a:solidFill>
                <a:latin typeface="Calibri" panose="020F0502020204030204" pitchFamily="34" charset="0"/>
                <a:ea typeface="MS PGothic" panose="020B0600070205080204" pitchFamily="34" charset="-128"/>
              </a:rPr>
              <a:t>located </a:t>
            </a:r>
            <a:r>
              <a:rPr lang="en-US" sz="2800" dirty="0">
                <a:solidFill>
                  <a:srgbClr val="080808"/>
                </a:solidFill>
                <a:latin typeface="Calibri" panose="020F0502020204030204" pitchFamily="34" charset="0"/>
                <a:ea typeface="MS PGothic" panose="020B0600070205080204" pitchFamily="34" charset="-128"/>
              </a:rPr>
              <a:t>on the </a:t>
            </a:r>
            <a:r>
              <a:rPr lang="en-US" sz="2800" i="1" dirty="0">
                <a:solidFill>
                  <a:srgbClr val="080808"/>
                </a:solidFill>
              </a:rPr>
              <a:t>Café LA Website</a:t>
            </a:r>
            <a:r>
              <a:rPr lang="en-US" sz="2800" dirty="0">
                <a:solidFill>
                  <a:srgbClr val="080808"/>
                </a:solidFill>
              </a:rPr>
              <a:t> on the </a:t>
            </a:r>
            <a:r>
              <a:rPr lang="en-US" sz="2800" i="1" dirty="0">
                <a:solidFill>
                  <a:srgbClr val="080808"/>
                </a:solidFill>
              </a:rPr>
              <a:t>SOP </a:t>
            </a:r>
            <a:r>
              <a:rPr lang="en-US" sz="2800" dirty="0">
                <a:solidFill>
                  <a:srgbClr val="080808"/>
                </a:solidFill>
              </a:rPr>
              <a:t>page.</a:t>
            </a:r>
            <a:endParaRPr lang="en-US" sz="2800" i="1" dirty="0">
              <a:solidFill>
                <a:srgbClr val="080808"/>
              </a:solidFill>
              <a:latin typeface="Calibri" panose="020F0502020204030204" pitchFamily="34" charset="0"/>
              <a:ea typeface="MS PGothic" panose="020B0600070205080204" pitchFamily="34" charset="-128"/>
            </a:endParaRPr>
          </a:p>
          <a:p>
            <a:pPr defTabSz="920618" fontAlgn="base">
              <a:spcBef>
                <a:spcPct val="30000"/>
              </a:spcBef>
              <a:spcAft>
                <a:spcPct val="0"/>
              </a:spcAft>
              <a:defRPr/>
            </a:pPr>
            <a:endParaRPr lang="en-US" b="0" dirty="0"/>
          </a:p>
          <a:p>
            <a:pPr defTabSz="920618" fontAlgn="base">
              <a:spcBef>
                <a:spcPct val="30000"/>
              </a:spcBef>
              <a:spcAft>
                <a:spcPct val="0"/>
              </a:spcAft>
              <a:defRPr/>
            </a:pPr>
            <a:r>
              <a:rPr lang="en-US" b="0" dirty="0"/>
              <a:t>Tell: Please note that you are required to review the  </a:t>
            </a:r>
            <a:r>
              <a:rPr lang="en-US" dirty="0">
                <a:solidFill>
                  <a:srgbClr val="080808"/>
                </a:solidFill>
              </a:rPr>
              <a:t>SOP </a:t>
            </a:r>
            <a:r>
              <a:rPr lang="en-US" b="0" dirty="0"/>
              <a:t>Civil Rights in detail, before or during this training. By completing this training you are certifying you have viewed all the listed documents and this training in its entirety. </a:t>
            </a:r>
          </a:p>
          <a:p>
            <a:pPr defTabSz="920618" fontAlgn="base">
              <a:spcBef>
                <a:spcPct val="30000"/>
              </a:spcBef>
              <a:spcAft>
                <a:spcPct val="0"/>
              </a:spcAft>
              <a:defRPr/>
            </a:pPr>
            <a:endParaRPr lang="en-US" b="0" dirty="0"/>
          </a:p>
          <a:p>
            <a:pPr lvl="1" algn="l" eaLnBrk="1" hangingPunct="1"/>
            <a:endParaRPr lang="en-US" dirty="0"/>
          </a:p>
          <a:p>
            <a:pPr lvl="1" algn="l" eaLnBrk="1" hangingPunct="1"/>
            <a:endParaRPr lang="en-US" dirty="0"/>
          </a:p>
          <a:p>
            <a:pPr lvl="1" algn="l" eaLnBrk="1" hangingPunct="1"/>
            <a:endParaRPr lang="en-US" dirty="0"/>
          </a:p>
          <a:p>
            <a:pPr lvl="0" algn="l" eaLnBrk="1" hangingPunct="1"/>
            <a:endParaRPr lang="en-US" dirty="0"/>
          </a:p>
          <a:p>
            <a:pPr lvl="1" algn="l" eaLnBrk="1" hangingPunct="1"/>
            <a:endParaRPr lang="en-US" dirty="0"/>
          </a:p>
          <a:p>
            <a:pPr lvl="1" algn="l" eaLnBrk="1" hangingPunct="1"/>
            <a:endParaRPr lang="en-US" dirty="0"/>
          </a:p>
          <a:p>
            <a:pPr lvl="1" algn="l" eaLnBrk="1" hangingPunct="1"/>
            <a:endParaRPr lang="en-US" dirty="0"/>
          </a:p>
          <a:p>
            <a:pPr lvl="0" algn="l" eaLnBrk="1" hangingPunct="1"/>
            <a:endParaRPr lang="en-US" dirty="0"/>
          </a:p>
        </p:txBody>
      </p:sp>
      <p:sp>
        <p:nvSpPr>
          <p:cNvPr id="4" name="Slide Number Placeholder 3"/>
          <p:cNvSpPr>
            <a:spLocks noGrp="1"/>
          </p:cNvSpPr>
          <p:nvPr>
            <p:ph type="sldNum" sz="quarter" idx="10"/>
          </p:nvPr>
        </p:nvSpPr>
        <p:spPr/>
        <p:txBody>
          <a:bodyPr/>
          <a:lstStyle/>
          <a:p>
            <a:pPr marL="0" marR="0" lvl="0" indent="0" algn="r" defTabSz="460309" rtl="0" eaLnBrk="1" fontAlgn="base" latinLnBrk="0" hangingPunct="1">
              <a:lnSpc>
                <a:spcPct val="100000"/>
              </a:lnSpc>
              <a:spcBef>
                <a:spcPct val="0"/>
              </a:spcBef>
              <a:spcAft>
                <a:spcPct val="0"/>
              </a:spcAft>
              <a:buClrTx/>
              <a:buSzTx/>
              <a:buFontTx/>
              <a:buNone/>
              <a:tabLst/>
              <a:defRPr/>
            </a:pPr>
            <a:fld id="{F99AE101-A359-40B5-A01A-8732B060944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60309"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694473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20</a:t>
            </a:fld>
            <a:endParaRPr lang="en-US"/>
          </a:p>
        </p:txBody>
      </p:sp>
    </p:spTree>
    <p:extLst>
      <p:ext uri="{BB962C8B-B14F-4D97-AF65-F5344CB8AC3E}">
        <p14:creationId xmlns:p14="http://schemas.microsoft.com/office/powerpoint/2010/main" val="521595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21</a:t>
            </a:fld>
            <a:endParaRPr lang="en-US"/>
          </a:p>
        </p:txBody>
      </p:sp>
    </p:spTree>
    <p:extLst>
      <p:ext uri="{BB962C8B-B14F-4D97-AF65-F5344CB8AC3E}">
        <p14:creationId xmlns:p14="http://schemas.microsoft.com/office/powerpoint/2010/main" val="2605494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22</a:t>
            </a:fld>
            <a:endParaRPr lang="en-US"/>
          </a:p>
        </p:txBody>
      </p:sp>
    </p:spTree>
    <p:extLst>
      <p:ext uri="{BB962C8B-B14F-4D97-AF65-F5344CB8AC3E}">
        <p14:creationId xmlns:p14="http://schemas.microsoft.com/office/powerpoint/2010/main" val="49812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23</a:t>
            </a:fld>
            <a:endParaRPr lang="en-US"/>
          </a:p>
        </p:txBody>
      </p:sp>
    </p:spTree>
    <p:extLst>
      <p:ext uri="{BB962C8B-B14F-4D97-AF65-F5344CB8AC3E}">
        <p14:creationId xmlns:p14="http://schemas.microsoft.com/office/powerpoint/2010/main" val="3566951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24</a:t>
            </a:fld>
            <a:endParaRPr lang="en-US"/>
          </a:p>
        </p:txBody>
      </p:sp>
    </p:spTree>
    <p:extLst>
      <p:ext uri="{BB962C8B-B14F-4D97-AF65-F5344CB8AC3E}">
        <p14:creationId xmlns:p14="http://schemas.microsoft.com/office/powerpoint/2010/main" val="531350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25</a:t>
            </a:fld>
            <a:endParaRPr lang="en-US"/>
          </a:p>
        </p:txBody>
      </p:sp>
    </p:spTree>
    <p:extLst>
      <p:ext uri="{BB962C8B-B14F-4D97-AF65-F5344CB8AC3E}">
        <p14:creationId xmlns:p14="http://schemas.microsoft.com/office/powerpoint/2010/main" val="1289838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26</a:t>
            </a:fld>
            <a:endParaRPr lang="en-US"/>
          </a:p>
        </p:txBody>
      </p:sp>
    </p:spTree>
    <p:extLst>
      <p:ext uri="{BB962C8B-B14F-4D97-AF65-F5344CB8AC3E}">
        <p14:creationId xmlns:p14="http://schemas.microsoft.com/office/powerpoint/2010/main" val="720204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27</a:t>
            </a:fld>
            <a:endParaRPr lang="en-US"/>
          </a:p>
        </p:txBody>
      </p:sp>
    </p:spTree>
    <p:extLst>
      <p:ext uri="{BB962C8B-B14F-4D97-AF65-F5344CB8AC3E}">
        <p14:creationId xmlns:p14="http://schemas.microsoft.com/office/powerpoint/2010/main" val="1684132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does a disrespectful workplace look like?</a:t>
            </a:r>
          </a:p>
          <a:p>
            <a:endParaRPr lang="en-US" dirty="0"/>
          </a:p>
          <a:p>
            <a:r>
              <a:rPr lang="en-US" dirty="0"/>
              <a:t>INSTRUCTOR: Solicit responses from audience</a:t>
            </a:r>
          </a:p>
          <a:p>
            <a:endParaRPr lang="en-US" dirty="0"/>
          </a:p>
          <a:p>
            <a:r>
              <a:rPr lang="en-US" dirty="0"/>
              <a:t>CLICK</a:t>
            </a:r>
          </a:p>
          <a:p>
            <a:endParaRPr lang="en-US" dirty="0"/>
          </a:p>
          <a:p>
            <a:r>
              <a:rPr lang="en-US" dirty="0"/>
              <a:t>TELL: A disrespectful workplace could look like a place where people are inconsiderate of others around them by talking too loudly and in a rude attitude or tone. They could also be playing personal music too loud that it distracts others, is constantly complaining and bringing others down with their negativity. Is non-inclusive of others and causes people to feel like an outsider. Wastes other people’s time but being late to meetings. Judging or criticizing other because they are different. Or never taking responsibility and passing blame to others. Giving certain people special treatment, or leaving a mess of shared spaces like the breakroom and restrooms. Telling offensive and inappropriate jokes. Gossiping about other, bullying, and even taking credit for other people’s work. Here are just some examples of what a disrespectful workplace could look like?</a:t>
            </a:r>
          </a:p>
        </p:txBody>
      </p:sp>
      <p:sp>
        <p:nvSpPr>
          <p:cNvPr id="4" name="Slide Number Placeholder 3"/>
          <p:cNvSpPr>
            <a:spLocks noGrp="1"/>
          </p:cNvSpPr>
          <p:nvPr>
            <p:ph type="sldNum" sz="quarter" idx="5"/>
          </p:nvPr>
        </p:nvSpPr>
        <p:spPr/>
        <p:txBody>
          <a:bodyPr/>
          <a:lstStyle/>
          <a:p>
            <a:fld id="{C442CA75-DFD2-41D4-B83A-31A4D8605681}" type="slidenum">
              <a:rPr lang="en-US" smtClean="0"/>
              <a:t>28</a:t>
            </a:fld>
            <a:endParaRPr lang="en-US"/>
          </a:p>
        </p:txBody>
      </p:sp>
    </p:spTree>
    <p:extLst>
      <p:ext uri="{BB962C8B-B14F-4D97-AF65-F5344CB8AC3E}">
        <p14:creationId xmlns:p14="http://schemas.microsoft.com/office/powerpoint/2010/main" val="834058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29</a:t>
            </a:fld>
            <a:endParaRPr lang="en-US"/>
          </a:p>
        </p:txBody>
      </p:sp>
    </p:spTree>
    <p:extLst>
      <p:ext uri="{BB962C8B-B14F-4D97-AF65-F5344CB8AC3E}">
        <p14:creationId xmlns:p14="http://schemas.microsoft.com/office/powerpoint/2010/main" val="429458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Respect can mean many different things. Respect is a commonly used term that we often read in articles online, use in our very own employee handbooks, and even hear in famous songs, like R-E-S-P-E-C-T.</a:t>
            </a:r>
          </a:p>
          <a:p>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3</a:t>
            </a:fld>
            <a:endParaRPr lang="en-US"/>
          </a:p>
        </p:txBody>
      </p:sp>
    </p:spTree>
    <p:extLst>
      <p:ext uri="{BB962C8B-B14F-4D97-AF65-F5344CB8AC3E}">
        <p14:creationId xmlns:p14="http://schemas.microsoft.com/office/powerpoint/2010/main" val="2541309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are some ways to show respect in the workplace?</a:t>
            </a:r>
          </a:p>
          <a:p>
            <a:endParaRPr lang="en-US" dirty="0"/>
          </a:p>
          <a:p>
            <a:r>
              <a:rPr lang="en-US" dirty="0"/>
              <a:t>INSTRUCTOR: Solicit responses from audience</a:t>
            </a:r>
          </a:p>
          <a:p>
            <a:endParaRPr lang="en-US" dirty="0"/>
          </a:p>
          <a:p>
            <a:r>
              <a:rPr lang="en-US" dirty="0"/>
              <a:t>CLICK</a:t>
            </a:r>
          </a:p>
          <a:p>
            <a:endParaRPr lang="en-US" dirty="0"/>
          </a:p>
          <a:p>
            <a:r>
              <a:rPr lang="en-US" dirty="0"/>
              <a:t>TELL: Here are some ways you can show respect in the workplace. A bulk of our communication is happens nonverbally through facial expressions and body language. It is important to be aware of the impression we’re giving off to others. Another is showing respect for shared spaces and items by cleaning up after yourself in the breakroom. Treating everyone the same, practicing good hygiene, giving your full attention and listening, not being negative and bringing positive vibes only. Respecting other people’s time by being on time to meetings. And even something as simple as smiling. </a:t>
            </a:r>
          </a:p>
        </p:txBody>
      </p:sp>
      <p:sp>
        <p:nvSpPr>
          <p:cNvPr id="4" name="Slide Number Placeholder 3"/>
          <p:cNvSpPr>
            <a:spLocks noGrp="1"/>
          </p:cNvSpPr>
          <p:nvPr>
            <p:ph type="sldNum" sz="quarter" idx="5"/>
          </p:nvPr>
        </p:nvSpPr>
        <p:spPr/>
        <p:txBody>
          <a:bodyPr/>
          <a:lstStyle/>
          <a:p>
            <a:fld id="{C442CA75-DFD2-41D4-B83A-31A4D8605681}" type="slidenum">
              <a:rPr lang="en-US" smtClean="0"/>
              <a:t>30</a:t>
            </a:fld>
            <a:endParaRPr lang="en-US"/>
          </a:p>
        </p:txBody>
      </p:sp>
    </p:spTree>
    <p:extLst>
      <p:ext uri="{BB962C8B-B14F-4D97-AF65-F5344CB8AC3E}">
        <p14:creationId xmlns:p14="http://schemas.microsoft.com/office/powerpoint/2010/main" val="2899178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“You cannot control other people’s actions. You can only control your own actions.”</a:t>
            </a:r>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31</a:t>
            </a:fld>
            <a:endParaRPr lang="en-US"/>
          </a:p>
        </p:txBody>
      </p:sp>
    </p:spTree>
    <p:extLst>
      <p:ext uri="{BB962C8B-B14F-4D97-AF65-F5344CB8AC3E}">
        <p14:creationId xmlns:p14="http://schemas.microsoft.com/office/powerpoint/2010/main" val="3169876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change results from turning disrespectful actions to respectful ones?</a:t>
            </a:r>
          </a:p>
          <a:p>
            <a:endParaRPr lang="en-US" dirty="0"/>
          </a:p>
          <a:p>
            <a:endParaRPr lang="en-US" dirty="0"/>
          </a:p>
          <a:p>
            <a:r>
              <a:rPr lang="en-US" dirty="0"/>
              <a:t>INSTRUCTOR: Solicit responses from audience</a:t>
            </a:r>
          </a:p>
          <a:p>
            <a:endParaRPr lang="en-US" dirty="0"/>
          </a:p>
          <a:p>
            <a:r>
              <a:rPr lang="en-US" dirty="0"/>
              <a:t>CLICK</a:t>
            </a:r>
          </a:p>
          <a:p>
            <a:endParaRPr lang="en-US" dirty="0"/>
          </a:p>
          <a:p>
            <a:r>
              <a:rPr lang="en-US" dirty="0"/>
              <a:t>TELL: A respectful workplace culture has many positive benefits. It creates a pleasant and fair environment for all, boosts productivity, increase job satisfaction, fosters teamwork, improves communication with one another. Kindness and positive vibes are in the air, employees are much happier and less stressed.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2CA75-DFD2-41D4-B83A-31A4D86056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726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change results from turning disrespectful actions to respectful ones?</a:t>
            </a:r>
          </a:p>
          <a:p>
            <a:endParaRPr lang="en-US" dirty="0"/>
          </a:p>
          <a:p>
            <a:endParaRPr lang="en-US" dirty="0"/>
          </a:p>
          <a:p>
            <a:r>
              <a:rPr lang="en-US" dirty="0"/>
              <a:t>INSTRUCTOR: Solicit responses from audience</a:t>
            </a:r>
          </a:p>
          <a:p>
            <a:endParaRPr lang="en-US" dirty="0"/>
          </a:p>
          <a:p>
            <a:r>
              <a:rPr lang="en-US" dirty="0"/>
              <a:t>CLICK</a:t>
            </a:r>
          </a:p>
          <a:p>
            <a:endParaRPr lang="en-US" dirty="0"/>
          </a:p>
          <a:p>
            <a:r>
              <a:rPr lang="en-US" dirty="0"/>
              <a:t>TELL: A respectful workplace culture has many positive benefits. It creates a pleasant and fair environment for all, boosts productivity, increase job satisfaction, fosters teamwork, improves communication with one another. Kindness and positive vibes are in the air, employees are much happier and less stressed.</a:t>
            </a:r>
          </a:p>
          <a:p>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33</a:t>
            </a:fld>
            <a:endParaRPr lang="en-US"/>
          </a:p>
        </p:txBody>
      </p:sp>
    </p:spTree>
    <p:extLst>
      <p:ext uri="{BB962C8B-B14F-4D97-AF65-F5344CB8AC3E}">
        <p14:creationId xmlns:p14="http://schemas.microsoft.com/office/powerpoint/2010/main" val="1411811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change results from turning disrespectful actions to respectful ones?</a:t>
            </a:r>
          </a:p>
          <a:p>
            <a:endParaRPr lang="en-US" dirty="0"/>
          </a:p>
          <a:p>
            <a:endParaRPr lang="en-US" dirty="0"/>
          </a:p>
          <a:p>
            <a:r>
              <a:rPr lang="en-US" dirty="0"/>
              <a:t>INSTRUCTOR: Solicit responses from audience</a:t>
            </a:r>
          </a:p>
          <a:p>
            <a:endParaRPr lang="en-US" dirty="0"/>
          </a:p>
          <a:p>
            <a:r>
              <a:rPr lang="en-US" dirty="0"/>
              <a:t>CLICK</a:t>
            </a:r>
          </a:p>
          <a:p>
            <a:endParaRPr lang="en-US" dirty="0"/>
          </a:p>
          <a:p>
            <a:r>
              <a:rPr lang="en-US" dirty="0"/>
              <a:t>TELL: A respectful workplace culture has many positive benefits. It creates a pleasant and fair environment for all, boosts productivity, increase job satisfaction, fosters teamwork, improves communication with one another. Kindness and positive vibes are in the air, employees are much happier and less stressed.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2CA75-DFD2-41D4-B83A-31A4D86056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244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change results from turning disrespectful actions to respectful ones?</a:t>
            </a:r>
          </a:p>
          <a:p>
            <a:endParaRPr lang="en-US" dirty="0"/>
          </a:p>
          <a:p>
            <a:endParaRPr lang="en-US" dirty="0"/>
          </a:p>
          <a:p>
            <a:r>
              <a:rPr lang="en-US" dirty="0"/>
              <a:t>INSTRUCTOR: Solicit responses from audience</a:t>
            </a:r>
          </a:p>
          <a:p>
            <a:endParaRPr lang="en-US" dirty="0"/>
          </a:p>
          <a:p>
            <a:r>
              <a:rPr lang="en-US" dirty="0"/>
              <a:t>CLICK</a:t>
            </a:r>
          </a:p>
          <a:p>
            <a:endParaRPr lang="en-US" dirty="0"/>
          </a:p>
          <a:p>
            <a:r>
              <a:rPr lang="en-US" dirty="0"/>
              <a:t>TELL: A respectful workplace culture has many positive benefits. It creates a pleasant and fair environment for all, boosts productivity, increase job satisfaction, fosters teamwork, improves communication with one another. Kindness and positive vibes are in the air, employees are much happier and less stressed.</a:t>
            </a:r>
          </a:p>
          <a:p>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35</a:t>
            </a:fld>
            <a:endParaRPr lang="en-US"/>
          </a:p>
        </p:txBody>
      </p:sp>
    </p:spTree>
    <p:extLst>
      <p:ext uri="{BB962C8B-B14F-4D97-AF65-F5344CB8AC3E}">
        <p14:creationId xmlns:p14="http://schemas.microsoft.com/office/powerpoint/2010/main" val="2903075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change results from turning disrespectful actions to respectful ones?</a:t>
            </a:r>
          </a:p>
          <a:p>
            <a:endParaRPr lang="en-US" dirty="0"/>
          </a:p>
          <a:p>
            <a:endParaRPr lang="en-US" dirty="0"/>
          </a:p>
          <a:p>
            <a:r>
              <a:rPr lang="en-US" dirty="0"/>
              <a:t>INSTRUCTOR: Solicit responses from audience</a:t>
            </a:r>
          </a:p>
          <a:p>
            <a:endParaRPr lang="en-US" dirty="0"/>
          </a:p>
          <a:p>
            <a:r>
              <a:rPr lang="en-US" dirty="0"/>
              <a:t>CLICK</a:t>
            </a:r>
          </a:p>
          <a:p>
            <a:endParaRPr lang="en-US" dirty="0"/>
          </a:p>
          <a:p>
            <a:r>
              <a:rPr lang="en-US" dirty="0"/>
              <a:t>TELL: A respectful workplace culture has many positive benefits. It creates a pleasant and fair environment for all, boosts productivity, increase job satisfaction, fosters teamwork, improves communication with one another. Kindness and positive vibes are in the air, employees are much happier and less stressed.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2CA75-DFD2-41D4-B83A-31A4D86056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982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change results from turning disrespectful actions to respectful ones?</a:t>
            </a:r>
          </a:p>
          <a:p>
            <a:endParaRPr lang="en-US" dirty="0"/>
          </a:p>
          <a:p>
            <a:endParaRPr lang="en-US" dirty="0"/>
          </a:p>
          <a:p>
            <a:r>
              <a:rPr lang="en-US" dirty="0"/>
              <a:t>INSTRUCTOR: Solicit responses from audience</a:t>
            </a:r>
          </a:p>
          <a:p>
            <a:endParaRPr lang="en-US" dirty="0"/>
          </a:p>
          <a:p>
            <a:r>
              <a:rPr lang="en-US" dirty="0"/>
              <a:t>CLICK</a:t>
            </a:r>
          </a:p>
          <a:p>
            <a:endParaRPr lang="en-US" dirty="0"/>
          </a:p>
          <a:p>
            <a:r>
              <a:rPr lang="en-US" dirty="0"/>
              <a:t>TELL: A respectful workplace culture has many positive benefits. It creates a pleasant and fair environment for all, boosts productivity, increase job satisfaction, fosters teamwork, improves communication with one another. Kindness and positive vibes are in the air, employees are much happier and less stressed.</a:t>
            </a:r>
          </a:p>
          <a:p>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37</a:t>
            </a:fld>
            <a:endParaRPr lang="en-US"/>
          </a:p>
        </p:txBody>
      </p:sp>
    </p:spTree>
    <p:extLst>
      <p:ext uri="{BB962C8B-B14F-4D97-AF65-F5344CB8AC3E}">
        <p14:creationId xmlns:p14="http://schemas.microsoft.com/office/powerpoint/2010/main" val="897370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change results from turning disrespectful actions to respectful ones?</a:t>
            </a:r>
          </a:p>
          <a:p>
            <a:endParaRPr lang="en-US" dirty="0"/>
          </a:p>
          <a:p>
            <a:endParaRPr lang="en-US" dirty="0"/>
          </a:p>
          <a:p>
            <a:r>
              <a:rPr lang="en-US" dirty="0"/>
              <a:t>INSTRUCTOR: Solicit responses from audience</a:t>
            </a:r>
          </a:p>
          <a:p>
            <a:endParaRPr lang="en-US" dirty="0"/>
          </a:p>
          <a:p>
            <a:r>
              <a:rPr lang="en-US" dirty="0"/>
              <a:t>CLICK</a:t>
            </a:r>
          </a:p>
          <a:p>
            <a:endParaRPr lang="en-US" dirty="0"/>
          </a:p>
          <a:p>
            <a:r>
              <a:rPr lang="en-US" dirty="0"/>
              <a:t>TELL: A respectful workplace culture has many positive benefits. It creates a pleasant and fair environment for all, boosts productivity, increase job satisfaction, fosters teamwork, improves communication with one another. Kindness and positive vibes are in the air, employees are much happier and less stressed.</a:t>
            </a:r>
          </a:p>
          <a:p>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38</a:t>
            </a:fld>
            <a:endParaRPr lang="en-US"/>
          </a:p>
        </p:txBody>
      </p:sp>
    </p:spTree>
    <p:extLst>
      <p:ext uri="{BB962C8B-B14F-4D97-AF65-F5344CB8AC3E}">
        <p14:creationId xmlns:p14="http://schemas.microsoft.com/office/powerpoint/2010/main" val="1349219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change results from turning disrespectful actions to respectful ones?</a:t>
            </a:r>
          </a:p>
          <a:p>
            <a:endParaRPr lang="en-US" dirty="0"/>
          </a:p>
          <a:p>
            <a:endParaRPr lang="en-US" dirty="0"/>
          </a:p>
          <a:p>
            <a:r>
              <a:rPr lang="en-US" dirty="0"/>
              <a:t>INSTRUCTOR: Solicit responses from audience</a:t>
            </a:r>
          </a:p>
          <a:p>
            <a:endParaRPr lang="en-US" dirty="0"/>
          </a:p>
          <a:p>
            <a:r>
              <a:rPr lang="en-US" dirty="0"/>
              <a:t>CLICK</a:t>
            </a:r>
          </a:p>
          <a:p>
            <a:endParaRPr lang="en-US" dirty="0"/>
          </a:p>
          <a:p>
            <a:r>
              <a:rPr lang="en-US" dirty="0"/>
              <a:t>TELL: A respectful workplace culture has many positive benefits. It creates a pleasant and fair environment for all, boosts productivity, increase job satisfaction, fosters teamwork, improves communication with one another. Kindness and positive vibes are in the air, employees are much happier and less stressed.</a:t>
            </a:r>
          </a:p>
        </p:txBody>
      </p:sp>
      <p:sp>
        <p:nvSpPr>
          <p:cNvPr id="4" name="Slide Number Placeholder 3"/>
          <p:cNvSpPr>
            <a:spLocks noGrp="1"/>
          </p:cNvSpPr>
          <p:nvPr>
            <p:ph type="sldNum" sz="quarter" idx="5"/>
          </p:nvPr>
        </p:nvSpPr>
        <p:spPr/>
        <p:txBody>
          <a:bodyPr/>
          <a:lstStyle/>
          <a:p>
            <a:fld id="{C442CA75-DFD2-41D4-B83A-31A4D8605681}" type="slidenum">
              <a:rPr lang="en-US" smtClean="0"/>
              <a:t>39</a:t>
            </a:fld>
            <a:endParaRPr lang="en-US"/>
          </a:p>
        </p:txBody>
      </p:sp>
    </p:spTree>
    <p:extLst>
      <p:ext uri="{BB962C8B-B14F-4D97-AF65-F5344CB8AC3E}">
        <p14:creationId xmlns:p14="http://schemas.microsoft.com/office/powerpoint/2010/main" val="1294316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talk about the two types of respect.</a:t>
            </a:r>
          </a:p>
        </p:txBody>
      </p:sp>
      <p:sp>
        <p:nvSpPr>
          <p:cNvPr id="4" name="Slide Number Placeholder 3"/>
          <p:cNvSpPr>
            <a:spLocks noGrp="1"/>
          </p:cNvSpPr>
          <p:nvPr>
            <p:ph type="sldNum" sz="quarter" idx="5"/>
          </p:nvPr>
        </p:nvSpPr>
        <p:spPr/>
        <p:txBody>
          <a:bodyPr/>
          <a:lstStyle/>
          <a:p>
            <a:fld id="{C442CA75-DFD2-41D4-B83A-31A4D8605681}" type="slidenum">
              <a:rPr lang="en-US" smtClean="0"/>
              <a:t>4</a:t>
            </a:fld>
            <a:endParaRPr lang="en-US"/>
          </a:p>
        </p:txBody>
      </p:sp>
    </p:spTree>
    <p:extLst>
      <p:ext uri="{BB962C8B-B14F-4D97-AF65-F5344CB8AC3E}">
        <p14:creationId xmlns:p14="http://schemas.microsoft.com/office/powerpoint/2010/main" val="11434102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SLIDE ONLY</a:t>
            </a:r>
          </a:p>
        </p:txBody>
      </p:sp>
      <p:sp>
        <p:nvSpPr>
          <p:cNvPr id="4" name="Slide Number Placeholder 3"/>
          <p:cNvSpPr>
            <a:spLocks noGrp="1"/>
          </p:cNvSpPr>
          <p:nvPr>
            <p:ph type="sldNum" sz="quarter" idx="5"/>
          </p:nvPr>
        </p:nvSpPr>
        <p:spPr/>
        <p:txBody>
          <a:bodyPr/>
          <a:lstStyle/>
          <a:p>
            <a:fld id="{C442CA75-DFD2-41D4-B83A-31A4D8605681}" type="slidenum">
              <a:rPr lang="en-US" smtClean="0"/>
              <a:t>40</a:t>
            </a:fld>
            <a:endParaRPr lang="en-US"/>
          </a:p>
        </p:txBody>
      </p:sp>
    </p:spTree>
    <p:extLst>
      <p:ext uri="{BB962C8B-B14F-4D97-AF65-F5344CB8AC3E}">
        <p14:creationId xmlns:p14="http://schemas.microsoft.com/office/powerpoint/2010/main" val="560296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41</a:t>
            </a:fld>
            <a:endParaRPr lang="en-US"/>
          </a:p>
        </p:txBody>
      </p:sp>
    </p:spTree>
    <p:extLst>
      <p:ext uri="{BB962C8B-B14F-4D97-AF65-F5344CB8AC3E}">
        <p14:creationId xmlns:p14="http://schemas.microsoft.com/office/powerpoint/2010/main" val="859333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When a group of people work together day after day, conflict is inevitable, but how you react to conflict is your choice. </a:t>
            </a:r>
          </a:p>
          <a:p>
            <a:endParaRPr lang="en-US" dirty="0"/>
          </a:p>
          <a:p>
            <a:r>
              <a:rPr lang="en-US" dirty="0"/>
              <a:t>CLICK</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TELL: When you find yourself in a heated conflict, first you want take a moment to cool off and gather your thoughts. Do not ignore the situation or it will blow up when you least expect it. Talk it over calmly, be sure to watch your tone and words used. Communication is a two-way street, it consists of both talking and listening. It is important to listen carefully and attentively to what the other person has to say. And lastly, it is important to remember that it is completely alright to agree to disagree peacefully.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42</a:t>
            </a:fld>
            <a:endParaRPr lang="en-US"/>
          </a:p>
        </p:txBody>
      </p:sp>
    </p:spTree>
    <p:extLst>
      <p:ext uri="{BB962C8B-B14F-4D97-AF65-F5344CB8AC3E}">
        <p14:creationId xmlns:p14="http://schemas.microsoft.com/office/powerpoint/2010/main" val="3947576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When a group of people work together day after day, conflict is inevitable, but how you react to conflict is your choice. </a:t>
            </a:r>
          </a:p>
          <a:p>
            <a:endParaRPr lang="en-US" dirty="0"/>
          </a:p>
          <a:p>
            <a:r>
              <a:rPr lang="en-US" dirty="0"/>
              <a:t>CLICK</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TELL: When you find yourself in a heated conflict, first you want take a moment to cool off and gather your thoughts. Do not ignore the situation or it will blow up when you least expect it. Talk it over calmly, be sure to watch your tone and words used. Communication is a two-way street, it consists of both talking and listening. It is important to listen carefully and attentively to what the other person has to say. And lastly, it is important to remember that it is completely alright to agree to disagree peacefully.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43</a:t>
            </a:fld>
            <a:endParaRPr lang="en-US"/>
          </a:p>
        </p:txBody>
      </p:sp>
    </p:spTree>
    <p:extLst>
      <p:ext uri="{BB962C8B-B14F-4D97-AF65-F5344CB8AC3E}">
        <p14:creationId xmlns:p14="http://schemas.microsoft.com/office/powerpoint/2010/main" val="2486749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talk about the words we choose to use in conflict. “You” statements escalate conflict by making the listener feel blamed, judged or criticized, causing them to feel angry, defensive or withdrawn. </a:t>
            </a:r>
          </a:p>
          <a:p>
            <a:endParaRPr lang="en-US" dirty="0"/>
          </a:p>
          <a:p>
            <a:r>
              <a:rPr lang="en-US" dirty="0"/>
              <a:t>CLICK</a:t>
            </a:r>
          </a:p>
          <a:p>
            <a:endParaRPr lang="en-US" dirty="0"/>
          </a:p>
          <a:p>
            <a:r>
              <a:rPr lang="en-US" dirty="0"/>
              <a:t>TELL: Here are examples of “You” or finger-pointing statements. </a:t>
            </a:r>
          </a:p>
          <a:p>
            <a:endParaRPr lang="en-US" dirty="0"/>
          </a:p>
          <a:p>
            <a:r>
              <a:rPr lang="en-US" dirty="0"/>
              <a:t>INSTRUCTOR: Read examples with extreme attitude.</a:t>
            </a:r>
          </a:p>
          <a:p>
            <a:endParaRPr lang="en-US" dirty="0"/>
          </a:p>
          <a:p>
            <a:r>
              <a:rPr lang="en-US" dirty="0"/>
              <a:t>TELL: You never listen to me. You are of no help at all! Why are you being nosy? It’s none of your business.</a:t>
            </a:r>
          </a:p>
          <a:p>
            <a:endParaRPr lang="en-US" dirty="0"/>
          </a:p>
          <a:p>
            <a:r>
              <a:rPr lang="en-US" dirty="0"/>
              <a:t>TELL: Now let’s talk about “I” statements. Where the focus is shifted from the listener to the speaker. “I” statements make it easier for the listener to hear what we are actually saying, even when we are upset or frustrated. </a:t>
            </a:r>
          </a:p>
          <a:p>
            <a:endParaRPr lang="en-US" dirty="0"/>
          </a:p>
          <a:p>
            <a:r>
              <a:rPr lang="en-US" dirty="0"/>
              <a:t>TELL: Instead of saying You never listen to me.</a:t>
            </a:r>
          </a:p>
          <a:p>
            <a:endParaRPr lang="en-US" dirty="0"/>
          </a:p>
          <a:p>
            <a:r>
              <a:rPr lang="en-US" dirty="0"/>
              <a:t>CLICK</a:t>
            </a:r>
          </a:p>
          <a:p>
            <a:endParaRPr lang="en-US" dirty="0"/>
          </a:p>
          <a:p>
            <a:r>
              <a:rPr lang="en-US" dirty="0"/>
              <a:t>TELL: Say I feel unheard, can we talk?</a:t>
            </a:r>
          </a:p>
          <a:p>
            <a:endParaRPr lang="en-US" dirty="0"/>
          </a:p>
          <a:p>
            <a:r>
              <a:rPr lang="en-US" dirty="0"/>
              <a:t>TELL: Instead of saying You are of no help at all!</a:t>
            </a:r>
          </a:p>
          <a:p>
            <a:endParaRPr lang="en-US" dirty="0"/>
          </a:p>
          <a:p>
            <a:r>
              <a:rPr lang="en-US" dirty="0"/>
              <a:t>CLICK</a:t>
            </a:r>
          </a:p>
          <a:p>
            <a:endParaRPr lang="en-US" dirty="0"/>
          </a:p>
          <a:p>
            <a:r>
              <a:rPr lang="en-US" dirty="0"/>
              <a:t>TELL: Say I am really busy and would appreciate some extra help.</a:t>
            </a:r>
          </a:p>
          <a:p>
            <a:endParaRPr lang="en-US" dirty="0"/>
          </a:p>
          <a:p>
            <a:r>
              <a:rPr lang="en-US" dirty="0"/>
              <a:t>TELL: Instead of saying Why are you being nosy? It’s none of your business.</a:t>
            </a:r>
          </a:p>
          <a:p>
            <a:endParaRPr lang="en-US" dirty="0"/>
          </a:p>
          <a:p>
            <a:r>
              <a:rPr lang="en-US" dirty="0"/>
              <a:t>CLICK</a:t>
            </a:r>
          </a:p>
          <a:p>
            <a:endParaRPr lang="en-US" dirty="0"/>
          </a:p>
          <a:p>
            <a:r>
              <a:rPr lang="en-US" dirty="0"/>
              <a:t>TELL: Say I do not feel comfortable sharing something so personal.</a:t>
            </a:r>
          </a:p>
          <a:p>
            <a:endParaRPr lang="en-US" dirty="0"/>
          </a:p>
          <a:p>
            <a:r>
              <a:rPr lang="en-US" dirty="0"/>
              <a:t>TELL: By choosing to use the “I” statements instead of the “You” Statements, we shift the focus from the listener to the speaker. And the tone of the statements are drastically changed from aggressive and accusing to owning the emotions without changing the message.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44</a:t>
            </a:fld>
            <a:endParaRPr lang="en-US"/>
          </a:p>
        </p:txBody>
      </p:sp>
    </p:spTree>
    <p:extLst>
      <p:ext uri="{BB962C8B-B14F-4D97-AF65-F5344CB8AC3E}">
        <p14:creationId xmlns:p14="http://schemas.microsoft.com/office/powerpoint/2010/main" val="35267872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Your tone of voice matters. It’s not just what you said, but how you say it. Let’s take a closer look at these examples.</a:t>
            </a:r>
          </a:p>
          <a:p>
            <a:endParaRPr lang="en-US" dirty="0"/>
          </a:p>
          <a:p>
            <a:r>
              <a:rPr lang="en-US" dirty="0"/>
              <a:t>CLICK</a:t>
            </a:r>
          </a:p>
          <a:p>
            <a:endParaRPr lang="en-US" dirty="0"/>
          </a:p>
          <a:p>
            <a:r>
              <a:rPr lang="en-US" dirty="0"/>
              <a:t>TELL: Now I will say the statement in a positive tone. </a:t>
            </a:r>
          </a:p>
          <a:p>
            <a:endParaRPr lang="en-US" dirty="0"/>
          </a:p>
          <a:p>
            <a:r>
              <a:rPr lang="en-US" dirty="0"/>
              <a:t>INSTRUCTOR: Exaggerate positive and joy in tone of voice.</a:t>
            </a:r>
          </a:p>
          <a:p>
            <a:endParaRPr lang="en-US" dirty="0"/>
          </a:p>
          <a:p>
            <a:r>
              <a:rPr lang="en-US" dirty="0"/>
              <a:t>TELL: Thanks a lot! Now let’s do the opposite.</a:t>
            </a:r>
          </a:p>
          <a:p>
            <a:endParaRPr lang="en-US" dirty="0"/>
          </a:p>
          <a:p>
            <a:r>
              <a:rPr lang="en-US" dirty="0"/>
              <a:t>INSTRUCTOR: Exaggerate negative and anger in tone of voice.</a:t>
            </a:r>
          </a:p>
          <a:p>
            <a:endParaRPr lang="en-US" dirty="0"/>
          </a:p>
          <a:p>
            <a:r>
              <a:rPr lang="en-US" dirty="0"/>
              <a:t>TELL: Thanks a lot! </a:t>
            </a:r>
          </a:p>
          <a:p>
            <a:endParaRPr lang="en-US" dirty="0"/>
          </a:p>
          <a:p>
            <a:r>
              <a:rPr lang="en-US" dirty="0"/>
              <a:t>ASK: Would anyone like to volunteer for the next example? </a:t>
            </a:r>
          </a:p>
          <a:p>
            <a:endParaRPr lang="en-US" dirty="0"/>
          </a:p>
          <a:p>
            <a:r>
              <a:rPr lang="en-US" dirty="0"/>
              <a:t>ASK: How would you say this in a positive tone?</a:t>
            </a:r>
          </a:p>
          <a:p>
            <a:endParaRPr lang="en-US" dirty="0"/>
          </a:p>
          <a:p>
            <a:r>
              <a:rPr lang="en-US" dirty="0"/>
              <a:t>INSTRUCTOR: Exaggerate positive and joy in tone of voice.</a:t>
            </a:r>
          </a:p>
          <a:p>
            <a:endParaRPr lang="en-US" dirty="0"/>
          </a:p>
          <a:p>
            <a:r>
              <a:rPr lang="en-US" dirty="0"/>
              <a:t>TELL: Nice Job! Now let’s do the opposite.</a:t>
            </a:r>
          </a:p>
          <a:p>
            <a:endParaRPr lang="en-US" dirty="0"/>
          </a:p>
          <a:p>
            <a:r>
              <a:rPr lang="en-US" dirty="0"/>
              <a:t>ASK: How would you say the same statement in a negative tone?</a:t>
            </a:r>
          </a:p>
          <a:p>
            <a:endParaRPr lang="en-US" dirty="0"/>
          </a:p>
          <a:p>
            <a:r>
              <a:rPr lang="en-US" dirty="0"/>
              <a:t>INSTRUCTOR: Exaggerate negative and anger in tone of voice.</a:t>
            </a:r>
          </a:p>
          <a:p>
            <a:endParaRPr lang="en-US" dirty="0"/>
          </a:p>
          <a:p>
            <a:r>
              <a:rPr lang="en-US" dirty="0"/>
              <a:t>TELL: Nice job!</a:t>
            </a:r>
          </a:p>
          <a:p>
            <a:endParaRPr lang="en-US" dirty="0"/>
          </a:p>
          <a:p>
            <a:r>
              <a:rPr lang="en-US" dirty="0"/>
              <a:t>ASK: It’s the same statement, but did we give it a different meaning when we said it differently?</a:t>
            </a:r>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45</a:t>
            </a:fld>
            <a:endParaRPr lang="en-US"/>
          </a:p>
        </p:txBody>
      </p:sp>
    </p:spTree>
    <p:extLst>
      <p:ext uri="{BB962C8B-B14F-4D97-AF65-F5344CB8AC3E}">
        <p14:creationId xmlns:p14="http://schemas.microsoft.com/office/powerpoint/2010/main" val="14170639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SLIDE ONLY</a:t>
            </a:r>
          </a:p>
        </p:txBody>
      </p:sp>
      <p:sp>
        <p:nvSpPr>
          <p:cNvPr id="4" name="Slide Number Placeholder 3"/>
          <p:cNvSpPr>
            <a:spLocks noGrp="1"/>
          </p:cNvSpPr>
          <p:nvPr>
            <p:ph type="sldNum" sz="quarter" idx="5"/>
          </p:nvPr>
        </p:nvSpPr>
        <p:spPr/>
        <p:txBody>
          <a:bodyPr/>
          <a:lstStyle/>
          <a:p>
            <a:fld id="{C442CA75-DFD2-41D4-B83A-31A4D8605681}" type="slidenum">
              <a:rPr lang="en-US" smtClean="0"/>
              <a:t>47</a:t>
            </a:fld>
            <a:endParaRPr lang="en-US"/>
          </a:p>
        </p:txBody>
      </p:sp>
    </p:spTree>
    <p:extLst>
      <p:ext uri="{BB962C8B-B14F-4D97-AF65-F5344CB8AC3E}">
        <p14:creationId xmlns:p14="http://schemas.microsoft.com/office/powerpoint/2010/main" val="2818232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5/10 Way are two simple actions you practice when you walk by another person.</a:t>
            </a:r>
          </a:p>
          <a:p>
            <a:endParaRPr lang="en-US" dirty="0"/>
          </a:p>
          <a:p>
            <a:r>
              <a:rPr lang="en-US" dirty="0"/>
              <a:t>CLICK</a:t>
            </a:r>
          </a:p>
          <a:p>
            <a:endParaRPr lang="en-US" dirty="0"/>
          </a:p>
          <a:p>
            <a:r>
              <a:rPr lang="en-US" dirty="0"/>
              <a:t>TELL: At 10 ft, engage in non-verbal contact like smiling and giving eye contact.</a:t>
            </a:r>
          </a:p>
          <a:p>
            <a:endParaRPr lang="en-US" dirty="0"/>
          </a:p>
          <a:p>
            <a:r>
              <a:rPr lang="en-US" dirty="0"/>
              <a:t>CLICK</a:t>
            </a:r>
          </a:p>
          <a:p>
            <a:endParaRPr lang="en-US" dirty="0"/>
          </a:p>
          <a:p>
            <a:r>
              <a:rPr lang="en-US" dirty="0"/>
              <a:t>TELL: At 5 ft, engage in verbal contact and greet or say hello to the other person.</a:t>
            </a:r>
          </a:p>
          <a:p>
            <a:endParaRPr lang="en-US" dirty="0"/>
          </a:p>
          <a:p>
            <a:r>
              <a:rPr lang="en-US" dirty="0"/>
              <a:t>TELL: You’ll be surprised, a little kindness goes a long way.</a:t>
            </a:r>
          </a:p>
        </p:txBody>
      </p:sp>
      <p:sp>
        <p:nvSpPr>
          <p:cNvPr id="4" name="Slide Number Placeholder 3"/>
          <p:cNvSpPr>
            <a:spLocks noGrp="1"/>
          </p:cNvSpPr>
          <p:nvPr>
            <p:ph type="sldNum" sz="quarter" idx="5"/>
          </p:nvPr>
        </p:nvSpPr>
        <p:spPr/>
        <p:txBody>
          <a:bodyPr/>
          <a:lstStyle/>
          <a:p>
            <a:fld id="{C442CA75-DFD2-41D4-B83A-31A4D8605681}" type="slidenum">
              <a:rPr lang="en-US" smtClean="0"/>
              <a:t>48</a:t>
            </a:fld>
            <a:endParaRPr lang="en-US"/>
          </a:p>
        </p:txBody>
      </p:sp>
    </p:spTree>
    <p:extLst>
      <p:ext uri="{BB962C8B-B14F-4D97-AF65-F5344CB8AC3E}">
        <p14:creationId xmlns:p14="http://schemas.microsoft.com/office/powerpoint/2010/main" val="1436664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5/10 Way are two simple actions you practice when you walk by another person.</a:t>
            </a:r>
          </a:p>
          <a:p>
            <a:endParaRPr lang="en-US" dirty="0"/>
          </a:p>
          <a:p>
            <a:r>
              <a:rPr lang="en-US" dirty="0"/>
              <a:t>CLICK</a:t>
            </a:r>
          </a:p>
          <a:p>
            <a:endParaRPr lang="en-US" dirty="0"/>
          </a:p>
          <a:p>
            <a:r>
              <a:rPr lang="en-US" dirty="0"/>
              <a:t>TELL: At 10 ft, engage in non-verbal contact like smiling and giving eye contact.</a:t>
            </a:r>
          </a:p>
          <a:p>
            <a:endParaRPr lang="en-US" dirty="0"/>
          </a:p>
          <a:p>
            <a:r>
              <a:rPr lang="en-US" dirty="0"/>
              <a:t>CLICK</a:t>
            </a:r>
          </a:p>
          <a:p>
            <a:endParaRPr lang="en-US" dirty="0"/>
          </a:p>
          <a:p>
            <a:r>
              <a:rPr lang="en-US" dirty="0"/>
              <a:t>TELL: At 5 ft, engage in verbal contact and greet or say hello to the other person.</a:t>
            </a:r>
          </a:p>
          <a:p>
            <a:endParaRPr lang="en-US" dirty="0"/>
          </a:p>
          <a:p>
            <a:r>
              <a:rPr lang="en-US" dirty="0"/>
              <a:t>TELL: You’ll be surprised, a little kindness goes a long way.</a:t>
            </a:r>
          </a:p>
        </p:txBody>
      </p:sp>
      <p:sp>
        <p:nvSpPr>
          <p:cNvPr id="4" name="Slide Number Placeholder 3"/>
          <p:cNvSpPr>
            <a:spLocks noGrp="1"/>
          </p:cNvSpPr>
          <p:nvPr>
            <p:ph type="sldNum" sz="quarter" idx="5"/>
          </p:nvPr>
        </p:nvSpPr>
        <p:spPr/>
        <p:txBody>
          <a:bodyPr/>
          <a:lstStyle/>
          <a:p>
            <a:fld id="{C442CA75-DFD2-41D4-B83A-31A4D8605681}" type="slidenum">
              <a:rPr lang="en-US" smtClean="0"/>
              <a:t>49</a:t>
            </a:fld>
            <a:endParaRPr lang="en-US"/>
          </a:p>
        </p:txBody>
      </p:sp>
    </p:spTree>
    <p:extLst>
      <p:ext uri="{BB962C8B-B14F-4D97-AF65-F5344CB8AC3E}">
        <p14:creationId xmlns:p14="http://schemas.microsoft.com/office/powerpoint/2010/main" val="33736550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5/10 Way are two simple actions you practice when you walk by another person.</a:t>
            </a:r>
          </a:p>
          <a:p>
            <a:endParaRPr lang="en-US" dirty="0"/>
          </a:p>
          <a:p>
            <a:r>
              <a:rPr lang="en-US" dirty="0"/>
              <a:t>CLICK</a:t>
            </a:r>
          </a:p>
          <a:p>
            <a:endParaRPr lang="en-US" dirty="0"/>
          </a:p>
          <a:p>
            <a:r>
              <a:rPr lang="en-US" dirty="0"/>
              <a:t>TELL: At 10 ft, engage in non-verbal contact like smiling and giving eye contact.</a:t>
            </a:r>
          </a:p>
          <a:p>
            <a:endParaRPr lang="en-US" dirty="0"/>
          </a:p>
          <a:p>
            <a:r>
              <a:rPr lang="en-US" dirty="0"/>
              <a:t>CLICK</a:t>
            </a:r>
          </a:p>
          <a:p>
            <a:endParaRPr lang="en-US" dirty="0"/>
          </a:p>
          <a:p>
            <a:r>
              <a:rPr lang="en-US" dirty="0"/>
              <a:t>TELL: At 5 ft, engage in verbal contact and greet or say hello to the other person.</a:t>
            </a:r>
          </a:p>
          <a:p>
            <a:endParaRPr lang="en-US" dirty="0"/>
          </a:p>
          <a:p>
            <a:r>
              <a:rPr lang="en-US" dirty="0"/>
              <a:t>TELL: You’ll be surprised, a little kindness goes a long way.</a:t>
            </a:r>
          </a:p>
        </p:txBody>
      </p:sp>
      <p:sp>
        <p:nvSpPr>
          <p:cNvPr id="4" name="Slide Number Placeholder 3"/>
          <p:cNvSpPr>
            <a:spLocks noGrp="1"/>
          </p:cNvSpPr>
          <p:nvPr>
            <p:ph type="sldNum" sz="quarter" idx="5"/>
          </p:nvPr>
        </p:nvSpPr>
        <p:spPr/>
        <p:txBody>
          <a:bodyPr/>
          <a:lstStyle/>
          <a:p>
            <a:fld id="{C442CA75-DFD2-41D4-B83A-31A4D8605681}" type="slidenum">
              <a:rPr lang="en-US" smtClean="0"/>
              <a:t>50</a:t>
            </a:fld>
            <a:endParaRPr lang="en-US"/>
          </a:p>
        </p:txBody>
      </p:sp>
    </p:spTree>
    <p:extLst>
      <p:ext uri="{BB962C8B-B14F-4D97-AF65-F5344CB8AC3E}">
        <p14:creationId xmlns:p14="http://schemas.microsoft.com/office/powerpoint/2010/main" val="3101677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second type of respect we’ll be talking about is Owed Respect. Owed respect is the basic respect and consideration all people deserve. We owe it to each other to treat one another with decency, civility, and professionalism.</a:t>
            </a:r>
          </a:p>
          <a:p>
            <a:endParaRPr lang="en-US" dirty="0"/>
          </a:p>
          <a:p>
            <a:r>
              <a:rPr lang="en-US" dirty="0"/>
              <a:t>ASK: What are some other examples of people you know whom you give or receive respect from? </a:t>
            </a:r>
          </a:p>
          <a:p>
            <a:endParaRPr lang="en-US" dirty="0"/>
          </a:p>
          <a:p>
            <a:r>
              <a:rPr lang="en-US" dirty="0"/>
              <a:t>INSTRUCTOR: Solicit feedback from audience.</a:t>
            </a:r>
          </a:p>
          <a:p>
            <a:endParaRPr lang="en-US" dirty="0"/>
          </a:p>
          <a:p>
            <a:r>
              <a:rPr lang="en-US" dirty="0"/>
              <a:t>CLICK</a:t>
            </a:r>
            <a:br>
              <a:rPr lang="en-US" dirty="0"/>
            </a:br>
            <a:endParaRPr lang="en-US" dirty="0"/>
          </a:p>
          <a:p>
            <a:r>
              <a:rPr lang="en-US" dirty="0"/>
              <a:t>TELL: We owe basic respect to the store cashier, your co-worker, a stranger, basically every human being.</a:t>
            </a:r>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5</a:t>
            </a:fld>
            <a:endParaRPr lang="en-US"/>
          </a:p>
        </p:txBody>
      </p:sp>
    </p:spTree>
    <p:extLst>
      <p:ext uri="{BB962C8B-B14F-4D97-AF65-F5344CB8AC3E}">
        <p14:creationId xmlns:p14="http://schemas.microsoft.com/office/powerpoint/2010/main" val="3213945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Something simple like acknowledging others and smiling have a big impact.</a:t>
            </a:r>
          </a:p>
          <a:p>
            <a:endParaRPr lang="en-US" dirty="0"/>
          </a:p>
          <a:p>
            <a:r>
              <a:rPr lang="en-US" dirty="0"/>
              <a:t>CLICK</a:t>
            </a:r>
            <a:br>
              <a:rPr lang="en-US" dirty="0"/>
            </a:br>
            <a:br>
              <a:rPr lang="en-US" dirty="0"/>
            </a:br>
            <a:r>
              <a:rPr lang="en-US" dirty="0"/>
              <a:t>TELL: Successful companies of theme parks, hotel chains, retail stores, and even hospitals practice some form of the 5/10 way not only with their customers but also each other. So what is the 5/10 Way and what is it all about?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51</a:t>
            </a:fld>
            <a:endParaRPr lang="en-US"/>
          </a:p>
        </p:txBody>
      </p:sp>
    </p:spTree>
    <p:extLst>
      <p:ext uri="{BB962C8B-B14F-4D97-AF65-F5344CB8AC3E}">
        <p14:creationId xmlns:p14="http://schemas.microsoft.com/office/powerpoint/2010/main" val="37730634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Café LA Ray challenges you to practice the 5/10 Way every single day!</a:t>
            </a:r>
          </a:p>
        </p:txBody>
      </p:sp>
      <p:sp>
        <p:nvSpPr>
          <p:cNvPr id="4" name="Slide Number Placeholder 3"/>
          <p:cNvSpPr>
            <a:spLocks noGrp="1"/>
          </p:cNvSpPr>
          <p:nvPr>
            <p:ph type="sldNum" sz="quarter" idx="5"/>
          </p:nvPr>
        </p:nvSpPr>
        <p:spPr/>
        <p:txBody>
          <a:bodyPr/>
          <a:lstStyle/>
          <a:p>
            <a:fld id="{C442CA75-DFD2-41D4-B83A-31A4D8605681}" type="slidenum">
              <a:rPr lang="en-US" smtClean="0"/>
              <a:t>52</a:t>
            </a:fld>
            <a:endParaRPr lang="en-US"/>
          </a:p>
        </p:txBody>
      </p:sp>
    </p:spTree>
    <p:extLst>
      <p:ext uri="{BB962C8B-B14F-4D97-AF65-F5344CB8AC3E}">
        <p14:creationId xmlns:p14="http://schemas.microsoft.com/office/powerpoint/2010/main" val="2098516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53</a:t>
            </a:fld>
            <a:endParaRPr lang="en-US"/>
          </a:p>
        </p:txBody>
      </p:sp>
    </p:spTree>
    <p:extLst>
      <p:ext uri="{BB962C8B-B14F-4D97-AF65-F5344CB8AC3E}">
        <p14:creationId xmlns:p14="http://schemas.microsoft.com/office/powerpoint/2010/main" val="13848168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Start this slide by yawning as if you are doing it unintentionally and naturally.</a:t>
            </a:r>
          </a:p>
          <a:p>
            <a:endParaRPr lang="en-US" dirty="0"/>
          </a:p>
          <a:p>
            <a:r>
              <a:rPr lang="en-US" dirty="0"/>
              <a:t>ASK: I have a question for all of you. Have you ever yawned, not because you were tired or sleepy, but because you saw someone else yawn first?</a:t>
            </a:r>
          </a:p>
          <a:p>
            <a:endParaRPr lang="en-US" dirty="0"/>
          </a:p>
          <a:p>
            <a:r>
              <a:rPr lang="en-US" dirty="0"/>
              <a:t>ASK: Why does that happen to us? What does a mirror do? </a:t>
            </a:r>
          </a:p>
          <a:p>
            <a:endParaRPr lang="en-US" dirty="0"/>
          </a:p>
          <a:p>
            <a:r>
              <a:rPr lang="en-US" dirty="0"/>
              <a:t>TELL: It reflects our image, right. Well, we have mirror neurons in your brain cause you to unconsciously mimic actions around you, like a yawn or a smile.</a:t>
            </a:r>
          </a:p>
          <a:p>
            <a:endParaRPr lang="en-US" dirty="0"/>
          </a:p>
          <a:p>
            <a:r>
              <a:rPr lang="en-US" dirty="0"/>
              <a:t>TELL: But, research shows that not only yawns and smiles are contagious but also negative emotions like stress, anxiety, boredom, and positive emotions like joy, confidence and commitment.</a:t>
            </a:r>
          </a:p>
          <a:p>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54</a:t>
            </a:fld>
            <a:endParaRPr lang="en-US"/>
          </a:p>
        </p:txBody>
      </p:sp>
    </p:spTree>
    <p:extLst>
      <p:ext uri="{BB962C8B-B14F-4D97-AF65-F5344CB8AC3E}">
        <p14:creationId xmlns:p14="http://schemas.microsoft.com/office/powerpoint/2010/main" val="33887651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Start this slide by yawning as if you are doing it unintentionally and naturally.</a:t>
            </a:r>
          </a:p>
          <a:p>
            <a:endParaRPr lang="en-US" dirty="0"/>
          </a:p>
          <a:p>
            <a:r>
              <a:rPr lang="en-US" dirty="0"/>
              <a:t>ASK: I have a question for all of you. Have you ever yawned, not because you were tired or sleepy, but because you saw someone else yawn first?</a:t>
            </a:r>
          </a:p>
          <a:p>
            <a:endParaRPr lang="en-US" dirty="0"/>
          </a:p>
          <a:p>
            <a:r>
              <a:rPr lang="en-US" dirty="0"/>
              <a:t>ASK: Why does that happen to us? What does a mirror do? </a:t>
            </a:r>
          </a:p>
          <a:p>
            <a:endParaRPr lang="en-US" dirty="0"/>
          </a:p>
          <a:p>
            <a:r>
              <a:rPr lang="en-US" dirty="0"/>
              <a:t>TELL: It reflects our image, right. Well, we have mirror neurons in your brain cause you to unconsciously mimic actions around you, like a yawn or a smile.</a:t>
            </a:r>
          </a:p>
          <a:p>
            <a:endParaRPr lang="en-US" dirty="0"/>
          </a:p>
          <a:p>
            <a:r>
              <a:rPr lang="en-US" dirty="0"/>
              <a:t>TELL: But, research shows that not only yawns and smiles are contagious but also negative emotions like stress, anxiety, boredom, and positive emotions like joy, confidence and commitment.</a:t>
            </a:r>
          </a:p>
          <a:p>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55</a:t>
            </a:fld>
            <a:endParaRPr lang="en-US"/>
          </a:p>
        </p:txBody>
      </p:sp>
    </p:spTree>
    <p:extLst>
      <p:ext uri="{BB962C8B-B14F-4D97-AF65-F5344CB8AC3E}">
        <p14:creationId xmlns:p14="http://schemas.microsoft.com/office/powerpoint/2010/main" val="29975234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Start this slide by yawning as if you are doing it unintentionally and naturally.</a:t>
            </a:r>
          </a:p>
          <a:p>
            <a:endParaRPr lang="en-US" dirty="0"/>
          </a:p>
          <a:p>
            <a:r>
              <a:rPr lang="en-US" dirty="0"/>
              <a:t>ASK: I have a question for all of you. Have you ever yawned, not because you were tired or sleepy, but because you saw someone else yawn first?</a:t>
            </a:r>
          </a:p>
          <a:p>
            <a:endParaRPr lang="en-US" dirty="0"/>
          </a:p>
          <a:p>
            <a:r>
              <a:rPr lang="en-US" dirty="0"/>
              <a:t>ASK: Why does that happen to us? What does a mirror do? </a:t>
            </a:r>
          </a:p>
          <a:p>
            <a:endParaRPr lang="en-US" dirty="0"/>
          </a:p>
          <a:p>
            <a:r>
              <a:rPr lang="en-US" dirty="0"/>
              <a:t>TELL: It reflects our image, right. Well, we have mirror neurons in your brain cause you to unconsciously mimic actions around you, like a yawn or a smile.</a:t>
            </a:r>
          </a:p>
          <a:p>
            <a:endParaRPr lang="en-US" dirty="0"/>
          </a:p>
          <a:p>
            <a:r>
              <a:rPr lang="en-US" dirty="0"/>
              <a:t>TELL: But, research shows that not only yawns and smiles are contagious but also negative emotions like stress, anxiety, boredom, and positive emotions like joy, confidence and commitment.</a:t>
            </a:r>
          </a:p>
          <a:p>
            <a:endParaRPr lang="en-US" dirty="0"/>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56</a:t>
            </a:fld>
            <a:endParaRPr lang="en-US"/>
          </a:p>
        </p:txBody>
      </p:sp>
    </p:spTree>
    <p:extLst>
      <p:ext uri="{BB962C8B-B14F-4D97-AF65-F5344CB8AC3E}">
        <p14:creationId xmlns:p14="http://schemas.microsoft.com/office/powerpoint/2010/main" val="26293185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Respect in the workplace starts with you. Whether you’re a worker, manager, or a supervisor, you have the choice to create a respectful workplace culture. </a:t>
            </a:r>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57</a:t>
            </a:fld>
            <a:endParaRPr lang="en-US"/>
          </a:p>
        </p:txBody>
      </p:sp>
    </p:spTree>
    <p:extLst>
      <p:ext uri="{BB962C8B-B14F-4D97-AF65-F5344CB8AC3E}">
        <p14:creationId xmlns:p14="http://schemas.microsoft.com/office/powerpoint/2010/main" val="5520878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DBDBF68-14F7-44B7-B676-8E4F63A4550D}"/>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2AA3797A-DA38-45AD-BFC0-EC63E96AC6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0618" fontAlgn="base">
              <a:spcBef>
                <a:spcPct val="30000"/>
              </a:spcBef>
              <a:spcAft>
                <a:spcPct val="0"/>
              </a:spcAft>
              <a:defRPr/>
            </a:pPr>
            <a:r>
              <a:rPr lang="en-US" altLang="en-US" dirty="0"/>
              <a:t>TELL: Thank you for joining me today. As a reminder, you are required to review all assigned documents. </a:t>
            </a:r>
            <a:r>
              <a:rPr lang="en-US" b="0" dirty="0"/>
              <a:t>By completing this training you are certifying you have viewed all the required documents and this training in its entirety. </a:t>
            </a:r>
            <a:endParaRPr lang="en-US" dirty="0"/>
          </a:p>
          <a:p>
            <a:pPr lvl="1" algn="l" eaLnBrk="1" hangingPunct="1"/>
            <a:endParaRPr lang="en-US" dirty="0"/>
          </a:p>
          <a:p>
            <a:pPr eaLnBrk="1" hangingPunct="1">
              <a:spcBef>
                <a:spcPct val="0"/>
              </a:spcBef>
            </a:pPr>
            <a:endParaRPr lang="en-US" altLang="en-US" dirty="0"/>
          </a:p>
        </p:txBody>
      </p:sp>
      <p:sp>
        <p:nvSpPr>
          <p:cNvPr id="29700" name="Slide Number Placeholder 3">
            <a:extLst>
              <a:ext uri="{FF2B5EF4-FFF2-40B4-BE49-F238E27FC236}">
                <a16:creationId xmlns:a16="http://schemas.microsoft.com/office/drawing/2014/main" id="{F38AE30D-1A1D-4849-AA00-1070E774D3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8002" indent="-287693">
              <a:spcBef>
                <a:spcPct val="30000"/>
              </a:spcBef>
              <a:defRPr sz="1200">
                <a:solidFill>
                  <a:schemeClr val="tx1"/>
                </a:solidFill>
                <a:latin typeface="Calibri" panose="020F0502020204030204" pitchFamily="34" charset="0"/>
                <a:ea typeface="MS PGothic" panose="020B0600070205080204" pitchFamily="34" charset="-128"/>
              </a:defRPr>
            </a:lvl2pPr>
            <a:lvl3pPr marL="1150772" indent="-230154">
              <a:spcBef>
                <a:spcPct val="30000"/>
              </a:spcBef>
              <a:defRPr sz="1200">
                <a:solidFill>
                  <a:schemeClr val="tx1"/>
                </a:solidFill>
                <a:latin typeface="Calibri" panose="020F0502020204030204" pitchFamily="34" charset="0"/>
                <a:ea typeface="MS PGothic" panose="020B0600070205080204" pitchFamily="34" charset="-128"/>
              </a:defRPr>
            </a:lvl3pPr>
            <a:lvl4pPr marL="1611081" indent="-230154">
              <a:spcBef>
                <a:spcPct val="30000"/>
              </a:spcBef>
              <a:defRPr sz="1200">
                <a:solidFill>
                  <a:schemeClr val="tx1"/>
                </a:solidFill>
                <a:latin typeface="Calibri" panose="020F0502020204030204" pitchFamily="34" charset="0"/>
                <a:ea typeface="MS PGothic" panose="020B0600070205080204" pitchFamily="34" charset="-128"/>
              </a:defRPr>
            </a:lvl4pPr>
            <a:lvl5pPr marL="2071390" indent="-230154">
              <a:spcBef>
                <a:spcPct val="30000"/>
              </a:spcBef>
              <a:defRPr sz="1200">
                <a:solidFill>
                  <a:schemeClr val="tx1"/>
                </a:solidFill>
                <a:latin typeface="Calibri" panose="020F0502020204030204" pitchFamily="34" charset="0"/>
                <a:ea typeface="MS PGothic" panose="020B0600070205080204" pitchFamily="34" charset="-128"/>
              </a:defRPr>
            </a:lvl5pPr>
            <a:lvl6pPr marL="2531699" indent="-230154" defTabSz="46030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2008" indent="-230154" defTabSz="46030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2317" indent="-230154" defTabSz="46030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12626" indent="-230154" defTabSz="46030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60309" rtl="0" eaLnBrk="0" fontAlgn="base" latinLnBrk="0" hangingPunct="0">
              <a:lnSpc>
                <a:spcPct val="100000"/>
              </a:lnSpc>
              <a:spcBef>
                <a:spcPct val="0"/>
              </a:spcBef>
              <a:spcAft>
                <a:spcPct val="0"/>
              </a:spcAft>
              <a:buClrTx/>
              <a:buSzTx/>
              <a:buFontTx/>
              <a:buNone/>
              <a:tabLst/>
              <a:defRPr/>
            </a:pPr>
            <a:fld id="{B7794628-394B-4AE2-8D1E-75F43C585FF5}" type="slidenum">
              <a:rPr kumimoji="0" lang="en-US" altLang="en-US" sz="12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rPr>
              <a:pPr marL="0" marR="0" lvl="0" indent="0" algn="r" defTabSz="460309"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Tree>
    <p:extLst>
      <p:ext uri="{BB962C8B-B14F-4D97-AF65-F5344CB8AC3E}">
        <p14:creationId xmlns:p14="http://schemas.microsoft.com/office/powerpoint/2010/main" val="9528938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DBDBF68-14F7-44B7-B676-8E4F63A4550D}"/>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2AA3797A-DA38-45AD-BFC0-EC63E96AC6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0618" fontAlgn="base">
              <a:spcBef>
                <a:spcPct val="30000"/>
              </a:spcBef>
              <a:spcAft>
                <a:spcPct val="0"/>
              </a:spcAft>
              <a:defRPr/>
            </a:pPr>
            <a:r>
              <a:rPr lang="en-US" altLang="en-US" dirty="0"/>
              <a:t>TELL: Thank you for joining me today. As a reminder, you are required to review all assigned documents. </a:t>
            </a:r>
            <a:r>
              <a:rPr lang="en-US" b="0" dirty="0"/>
              <a:t>By completing this training you are certifying you have viewed all the required documents and this training in its entirety. </a:t>
            </a:r>
            <a:endParaRPr lang="en-US" dirty="0"/>
          </a:p>
          <a:p>
            <a:pPr lvl="1" algn="l" eaLnBrk="1" hangingPunct="1"/>
            <a:endParaRPr lang="en-US" dirty="0"/>
          </a:p>
          <a:p>
            <a:pPr eaLnBrk="1" hangingPunct="1">
              <a:spcBef>
                <a:spcPct val="0"/>
              </a:spcBef>
            </a:pPr>
            <a:endParaRPr lang="en-US" altLang="en-US" dirty="0"/>
          </a:p>
        </p:txBody>
      </p:sp>
      <p:sp>
        <p:nvSpPr>
          <p:cNvPr id="29700" name="Slide Number Placeholder 3">
            <a:extLst>
              <a:ext uri="{FF2B5EF4-FFF2-40B4-BE49-F238E27FC236}">
                <a16:creationId xmlns:a16="http://schemas.microsoft.com/office/drawing/2014/main" id="{F38AE30D-1A1D-4849-AA00-1070E774D3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8002" indent="-287693">
              <a:spcBef>
                <a:spcPct val="30000"/>
              </a:spcBef>
              <a:defRPr sz="1200">
                <a:solidFill>
                  <a:schemeClr val="tx1"/>
                </a:solidFill>
                <a:latin typeface="Calibri" panose="020F0502020204030204" pitchFamily="34" charset="0"/>
                <a:ea typeface="MS PGothic" panose="020B0600070205080204" pitchFamily="34" charset="-128"/>
              </a:defRPr>
            </a:lvl2pPr>
            <a:lvl3pPr marL="1150772" indent="-230154">
              <a:spcBef>
                <a:spcPct val="30000"/>
              </a:spcBef>
              <a:defRPr sz="1200">
                <a:solidFill>
                  <a:schemeClr val="tx1"/>
                </a:solidFill>
                <a:latin typeface="Calibri" panose="020F0502020204030204" pitchFamily="34" charset="0"/>
                <a:ea typeface="MS PGothic" panose="020B0600070205080204" pitchFamily="34" charset="-128"/>
              </a:defRPr>
            </a:lvl3pPr>
            <a:lvl4pPr marL="1611081" indent="-230154">
              <a:spcBef>
                <a:spcPct val="30000"/>
              </a:spcBef>
              <a:defRPr sz="1200">
                <a:solidFill>
                  <a:schemeClr val="tx1"/>
                </a:solidFill>
                <a:latin typeface="Calibri" panose="020F0502020204030204" pitchFamily="34" charset="0"/>
                <a:ea typeface="MS PGothic" panose="020B0600070205080204" pitchFamily="34" charset="-128"/>
              </a:defRPr>
            </a:lvl4pPr>
            <a:lvl5pPr marL="2071390" indent="-230154">
              <a:spcBef>
                <a:spcPct val="30000"/>
              </a:spcBef>
              <a:defRPr sz="1200">
                <a:solidFill>
                  <a:schemeClr val="tx1"/>
                </a:solidFill>
                <a:latin typeface="Calibri" panose="020F0502020204030204" pitchFamily="34" charset="0"/>
                <a:ea typeface="MS PGothic" panose="020B0600070205080204" pitchFamily="34" charset="-128"/>
              </a:defRPr>
            </a:lvl5pPr>
            <a:lvl6pPr marL="2531699" indent="-230154" defTabSz="46030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2008" indent="-230154" defTabSz="46030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2317" indent="-230154" defTabSz="46030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12626" indent="-230154" defTabSz="46030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60309" rtl="0" eaLnBrk="0" fontAlgn="base" latinLnBrk="0" hangingPunct="0">
              <a:lnSpc>
                <a:spcPct val="100000"/>
              </a:lnSpc>
              <a:spcBef>
                <a:spcPct val="0"/>
              </a:spcBef>
              <a:spcAft>
                <a:spcPct val="0"/>
              </a:spcAft>
              <a:buClrTx/>
              <a:buSzTx/>
              <a:buFontTx/>
              <a:buNone/>
              <a:tabLst/>
              <a:defRPr/>
            </a:pPr>
            <a:fld id="{B7794628-394B-4AE2-8D1E-75F43C585FF5}" type="slidenum">
              <a:rPr kumimoji="0" lang="en-US" altLang="en-US" sz="12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rPr>
              <a:pPr marL="0" marR="0" lvl="0" indent="0" algn="r" defTabSz="460309" rtl="0" eaLnBrk="0" fontAlgn="base" latinLnBrk="0" hangingPunct="0">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Tree>
    <p:extLst>
      <p:ext uri="{BB962C8B-B14F-4D97-AF65-F5344CB8AC3E}">
        <p14:creationId xmlns:p14="http://schemas.microsoft.com/office/powerpoint/2010/main" val="11877531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So, we just learned that positive energy is contagious, but so is negative energy.</a:t>
            </a:r>
          </a:p>
          <a:p>
            <a:endParaRPr lang="en-US" dirty="0"/>
          </a:p>
          <a:p>
            <a:r>
              <a:rPr lang="en-US" dirty="0"/>
              <a:t>ASK: What kind of environment would you like to work in?</a:t>
            </a:r>
          </a:p>
          <a:p>
            <a:endParaRPr lang="en-US" dirty="0"/>
          </a:p>
          <a:p>
            <a:r>
              <a:rPr lang="en-US" dirty="0"/>
              <a:t>TELL: The choice is yours.</a:t>
            </a:r>
          </a:p>
        </p:txBody>
      </p:sp>
      <p:sp>
        <p:nvSpPr>
          <p:cNvPr id="4" name="Slide Number Placeholder 3"/>
          <p:cNvSpPr>
            <a:spLocks noGrp="1"/>
          </p:cNvSpPr>
          <p:nvPr>
            <p:ph type="sldNum" sz="quarter" idx="5"/>
          </p:nvPr>
        </p:nvSpPr>
        <p:spPr/>
        <p:txBody>
          <a:bodyPr/>
          <a:lstStyle/>
          <a:p>
            <a:fld id="{C442CA75-DFD2-41D4-B83A-31A4D8605681}" type="slidenum">
              <a:rPr lang="en-US" smtClean="0"/>
              <a:t>60</a:t>
            </a:fld>
            <a:endParaRPr lang="en-US"/>
          </a:p>
        </p:txBody>
      </p:sp>
    </p:spTree>
    <p:extLst>
      <p:ext uri="{BB962C8B-B14F-4D97-AF65-F5344CB8AC3E}">
        <p14:creationId xmlns:p14="http://schemas.microsoft.com/office/powerpoint/2010/main" val="1316794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SLIDE ONLY</a:t>
            </a:r>
          </a:p>
        </p:txBody>
      </p:sp>
      <p:sp>
        <p:nvSpPr>
          <p:cNvPr id="4" name="Slide Number Placeholder 3"/>
          <p:cNvSpPr>
            <a:spLocks noGrp="1"/>
          </p:cNvSpPr>
          <p:nvPr>
            <p:ph type="sldNum" sz="quarter" idx="5"/>
          </p:nvPr>
        </p:nvSpPr>
        <p:spPr/>
        <p:txBody>
          <a:bodyPr/>
          <a:lstStyle/>
          <a:p>
            <a:fld id="{C442CA75-DFD2-41D4-B83A-31A4D8605681}" type="slidenum">
              <a:rPr lang="en-US" smtClean="0"/>
              <a:t>6</a:t>
            </a:fld>
            <a:endParaRPr lang="en-US"/>
          </a:p>
        </p:txBody>
      </p:sp>
    </p:spTree>
    <p:extLst>
      <p:ext uri="{BB962C8B-B14F-4D97-AF65-F5344CB8AC3E}">
        <p14:creationId xmlns:p14="http://schemas.microsoft.com/office/powerpoint/2010/main" val="3410685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first type of respect we’ll be talking about is Earned Respect. Earned respect comes from a feeling of admiration for an individual for their abilities, qualities, or achievements. Here are some well-known respected figures from history: Albert Einstein, Cesar Chavez, Rosa Parks, Mother Theresa, and Martin Luther King Jr. </a:t>
            </a:r>
          </a:p>
          <a:p>
            <a:endParaRPr lang="en-US" dirty="0"/>
          </a:p>
          <a:p>
            <a:r>
              <a:rPr lang="en-US" dirty="0"/>
              <a:t>ASK: What are some other examples of people you know who have earned your respect?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INSTRUCTOR: Solicit feedback from audience.</a:t>
            </a:r>
          </a:p>
          <a:p>
            <a:endParaRPr lang="en-US" dirty="0"/>
          </a:p>
          <a:p>
            <a:r>
              <a:rPr lang="en-US" dirty="0"/>
              <a:t>CLICK</a:t>
            </a:r>
            <a:br>
              <a:rPr lang="en-US" dirty="0"/>
            </a:br>
            <a:endParaRPr lang="en-US" dirty="0"/>
          </a:p>
          <a:p>
            <a:r>
              <a:rPr lang="en-US" dirty="0"/>
              <a:t>TELL: It could be a good friend, your co-worker, a family member, a manager, a mentor, or a coach.</a:t>
            </a:r>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7</a:t>
            </a:fld>
            <a:endParaRPr lang="en-US"/>
          </a:p>
        </p:txBody>
      </p:sp>
    </p:spTree>
    <p:extLst>
      <p:ext uri="{BB962C8B-B14F-4D97-AF65-F5344CB8AC3E}">
        <p14:creationId xmlns:p14="http://schemas.microsoft.com/office/powerpoint/2010/main" val="1508340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What is culture? The workplace culture is what we feel when we walk in, the vibe, and the energy. It is the personality of our organization. Every organization is different, google has their own company culture, In-N-Out has their own, LAUSD and its different departments do too!</a:t>
            </a:r>
          </a:p>
          <a:p>
            <a:endParaRPr lang="en-US" dirty="0"/>
          </a:p>
        </p:txBody>
      </p:sp>
      <p:sp>
        <p:nvSpPr>
          <p:cNvPr id="4" name="Slide Number Placeholder 3"/>
          <p:cNvSpPr>
            <a:spLocks noGrp="1"/>
          </p:cNvSpPr>
          <p:nvPr>
            <p:ph type="sldNum" sz="quarter" idx="5"/>
          </p:nvPr>
        </p:nvSpPr>
        <p:spPr/>
        <p:txBody>
          <a:bodyPr/>
          <a:lstStyle/>
          <a:p>
            <a:fld id="{C442CA75-DFD2-41D4-B83A-31A4D8605681}" type="slidenum">
              <a:rPr lang="en-US" smtClean="0"/>
              <a:t>8</a:t>
            </a:fld>
            <a:endParaRPr lang="en-US"/>
          </a:p>
        </p:txBody>
      </p:sp>
    </p:spTree>
    <p:extLst>
      <p:ext uri="{BB962C8B-B14F-4D97-AF65-F5344CB8AC3E}">
        <p14:creationId xmlns:p14="http://schemas.microsoft.com/office/powerpoint/2010/main" val="1868232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Now, take a moment to imagine as if you are working in an environment where you feel like you don’t belong.</a:t>
            </a:r>
          </a:p>
        </p:txBody>
      </p:sp>
      <p:sp>
        <p:nvSpPr>
          <p:cNvPr id="4" name="Slide Number Placeholder 3"/>
          <p:cNvSpPr>
            <a:spLocks noGrp="1"/>
          </p:cNvSpPr>
          <p:nvPr>
            <p:ph type="sldNum" sz="quarter" idx="5"/>
          </p:nvPr>
        </p:nvSpPr>
        <p:spPr/>
        <p:txBody>
          <a:bodyPr/>
          <a:lstStyle/>
          <a:p>
            <a:fld id="{C442CA75-DFD2-41D4-B83A-31A4D8605681}" type="slidenum">
              <a:rPr lang="en-US" smtClean="0"/>
              <a:t>9</a:t>
            </a:fld>
            <a:endParaRPr lang="en-US"/>
          </a:p>
        </p:txBody>
      </p:sp>
    </p:spTree>
    <p:extLst>
      <p:ext uri="{BB962C8B-B14F-4D97-AF65-F5344CB8AC3E}">
        <p14:creationId xmlns:p14="http://schemas.microsoft.com/office/powerpoint/2010/main" val="636505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
        <p:nvSpPr>
          <p:cNvPr id="25" name="Title 1">
            <a:extLst>
              <a:ext uri="{FF2B5EF4-FFF2-40B4-BE49-F238E27FC236}">
                <a16:creationId xmlns:a16="http://schemas.microsoft.com/office/drawing/2014/main" id="{2E6DACF8-9D59-4E3F-95BF-342448E592DD}"/>
              </a:ext>
            </a:extLst>
          </p:cNvPr>
          <p:cNvSpPr>
            <a:spLocks noGrp="1"/>
          </p:cNvSpPr>
          <p:nvPr>
            <p:ph type="title" hasCustomPrompt="1"/>
          </p:nvPr>
        </p:nvSpPr>
        <p:spPr>
          <a:xfrm>
            <a:off x="609600" y="274638"/>
            <a:ext cx="10972800" cy="1143000"/>
          </a:xfrm>
        </p:spPr>
        <p:txBody>
          <a:bodyPr/>
          <a:lstStyle>
            <a:lvl1pPr algn="l">
              <a:defRPr b="1">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540720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814398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defRPr/>
            </a:pPr>
            <a:fld id="{532762D3-DF72-D540-898C-C4A40E3E62D9}" type="datetimeFigureOut">
              <a:rPr lang="en-US" smtClean="0">
                <a:solidFill>
                  <a:srgbClr val="008000">
                    <a:tint val="75000"/>
                  </a:srgbClr>
                </a:solidFill>
              </a:rPr>
              <a:pPr defTabSz="457200">
                <a:defRPr/>
              </a:pPr>
              <a:t>8/28/2020</a:t>
            </a:fld>
            <a:endParaRPr lang="en-US">
              <a:solidFill>
                <a:srgbClr val="008000">
                  <a:tint val="75000"/>
                </a:srgbClr>
              </a:solidFill>
            </a:endParaRPr>
          </a:p>
        </p:txBody>
      </p:sp>
      <p:sp>
        <p:nvSpPr>
          <p:cNvPr id="4" name="Footer Placeholder 3"/>
          <p:cNvSpPr>
            <a:spLocks noGrp="1"/>
          </p:cNvSpPr>
          <p:nvPr>
            <p:ph type="ftr" sz="quarter" idx="11"/>
          </p:nvPr>
        </p:nvSpPr>
        <p:spPr/>
        <p:txBody>
          <a:bodyPr/>
          <a:lstStyle/>
          <a:p>
            <a:pPr defTabSz="457200">
              <a:defRPr/>
            </a:pPr>
            <a:endParaRPr lang="en-US">
              <a:solidFill>
                <a:srgbClr val="008000">
                  <a:tint val="75000"/>
                </a:srgbClr>
              </a:solidFill>
            </a:endParaRPr>
          </a:p>
        </p:txBody>
      </p:sp>
      <p:sp>
        <p:nvSpPr>
          <p:cNvPr id="5" name="Slide Number Placeholder 4"/>
          <p:cNvSpPr>
            <a:spLocks noGrp="1"/>
          </p:cNvSpPr>
          <p:nvPr>
            <p:ph type="sldNum" sz="quarter" idx="12"/>
          </p:nvPr>
        </p:nvSpPr>
        <p:spPr/>
        <p:txBody>
          <a:bodyPr/>
          <a:lstStyle/>
          <a:p>
            <a:pPr defTabSz="457200">
              <a:defRPr/>
            </a:pPr>
            <a:fld id="{59AE1649-C190-1E44-AAD5-C129AA553731}" type="slidenum">
              <a:rPr lang="en-US" smtClean="0">
                <a:solidFill>
                  <a:srgbClr val="008000">
                    <a:tint val="75000"/>
                  </a:srgbClr>
                </a:solidFill>
              </a:rPr>
              <a:pPr defTabSz="457200">
                <a:defRPr/>
              </a:pPr>
              <a:t>‹#›</a:t>
            </a:fld>
            <a:endParaRPr lang="en-US">
              <a:solidFill>
                <a:srgbClr val="008000">
                  <a:tint val="75000"/>
                </a:srgbClr>
              </a:solidFill>
            </a:endParaRPr>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648216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
        <p:nvSpPr>
          <p:cNvPr id="25" name="Title 1">
            <a:extLst>
              <a:ext uri="{FF2B5EF4-FFF2-40B4-BE49-F238E27FC236}">
                <a16:creationId xmlns:a16="http://schemas.microsoft.com/office/drawing/2014/main" id="{2E6DACF8-9D59-4E3F-95BF-342448E592DD}"/>
              </a:ext>
            </a:extLst>
          </p:cNvPr>
          <p:cNvSpPr>
            <a:spLocks noGrp="1"/>
          </p:cNvSpPr>
          <p:nvPr>
            <p:ph type="title" hasCustomPrompt="1"/>
          </p:nvPr>
        </p:nvSpPr>
        <p:spPr>
          <a:xfrm>
            <a:off x="609600" y="274638"/>
            <a:ext cx="10972800" cy="1143000"/>
          </a:xfrm>
        </p:spPr>
        <p:txBody>
          <a:bodyPr/>
          <a:lstStyle>
            <a:lvl1pPr algn="l">
              <a:defRPr b="1">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197044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sz="2800">
                <a:solidFill>
                  <a:srgbClr val="000000"/>
                </a:solidFill>
              </a:defRPr>
            </a:lvl1pPr>
            <a:lvl2pPr marL="914400" indent="-457200">
              <a:buFont typeface="Wingdings" panose="05000000000000000000" pitchFamily="2" charset="2"/>
              <a:buChar char="Ø"/>
              <a:defRPr>
                <a:solidFill>
                  <a:srgbClr val="000000"/>
                </a:solidFill>
              </a:defRPr>
            </a:lvl2pPr>
            <a:lvl3pPr marL="1143000" indent="-228600">
              <a:buFont typeface="Arial" panose="020B0604020202020204"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A</a:t>
            </a:r>
          </a:p>
          <a:p>
            <a:pPr lvl="2"/>
            <a:r>
              <a:rPr lang="en-US" dirty="0"/>
              <a:t>A</a:t>
            </a:r>
          </a:p>
        </p:txBody>
      </p:sp>
      <p:sp>
        <p:nvSpPr>
          <p:cNvPr id="4" name="Date Placeholder 3"/>
          <p:cNvSpPr>
            <a:spLocks noGrp="1"/>
          </p:cNvSpPr>
          <p:nvPr>
            <p:ph type="dt" sz="half" idx="10"/>
          </p:nvPr>
        </p:nvSpPr>
        <p:spPr/>
        <p:txBody>
          <a:bodyPr/>
          <a:lstStyle/>
          <a:p>
            <a:fld id="{532762D3-DF72-D540-898C-C4A40E3E62D9}"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145522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9" name="Picture 8"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124" y="0"/>
            <a:ext cx="2694791" cy="6858000"/>
          </a:xfrm>
          <a:prstGeom prst="rect">
            <a:avLst/>
          </a:prstGeom>
        </p:spPr>
      </p:pic>
    </p:spTree>
    <p:extLst>
      <p:ext uri="{BB962C8B-B14F-4D97-AF65-F5344CB8AC3E}">
        <p14:creationId xmlns:p14="http://schemas.microsoft.com/office/powerpoint/2010/main" val="3014233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2240838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32762D3-DF72-D540-898C-C4A40E3E62D9}" type="datetimeFigureOut">
              <a:rPr lang="en-US" smtClean="0"/>
              <a:t>8/28/2020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
        <p:nvSpPr>
          <p:cNvPr id="8" name="Isosceles Triangle 2">
            <a:extLst>
              <a:ext uri="{FF2B5EF4-FFF2-40B4-BE49-F238E27FC236}">
                <a16:creationId xmlns:a16="http://schemas.microsoft.com/office/drawing/2014/main" id="{F1BDB724-D4C5-4D7D-907F-CE8D1A1826A6}"/>
              </a:ext>
            </a:extLst>
          </p:cNvPr>
          <p:cNvSpPr/>
          <p:nvPr userDrawn="1"/>
        </p:nvSpPr>
        <p:spPr>
          <a:xfrm rot="10800000">
            <a:off x="0" y="-2"/>
            <a:ext cx="6096000" cy="617219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2">
            <a:extLst>
              <a:ext uri="{FF2B5EF4-FFF2-40B4-BE49-F238E27FC236}">
                <a16:creationId xmlns:a16="http://schemas.microsoft.com/office/drawing/2014/main" id="{4F870A83-FC70-4E7E-B4B7-931A83520CD1}"/>
              </a:ext>
            </a:extLst>
          </p:cNvPr>
          <p:cNvSpPr/>
          <p:nvPr userDrawn="1"/>
        </p:nvSpPr>
        <p:spPr>
          <a:xfrm rot="10800000">
            <a:off x="6091024" y="733"/>
            <a:ext cx="6096000" cy="6172199"/>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4876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
        <p:nvSpPr>
          <p:cNvPr id="7" name="Isosceles Triangle 2">
            <a:extLst>
              <a:ext uri="{FF2B5EF4-FFF2-40B4-BE49-F238E27FC236}">
                <a16:creationId xmlns:a16="http://schemas.microsoft.com/office/drawing/2014/main" id="{053470E7-AE7B-4285-B2A4-96699D50E52D}"/>
              </a:ext>
            </a:extLst>
          </p:cNvPr>
          <p:cNvSpPr/>
          <p:nvPr userDrawn="1"/>
        </p:nvSpPr>
        <p:spPr>
          <a:xfrm rot="10800000">
            <a:off x="0" y="-3"/>
            <a:ext cx="6096000" cy="6867194"/>
          </a:xfrm>
          <a:prstGeom prst="rect">
            <a:avLst/>
          </a:prstGeom>
          <a:solidFill>
            <a:srgbClr val="4D4D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3682620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431963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3098292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sz="2800">
                <a:solidFill>
                  <a:srgbClr val="000000"/>
                </a:solidFill>
              </a:defRPr>
            </a:lvl1pPr>
            <a:lvl2pPr marL="914400" indent="-457200">
              <a:buFont typeface="Wingdings" panose="05000000000000000000" pitchFamily="2" charset="2"/>
              <a:buChar char="Ø"/>
              <a:defRPr>
                <a:solidFill>
                  <a:srgbClr val="000000"/>
                </a:solidFill>
              </a:defRPr>
            </a:lvl2pPr>
            <a:lvl3pPr marL="1143000" indent="-228600">
              <a:buFont typeface="Arial" panose="020B0604020202020204"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A</a:t>
            </a:r>
          </a:p>
          <a:p>
            <a:pPr lvl="2"/>
            <a:r>
              <a:rPr lang="en-US" dirty="0"/>
              <a:t>A</a:t>
            </a:r>
          </a:p>
        </p:txBody>
      </p:sp>
      <p:sp>
        <p:nvSpPr>
          <p:cNvPr id="4" name="Date Placeholder 3"/>
          <p:cNvSpPr>
            <a:spLocks noGrp="1"/>
          </p:cNvSpPr>
          <p:nvPr>
            <p:ph type="dt" sz="half" idx="10"/>
          </p:nvPr>
        </p:nvSpPr>
        <p:spPr/>
        <p:txBody>
          <a:bodyPr/>
          <a:lstStyle/>
          <a:p>
            <a:fld id="{532762D3-DF72-D540-898C-C4A40E3E62D9}"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381341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980742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4098967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defRPr/>
            </a:pPr>
            <a:fld id="{532762D3-DF72-D540-898C-C4A40E3E62D9}" type="datetimeFigureOut">
              <a:rPr lang="en-US" smtClean="0">
                <a:solidFill>
                  <a:srgbClr val="008000">
                    <a:tint val="75000"/>
                  </a:srgbClr>
                </a:solidFill>
              </a:rPr>
              <a:pPr defTabSz="457200">
                <a:defRPr/>
              </a:pPr>
              <a:t>8/28/2020</a:t>
            </a:fld>
            <a:endParaRPr lang="en-US">
              <a:solidFill>
                <a:srgbClr val="008000">
                  <a:tint val="75000"/>
                </a:srgbClr>
              </a:solidFill>
            </a:endParaRPr>
          </a:p>
        </p:txBody>
      </p:sp>
      <p:sp>
        <p:nvSpPr>
          <p:cNvPr id="4" name="Footer Placeholder 3"/>
          <p:cNvSpPr>
            <a:spLocks noGrp="1"/>
          </p:cNvSpPr>
          <p:nvPr>
            <p:ph type="ftr" sz="quarter" idx="11"/>
          </p:nvPr>
        </p:nvSpPr>
        <p:spPr/>
        <p:txBody>
          <a:bodyPr/>
          <a:lstStyle/>
          <a:p>
            <a:pPr defTabSz="457200">
              <a:defRPr/>
            </a:pPr>
            <a:endParaRPr lang="en-US">
              <a:solidFill>
                <a:srgbClr val="008000">
                  <a:tint val="75000"/>
                </a:srgbClr>
              </a:solidFill>
            </a:endParaRPr>
          </a:p>
        </p:txBody>
      </p:sp>
      <p:sp>
        <p:nvSpPr>
          <p:cNvPr id="5" name="Slide Number Placeholder 4"/>
          <p:cNvSpPr>
            <a:spLocks noGrp="1"/>
          </p:cNvSpPr>
          <p:nvPr>
            <p:ph type="sldNum" sz="quarter" idx="12"/>
          </p:nvPr>
        </p:nvSpPr>
        <p:spPr/>
        <p:txBody>
          <a:bodyPr/>
          <a:lstStyle/>
          <a:p>
            <a:pPr defTabSz="457200">
              <a:defRPr/>
            </a:pPr>
            <a:fld id="{59AE1649-C190-1E44-AAD5-C129AA553731}" type="slidenum">
              <a:rPr lang="en-US" smtClean="0">
                <a:solidFill>
                  <a:srgbClr val="008000">
                    <a:tint val="75000"/>
                  </a:srgbClr>
                </a:solidFill>
              </a:rPr>
              <a:pPr defTabSz="457200">
                <a:defRPr/>
              </a:pPr>
              <a:t>‹#›</a:t>
            </a:fld>
            <a:endParaRPr lang="en-US">
              <a:solidFill>
                <a:srgbClr val="008000">
                  <a:tint val="75000"/>
                </a:srgbClr>
              </a:solidFill>
            </a:endParaRPr>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513137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fld id="{532762D3-DF72-D540-898C-C4A40E3E62D9}" type="datetimeFigureOut">
              <a:rPr lang="en-US" smtClean="0">
                <a:solidFill>
                  <a:srgbClr val="008000">
                    <a:tint val="75000"/>
                  </a:srgbClr>
                </a:solidFill>
              </a:rPr>
              <a:pPr defTabSz="457200"/>
              <a:t>8/28/2020</a:t>
            </a:fld>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defTabSz="457200"/>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defTabSz="457200"/>
            <a:fld id="{59AE1649-C190-1E44-AAD5-C129AA553731}" type="slidenum">
              <a:rPr lang="en-US" smtClean="0">
                <a:solidFill>
                  <a:srgbClr val="008000">
                    <a:tint val="75000"/>
                  </a:srgbClr>
                </a:solidFill>
              </a:rPr>
              <a:pPr defTabSz="457200"/>
              <a:t>‹#›</a:t>
            </a:fld>
            <a:endParaRPr lang="en-US">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5"/>
            <a:ext cx="12192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5"/>
            <a:ext cx="12192000" cy="1064029"/>
          </a:xfrm>
          <a:prstGeom prst="rect">
            <a:avLst/>
          </a:prstGeom>
        </p:spPr>
      </p:pic>
    </p:spTree>
    <p:extLst>
      <p:ext uri="{BB962C8B-B14F-4D97-AF65-F5344CB8AC3E}">
        <p14:creationId xmlns:p14="http://schemas.microsoft.com/office/powerpoint/2010/main" val="673863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9" name="Picture 8"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124" y="0"/>
            <a:ext cx="2694791" cy="6858000"/>
          </a:xfrm>
          <a:prstGeom prst="rect">
            <a:avLst/>
          </a:prstGeom>
        </p:spPr>
      </p:pic>
    </p:spTree>
    <p:extLst>
      <p:ext uri="{BB962C8B-B14F-4D97-AF65-F5344CB8AC3E}">
        <p14:creationId xmlns:p14="http://schemas.microsoft.com/office/powerpoint/2010/main" val="3616272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3060073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32762D3-DF72-D540-898C-C4A40E3E62D9}" type="datetimeFigureOut">
              <a:rPr lang="en-US" smtClean="0"/>
              <a:t>8/28/2020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
        <p:nvSpPr>
          <p:cNvPr id="8" name="Isosceles Triangle 2">
            <a:extLst>
              <a:ext uri="{FF2B5EF4-FFF2-40B4-BE49-F238E27FC236}">
                <a16:creationId xmlns:a16="http://schemas.microsoft.com/office/drawing/2014/main" id="{F1BDB724-D4C5-4D7D-907F-CE8D1A1826A6}"/>
              </a:ext>
            </a:extLst>
          </p:cNvPr>
          <p:cNvSpPr/>
          <p:nvPr userDrawn="1"/>
        </p:nvSpPr>
        <p:spPr>
          <a:xfrm rot="10800000">
            <a:off x="0" y="-2"/>
            <a:ext cx="6096000" cy="617219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2">
            <a:extLst>
              <a:ext uri="{FF2B5EF4-FFF2-40B4-BE49-F238E27FC236}">
                <a16:creationId xmlns:a16="http://schemas.microsoft.com/office/drawing/2014/main" id="{4F870A83-FC70-4E7E-B4B7-931A83520CD1}"/>
              </a:ext>
            </a:extLst>
          </p:cNvPr>
          <p:cNvSpPr/>
          <p:nvPr userDrawn="1"/>
        </p:nvSpPr>
        <p:spPr>
          <a:xfrm rot="10800000">
            <a:off x="6091024" y="733"/>
            <a:ext cx="6096000" cy="6172199"/>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1250305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
        <p:nvSpPr>
          <p:cNvPr id="7" name="Isosceles Triangle 2">
            <a:extLst>
              <a:ext uri="{FF2B5EF4-FFF2-40B4-BE49-F238E27FC236}">
                <a16:creationId xmlns:a16="http://schemas.microsoft.com/office/drawing/2014/main" id="{053470E7-AE7B-4285-B2A4-96699D50E52D}"/>
              </a:ext>
            </a:extLst>
          </p:cNvPr>
          <p:cNvSpPr/>
          <p:nvPr userDrawn="1"/>
        </p:nvSpPr>
        <p:spPr>
          <a:xfrm rot="10800000">
            <a:off x="0" y="-3"/>
            <a:ext cx="6096000" cy="6867194"/>
          </a:xfrm>
          <a:prstGeom prst="rect">
            <a:avLst/>
          </a:prstGeom>
          <a:solidFill>
            <a:srgbClr val="4D4D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295499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912666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2542993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Tree>
    <p:extLst>
      <p:ext uri="{BB962C8B-B14F-4D97-AF65-F5344CB8AC3E}">
        <p14:creationId xmlns:p14="http://schemas.microsoft.com/office/powerpoint/2010/main" val="3022754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8/28/2020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8501223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8/28/2020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5084593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0.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NULL" TargetMode="External"/><Relationship Id="rId7" Type="http://schemas.openxmlformats.org/officeDocument/2006/relationships/image" Target="../media/image6.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microsoft.com/office/2007/relationships/media" Target="../media/media14.mp3"/></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7.xml"/><Relationship Id="rId6" Type="http://schemas.openxmlformats.org/officeDocument/2006/relationships/image" Target="../media/image6.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video" Target="../media/media25.mp4"/><Relationship Id="rId7" Type="http://schemas.openxmlformats.org/officeDocument/2006/relationships/notesSlide" Target="../notesSlides/notesSlide26.xml"/><Relationship Id="rId2" Type="http://schemas.microsoft.com/office/2007/relationships/media" Target="../media/media25.mp4"/><Relationship Id="rId1" Type="http://schemas.openxmlformats.org/officeDocument/2006/relationships/tags" Target="../tags/tag18.xml"/><Relationship Id="rId6" Type="http://schemas.openxmlformats.org/officeDocument/2006/relationships/slideLayout" Target="../slideLayouts/slideLayout2.xml"/><Relationship Id="rId11" Type="http://schemas.openxmlformats.org/officeDocument/2006/relationships/image" Target="../media/image6.png"/><Relationship Id="rId5" Type="http://schemas.openxmlformats.org/officeDocument/2006/relationships/audio" Target="../media/media26.m4a"/><Relationship Id="rId10" Type="http://schemas.openxmlformats.org/officeDocument/2006/relationships/image" Target="../media/image31.png"/><Relationship Id="rId4" Type="http://schemas.microsoft.com/office/2007/relationships/media" Target="../media/media26.m4a"/><Relationship Id="rId9" Type="http://schemas.openxmlformats.org/officeDocument/2006/relationships/image" Target="../media/image30.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microsoft.com/office/2007/relationships/media" Target="../media/media3.mp3"/><Relationship Id="rId7" Type="http://schemas.openxmlformats.org/officeDocument/2006/relationships/notesSlide" Target="../notesSlides/notesSlide3.xml"/><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9.jpeg"/><Relationship Id="rId5" Type="http://schemas.openxmlformats.org/officeDocument/2006/relationships/audio" Target="../media/media4.m4a"/><Relationship Id="rId10" Type="http://schemas.openxmlformats.org/officeDocument/2006/relationships/image" Target="../media/image6.png"/><Relationship Id="rId4" Type="http://schemas.microsoft.com/office/2007/relationships/media" Target="../media/media4.m4a"/><Relationship Id="rId9" Type="http://schemas.openxmlformats.org/officeDocument/2006/relationships/image" Target="../media/image8.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2.mp3"/><Relationship Id="rId7" Type="http://schemas.openxmlformats.org/officeDocument/2006/relationships/notesSlide" Target="../notesSlides/notesSlide36.xml"/><Relationship Id="rId2" Type="http://schemas.openxmlformats.org/officeDocument/2006/relationships/audio" Target="NULL" TargetMode="External"/><Relationship Id="rId1" Type="http://schemas.openxmlformats.org/officeDocument/2006/relationships/tags" Target="../tags/tag21.xml"/><Relationship Id="rId6" Type="http://schemas.openxmlformats.org/officeDocument/2006/relationships/slideLayout" Target="../slideLayouts/slideLayout2.xml"/><Relationship Id="rId5" Type="http://schemas.openxmlformats.org/officeDocument/2006/relationships/audio" Target="../media/media33.m4a"/><Relationship Id="rId4" Type="http://schemas.microsoft.com/office/2007/relationships/media" Target="../media/media33.m4a"/></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notesSlide" Target="../notesSlides/notesSlide44.xml"/><Relationship Id="rId4"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25.xml"/><Relationship Id="rId6" Type="http://schemas.openxmlformats.org/officeDocument/2006/relationships/image" Target="../media/image6.png"/><Relationship Id="rId5" Type="http://schemas.openxmlformats.org/officeDocument/2006/relationships/notesSlide" Target="../notesSlides/notesSlide45.xml"/><Relationship Id="rId4"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media40.m4a"/><Relationship Id="rId7" Type="http://schemas.openxmlformats.org/officeDocument/2006/relationships/image" Target="../media/image36.png"/><Relationship Id="rId2" Type="http://schemas.microsoft.com/office/2007/relationships/media" Target="../media/media40.m4a"/><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notesSlide" Target="../notesSlides/notesSlide47.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37.gif"/></Relationships>
</file>

<file path=ppt/slides/_rels/slide4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media41.m4a"/><Relationship Id="rId7" Type="http://schemas.openxmlformats.org/officeDocument/2006/relationships/image" Target="../media/image36.png"/><Relationship Id="rId2" Type="http://schemas.microsoft.com/office/2007/relationships/media" Target="../media/media41.m4a"/><Relationship Id="rId1" Type="http://schemas.openxmlformats.org/officeDocument/2006/relationships/tags" Target="../tags/tag27.xml"/><Relationship Id="rId6" Type="http://schemas.openxmlformats.org/officeDocument/2006/relationships/image" Target="../media/image35.jpeg"/><Relationship Id="rId5" Type="http://schemas.openxmlformats.org/officeDocument/2006/relationships/notesSlide" Target="../notesSlides/notesSlide48.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3.wdp"/><Relationship Id="rId3" Type="http://schemas.openxmlformats.org/officeDocument/2006/relationships/audio" Target="../media/media6.m4a"/><Relationship Id="rId7" Type="http://schemas.openxmlformats.org/officeDocument/2006/relationships/image" Target="../media/image1.png"/><Relationship Id="rId12" Type="http://schemas.openxmlformats.org/officeDocument/2006/relationships/image" Target="../media/image13.png"/><Relationship Id="rId2" Type="http://schemas.microsoft.com/office/2007/relationships/media" Target="../media/media6.m4a"/><Relationship Id="rId16" Type="http://schemas.openxmlformats.org/officeDocument/2006/relationships/image" Target="../media/image6.png"/><Relationship Id="rId1" Type="http://schemas.openxmlformats.org/officeDocument/2006/relationships/tags" Target="../tags/tag2.xml"/><Relationship Id="rId6" Type="http://schemas.openxmlformats.org/officeDocument/2006/relationships/image" Target="../media/image10.jpeg"/><Relationship Id="rId11" Type="http://schemas.microsoft.com/office/2007/relationships/hdphoto" Target="../media/hdphoto2.wdp"/><Relationship Id="rId5" Type="http://schemas.openxmlformats.org/officeDocument/2006/relationships/notesSlide" Target="../notesSlides/notesSlide5.xml"/><Relationship Id="rId15" Type="http://schemas.microsoft.com/office/2007/relationships/hdphoto" Target="../media/hdphoto4.wdp"/><Relationship Id="rId10" Type="http://schemas.openxmlformats.org/officeDocument/2006/relationships/image" Target="../media/image12.png"/><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42.m4a"/><Relationship Id="rId7" Type="http://schemas.openxmlformats.org/officeDocument/2006/relationships/image" Target="../media/image39.png"/><Relationship Id="rId2" Type="http://schemas.microsoft.com/office/2007/relationships/media" Target="../media/media42.m4a"/><Relationship Id="rId1" Type="http://schemas.openxmlformats.org/officeDocument/2006/relationships/tags" Target="../tags/tag28.xml"/><Relationship Id="rId6" Type="http://schemas.openxmlformats.org/officeDocument/2006/relationships/image" Target="../media/image38.png"/><Relationship Id="rId11" Type="http://schemas.openxmlformats.org/officeDocument/2006/relationships/image" Target="../media/image6.png"/><Relationship Id="rId5" Type="http://schemas.openxmlformats.org/officeDocument/2006/relationships/notesSlide" Target="../notesSlides/notesSlide50.xml"/><Relationship Id="rId10" Type="http://schemas.openxmlformats.org/officeDocument/2006/relationships/image" Target="../media/image42.png"/><Relationship Id="rId4" Type="http://schemas.openxmlformats.org/officeDocument/2006/relationships/slideLayout" Target="../slideLayouts/slideLayout2.xml"/><Relationship Id="rId9" Type="http://schemas.openxmlformats.org/officeDocument/2006/relationships/image" Target="../media/image41.png"/></Relationships>
</file>

<file path=ppt/slides/_rels/slide5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notesSlide" Target="../notesSlides/notesSlide51.xml"/><Relationship Id="rId9"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29.xml"/><Relationship Id="rId6" Type="http://schemas.openxmlformats.org/officeDocument/2006/relationships/image" Target="../media/image6.png"/><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audio" Target="../media/media45.m4a"/><Relationship Id="rId7" Type="http://schemas.openxmlformats.org/officeDocument/2006/relationships/image" Target="../media/image6.png"/><Relationship Id="rId2" Type="http://schemas.microsoft.com/office/2007/relationships/media" Target="../media/media45.m4a"/><Relationship Id="rId1" Type="http://schemas.openxmlformats.org/officeDocument/2006/relationships/tags" Target="../tags/tag30.xml"/><Relationship Id="rId6" Type="http://schemas.openxmlformats.org/officeDocument/2006/relationships/image" Target="../media/image45.gif"/><Relationship Id="rId5" Type="http://schemas.openxmlformats.org/officeDocument/2006/relationships/notesSlide" Target="../notesSlides/notesSlide53.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audio" Target="../media/media46.m4a"/><Relationship Id="rId7" Type="http://schemas.openxmlformats.org/officeDocument/2006/relationships/image" Target="../media/image6.png"/><Relationship Id="rId2" Type="http://schemas.microsoft.com/office/2007/relationships/media" Target="../media/media46.m4a"/><Relationship Id="rId1" Type="http://schemas.openxmlformats.org/officeDocument/2006/relationships/tags" Target="../tags/tag31.xml"/><Relationship Id="rId6" Type="http://schemas.openxmlformats.org/officeDocument/2006/relationships/image" Target="../media/image46.jpeg"/><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6.png"/><Relationship Id="rId4" Type="http://schemas.openxmlformats.org/officeDocument/2006/relationships/notesSlide" Target="../notesSlides/notesSlide56.xml"/><Relationship Id="rId9"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6.pn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6.pn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8.png"/><Relationship Id="rId3" Type="http://schemas.openxmlformats.org/officeDocument/2006/relationships/audio" Target="../media/media8.m4a"/><Relationship Id="rId7" Type="http://schemas.openxmlformats.org/officeDocument/2006/relationships/image" Target="../media/image15.png"/><Relationship Id="rId12" Type="http://schemas.microsoft.com/office/2007/relationships/hdphoto" Target="../media/hdphoto7.wdp"/><Relationship Id="rId17" Type="http://schemas.openxmlformats.org/officeDocument/2006/relationships/image" Target="../media/image6.png"/><Relationship Id="rId2" Type="http://schemas.microsoft.com/office/2007/relationships/media" Target="../media/media8.m4a"/><Relationship Id="rId16" Type="http://schemas.microsoft.com/office/2007/relationships/hdphoto" Target="../media/hdphoto9.wdp"/><Relationship Id="rId1" Type="http://schemas.openxmlformats.org/officeDocument/2006/relationships/tags" Target="../tags/tag3.xml"/><Relationship Id="rId6" Type="http://schemas.openxmlformats.org/officeDocument/2006/relationships/image" Target="../media/image10.jpeg"/><Relationship Id="rId11" Type="http://schemas.openxmlformats.org/officeDocument/2006/relationships/image" Target="../media/image17.png"/><Relationship Id="rId5" Type="http://schemas.openxmlformats.org/officeDocument/2006/relationships/notesSlide" Target="../notesSlides/notesSlide7.xml"/><Relationship Id="rId15" Type="http://schemas.openxmlformats.org/officeDocument/2006/relationships/image" Target="../media/image19.png"/><Relationship Id="rId10" Type="http://schemas.microsoft.com/office/2007/relationships/hdphoto" Target="../media/hdphoto6.wdp"/><Relationship Id="rId4" Type="http://schemas.openxmlformats.org/officeDocument/2006/relationships/slideLayout" Target="../slideLayouts/slideLayout2.xml"/><Relationship Id="rId9" Type="http://schemas.openxmlformats.org/officeDocument/2006/relationships/image" Target="../media/image16.png"/><Relationship Id="rId14"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6.png"/><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20.gif"/><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media10.m4a"/><Relationship Id="rId7" Type="http://schemas.openxmlformats.org/officeDocument/2006/relationships/image" Target="../media/image22.jpe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21.png"/><Relationship Id="rId11" Type="http://schemas.openxmlformats.org/officeDocument/2006/relationships/image" Target="../media/image6.png"/><Relationship Id="rId5" Type="http://schemas.openxmlformats.org/officeDocument/2006/relationships/notesSlide" Target="../notesSlides/notesSlide9.xml"/><Relationship Id="rId10" Type="http://schemas.openxmlformats.org/officeDocument/2006/relationships/image" Target="../media/image25.png"/><Relationship Id="rId4" Type="http://schemas.openxmlformats.org/officeDocument/2006/relationships/slideLayout" Target="../slideLayouts/slideLayout2.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68482" y="2517634"/>
            <a:ext cx="5588439" cy="1533998"/>
          </a:xfrm>
        </p:spPr>
        <p:txBody>
          <a:bodyPr>
            <a:noAutofit/>
          </a:bodyPr>
          <a:lstStyle/>
          <a:p>
            <a:pPr algn="ctr">
              <a:lnSpc>
                <a:spcPct val="90000"/>
              </a:lnSpc>
              <a:spcBef>
                <a:spcPts val="0"/>
              </a:spcBef>
            </a:pPr>
            <a:r>
              <a:rPr lang="en-US" sz="4800" b="1" dirty="0">
                <a:solidFill>
                  <a:srgbClr val="000000"/>
                </a:solidFill>
              </a:rPr>
              <a:t>Creating a Respectful Workplace Culture</a:t>
            </a:r>
            <a:endParaRPr lang="en-US" b="1" dirty="0">
              <a:solidFill>
                <a:srgbClr val="000000"/>
              </a:solidFill>
            </a:endParaRPr>
          </a:p>
        </p:txBody>
      </p:sp>
      <p:pic>
        <p:nvPicPr>
          <p:cNvPr id="5" name="Picture 4">
            <a:extLst>
              <a:ext uri="{FF2B5EF4-FFF2-40B4-BE49-F238E27FC236}">
                <a16:creationId xmlns:a16="http://schemas.microsoft.com/office/drawing/2014/main" id="{97CD6236-BDB8-4F4A-B480-C34EAD6DE865}"/>
              </a:ext>
            </a:extLst>
          </p:cNvPr>
          <p:cNvPicPr>
            <a:picLocks noChangeAspect="1"/>
          </p:cNvPicPr>
          <p:nvPr/>
        </p:nvPicPr>
        <p:blipFill>
          <a:blip r:embed="rId6"/>
          <a:stretch>
            <a:fillRect/>
          </a:stretch>
        </p:blipFill>
        <p:spPr>
          <a:xfrm>
            <a:off x="296982" y="-36576"/>
            <a:ext cx="2783220" cy="6894576"/>
          </a:xfrm>
          <a:prstGeom prst="rect">
            <a:avLst/>
          </a:prstGeom>
        </p:spPr>
      </p:pic>
      <p:sp>
        <p:nvSpPr>
          <p:cNvPr id="2" name="Date Placeholder 1"/>
          <p:cNvSpPr>
            <a:spLocks noGrp="1"/>
          </p:cNvSpPr>
          <p:nvPr>
            <p:ph type="dt" sz="half" idx="10"/>
          </p:nvPr>
        </p:nvSpPr>
        <p:spPr>
          <a:xfrm>
            <a:off x="11200263" y="6492875"/>
            <a:ext cx="2844800" cy="365125"/>
          </a:xfrm>
        </p:spPr>
        <p:txBody>
          <a:bodyPr/>
          <a:lstStyle/>
          <a:p>
            <a:fld id="{973BF962-2656-4F23-9315-17C48113F1AE}" type="datetime1">
              <a:rPr lang="en-US" smtClean="0"/>
              <a:t>8/28/2020</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76473425"/>
      </p:ext>
    </p:extLst>
  </p:cSld>
  <p:clrMapOvr>
    <a:masterClrMapping/>
  </p:clrMapOvr>
  <mc:AlternateContent xmlns:mc="http://schemas.openxmlformats.org/markup-compatibility/2006" xmlns:p14="http://schemas.microsoft.com/office/powerpoint/2010/main">
    <mc:Choice Requires="p14">
      <p:transition spd="slow" p14:dur="2000" advTm="11079"/>
    </mc:Choice>
    <mc:Fallback xmlns="">
      <p:transition spd="slow" advTm="11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1">
            <a:alpha val="97000"/>
          </a:schemeClr>
        </a:solidFill>
        <a:effectLst/>
      </p:bgPr>
    </p:bg>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8ACC15AB-F94B-4D2E-B62F-A41382028FCB}"/>
              </a:ext>
            </a:extLst>
          </p:cNvPr>
          <p:cNvSpPr/>
          <p:nvPr/>
        </p:nvSpPr>
        <p:spPr>
          <a:xfrm>
            <a:off x="4578686" y="230617"/>
            <a:ext cx="7264400" cy="4096676"/>
          </a:xfrm>
          <a:prstGeom prst="cloudCallout">
            <a:avLst>
              <a:gd name="adj1" fmla="val -69407"/>
              <a:gd name="adj2" fmla="val 36013"/>
            </a:avLst>
          </a:prstGeom>
          <a:solidFill>
            <a:srgbClr val="8CE0DE"/>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4400" b="1" dirty="0">
                <a:solidFill>
                  <a:srgbClr val="FFC819"/>
                </a:solidFill>
                <a:effectLst>
                  <a:glow rad="76200">
                    <a:srgbClr val="299794">
                      <a:alpha val="63000"/>
                    </a:srgbClr>
                  </a:glow>
                  <a:outerShdw blurRad="38100" dist="38100" dir="2700000" algn="tl">
                    <a:srgbClr val="000000">
                      <a:alpha val="43137"/>
                    </a:srgbClr>
                  </a:outerShdw>
                </a:effectLst>
              </a:rPr>
              <a:t> Imagine working in an environment where you feel like you don’t belong.</a:t>
            </a:r>
          </a:p>
        </p:txBody>
      </p:sp>
      <p:pic>
        <p:nvPicPr>
          <p:cNvPr id="51" name="Content Placeholder 50">
            <a:extLst>
              <a:ext uri="{FF2B5EF4-FFF2-40B4-BE49-F238E27FC236}">
                <a16:creationId xmlns:a16="http://schemas.microsoft.com/office/drawing/2014/main" id="{3D2C61DE-D209-4AFF-BF8E-6CAB03E55FD7}"/>
              </a:ext>
            </a:extLst>
          </p:cNvPr>
          <p:cNvPicPr>
            <a:picLocks noGrp="1" noChangeAspect="1"/>
          </p:cNvPicPr>
          <p:nvPr>
            <p:ph idx="1"/>
          </p:nvPr>
        </p:nvPicPr>
        <p:blipFill rotWithShape="1">
          <a:blip r:embed="rId3"/>
          <a:srcRect b="35294"/>
          <a:stretch/>
        </p:blipFill>
        <p:spPr>
          <a:xfrm>
            <a:off x="869761" y="2002097"/>
            <a:ext cx="2307968" cy="4138862"/>
          </a:xfrm>
          <a:prstGeom prst="rect">
            <a:avLst/>
          </a:prstGeom>
        </p:spPr>
      </p:pic>
    </p:spTree>
    <p:extLst>
      <p:ext uri="{BB962C8B-B14F-4D97-AF65-F5344CB8AC3E}">
        <p14:creationId xmlns:p14="http://schemas.microsoft.com/office/powerpoint/2010/main" val="325904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87CCA3-1873-4CC0-8DA9-B7E854FC075F}"/>
              </a:ext>
            </a:extLst>
          </p:cNvPr>
          <p:cNvPicPr>
            <a:picLocks noChangeAspect="1"/>
          </p:cNvPicPr>
          <p:nvPr/>
        </p:nvPicPr>
        <p:blipFill>
          <a:blip r:embed="rId4"/>
          <a:stretch>
            <a:fillRect/>
          </a:stretch>
        </p:blipFill>
        <p:spPr>
          <a:xfrm>
            <a:off x="1703079" y="2034127"/>
            <a:ext cx="1767660" cy="3167290"/>
          </a:xfrm>
          <a:prstGeom prst="rect">
            <a:avLst/>
          </a:prstGeom>
        </p:spPr>
      </p:pic>
      <p:sp>
        <p:nvSpPr>
          <p:cNvPr id="10" name="Thought Bubble: Cloud 9">
            <a:extLst>
              <a:ext uri="{FF2B5EF4-FFF2-40B4-BE49-F238E27FC236}">
                <a16:creationId xmlns:a16="http://schemas.microsoft.com/office/drawing/2014/main" id="{E44BDCE5-9ACA-4C2C-B516-A5D5724D8814}"/>
              </a:ext>
            </a:extLst>
          </p:cNvPr>
          <p:cNvSpPr/>
          <p:nvPr/>
        </p:nvSpPr>
        <p:spPr>
          <a:xfrm>
            <a:off x="10045405" y="1073563"/>
            <a:ext cx="2146595" cy="1098196"/>
          </a:xfrm>
          <a:prstGeom prst="cloudCallou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D44B"/>
                </a:solidFill>
              </a:rPr>
              <a:t>Threatened</a:t>
            </a:r>
            <a:endParaRPr lang="en-US" sz="1050" b="1" dirty="0">
              <a:solidFill>
                <a:srgbClr val="FFD44B"/>
              </a:solidFill>
            </a:endParaRPr>
          </a:p>
        </p:txBody>
      </p:sp>
      <p:sp>
        <p:nvSpPr>
          <p:cNvPr id="48" name="Thought Bubble: Cloud 47">
            <a:extLst>
              <a:ext uri="{FF2B5EF4-FFF2-40B4-BE49-F238E27FC236}">
                <a16:creationId xmlns:a16="http://schemas.microsoft.com/office/drawing/2014/main" id="{0956F04C-50AD-423F-B45D-8A26F8E2A4DC}"/>
              </a:ext>
            </a:extLst>
          </p:cNvPr>
          <p:cNvSpPr/>
          <p:nvPr/>
        </p:nvSpPr>
        <p:spPr>
          <a:xfrm flipH="1">
            <a:off x="526612" y="1328867"/>
            <a:ext cx="1834303" cy="705260"/>
          </a:xfrm>
          <a:prstGeom prst="cloudCallou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D44B"/>
                </a:solidFill>
              </a:rPr>
              <a:t>Unhappy</a:t>
            </a:r>
            <a:endParaRPr lang="en-US" sz="1000" b="1" dirty="0">
              <a:solidFill>
                <a:srgbClr val="FFD44B"/>
              </a:solidFill>
            </a:endParaRPr>
          </a:p>
        </p:txBody>
      </p:sp>
      <p:sp>
        <p:nvSpPr>
          <p:cNvPr id="49" name="Thought Bubble: Cloud 48">
            <a:extLst>
              <a:ext uri="{FF2B5EF4-FFF2-40B4-BE49-F238E27FC236}">
                <a16:creationId xmlns:a16="http://schemas.microsoft.com/office/drawing/2014/main" id="{8155A79B-988B-45EA-95B8-845DD035AA1B}"/>
              </a:ext>
            </a:extLst>
          </p:cNvPr>
          <p:cNvSpPr/>
          <p:nvPr/>
        </p:nvSpPr>
        <p:spPr>
          <a:xfrm flipH="1">
            <a:off x="8196814" y="2474460"/>
            <a:ext cx="1440363" cy="667861"/>
          </a:xfrm>
          <a:prstGeom prst="cloudCallou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D44B"/>
                </a:solidFill>
              </a:rPr>
              <a:t>Unsafe</a:t>
            </a:r>
            <a:endParaRPr lang="en-US" sz="1050" b="1" dirty="0">
              <a:solidFill>
                <a:srgbClr val="FFD44B"/>
              </a:solidFill>
            </a:endParaRPr>
          </a:p>
        </p:txBody>
      </p:sp>
      <p:sp>
        <p:nvSpPr>
          <p:cNvPr id="16" name="TextBox 15">
            <a:extLst>
              <a:ext uri="{FF2B5EF4-FFF2-40B4-BE49-F238E27FC236}">
                <a16:creationId xmlns:a16="http://schemas.microsoft.com/office/drawing/2014/main" id="{7DDD09A5-29CB-4DBA-9377-077CBE0D8557}"/>
              </a:ext>
            </a:extLst>
          </p:cNvPr>
          <p:cNvSpPr txBox="1"/>
          <p:nvPr/>
        </p:nvSpPr>
        <p:spPr>
          <a:xfrm>
            <a:off x="0" y="-1797"/>
            <a:ext cx="9117936" cy="974057"/>
          </a:xfrm>
          <a:custGeom>
            <a:avLst/>
            <a:gdLst>
              <a:gd name="connsiteX0" fmla="*/ 0 w 7692514"/>
              <a:gd name="connsiteY0" fmla="*/ 487029 h 974057"/>
              <a:gd name="connsiteX1" fmla="*/ 243514 w 7692514"/>
              <a:gd name="connsiteY1" fmla="*/ 0 h 974057"/>
              <a:gd name="connsiteX2" fmla="*/ 7449000 w 7692514"/>
              <a:gd name="connsiteY2" fmla="*/ 0 h 974057"/>
              <a:gd name="connsiteX3" fmla="*/ 7692514 w 7692514"/>
              <a:gd name="connsiteY3" fmla="*/ 487029 h 974057"/>
              <a:gd name="connsiteX4" fmla="*/ 7449000 w 7692514"/>
              <a:gd name="connsiteY4" fmla="*/ 974057 h 974057"/>
              <a:gd name="connsiteX5" fmla="*/ 243514 w 7692514"/>
              <a:gd name="connsiteY5" fmla="*/ 974057 h 974057"/>
              <a:gd name="connsiteX6" fmla="*/ 0 w 7692514"/>
              <a:gd name="connsiteY6" fmla="*/ 487029 h 974057"/>
              <a:gd name="connsiteX0" fmla="*/ 0 w 7449000"/>
              <a:gd name="connsiteY0" fmla="*/ 974057 h 974057"/>
              <a:gd name="connsiteX1" fmla="*/ 0 w 7449000"/>
              <a:gd name="connsiteY1" fmla="*/ 0 h 974057"/>
              <a:gd name="connsiteX2" fmla="*/ 7205486 w 7449000"/>
              <a:gd name="connsiteY2" fmla="*/ 0 h 974057"/>
              <a:gd name="connsiteX3" fmla="*/ 7449000 w 7449000"/>
              <a:gd name="connsiteY3" fmla="*/ 487029 h 974057"/>
              <a:gd name="connsiteX4" fmla="*/ 7205486 w 7449000"/>
              <a:gd name="connsiteY4" fmla="*/ 974057 h 974057"/>
              <a:gd name="connsiteX5" fmla="*/ 0 w 7449000"/>
              <a:gd name="connsiteY5" fmla="*/ 974057 h 97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9000" h="974057">
                <a:moveTo>
                  <a:pt x="0" y="974057"/>
                </a:moveTo>
                <a:lnTo>
                  <a:pt x="0" y="0"/>
                </a:lnTo>
                <a:lnTo>
                  <a:pt x="7205486" y="0"/>
                </a:lnTo>
                <a:lnTo>
                  <a:pt x="7449000" y="487029"/>
                </a:lnTo>
                <a:lnTo>
                  <a:pt x="7205486" y="974057"/>
                </a:lnTo>
                <a:lnTo>
                  <a:pt x="0" y="974057"/>
                </a:lnTo>
                <a:close/>
              </a:path>
            </a:pathLst>
          </a:custGeom>
          <a:solidFill>
            <a:srgbClr val="FFCC06"/>
          </a:solidFill>
        </p:spPr>
        <p:txBody>
          <a:bodyPr wrap="square" lIns="0" tIns="0" rIns="0" bIns="0" rtlCol="0" anchor="ctr">
            <a:noAutofit/>
          </a:bodyPr>
          <a:lstStyle/>
          <a:p>
            <a:pPr>
              <a:lnSpc>
                <a:spcPct val="90000"/>
              </a:lnSpc>
            </a:pPr>
            <a:r>
              <a:rPr lang="en-US" sz="3600" b="1" dirty="0">
                <a:solidFill>
                  <a:srgbClr val="000000"/>
                </a:solidFill>
              </a:rPr>
              <a:t>	Would you be able to do your best work?</a:t>
            </a:r>
          </a:p>
        </p:txBody>
      </p:sp>
      <p:pic>
        <p:nvPicPr>
          <p:cNvPr id="17" name="Picture 6" descr="Image result for question mark flat art">
            <a:extLst>
              <a:ext uri="{FF2B5EF4-FFF2-40B4-BE49-F238E27FC236}">
                <a16:creationId xmlns:a16="http://schemas.microsoft.com/office/drawing/2014/main" id="{C0344476-EC1C-4A8D-B21B-245BEB7E3121}"/>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9927" t="8880" r="20342" b="8290"/>
          <a:stretch/>
        </p:blipFill>
        <p:spPr bwMode="auto">
          <a:xfrm>
            <a:off x="97974" y="106110"/>
            <a:ext cx="756466" cy="758242"/>
          </a:xfrm>
          <a:prstGeom prst="ellipse">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33812F04-4F8B-4024-BB85-594E21A3B4CE}"/>
              </a:ext>
            </a:extLst>
          </p:cNvPr>
          <p:cNvSpPr txBox="1"/>
          <p:nvPr/>
        </p:nvSpPr>
        <p:spPr>
          <a:xfrm>
            <a:off x="2955254" y="-64079"/>
            <a:ext cx="7481641" cy="1137642"/>
          </a:xfrm>
          <a:prstGeom prst="hexagon">
            <a:avLst/>
          </a:prstGeom>
          <a:solidFill>
            <a:srgbClr val="FF0000"/>
          </a:solidFill>
        </p:spPr>
        <p:txBody>
          <a:bodyPr wrap="square" rtlCol="0">
            <a:spAutoFit/>
          </a:bodyPr>
          <a:lstStyle/>
          <a:p>
            <a:pPr algn="ctr"/>
            <a:r>
              <a:rPr lang="en-US" sz="5400" b="1" dirty="0">
                <a:solidFill>
                  <a:schemeClr val="bg1"/>
                </a:solidFill>
              </a:rPr>
              <a:t>ABSOLUTELY NOT!</a:t>
            </a:r>
          </a:p>
        </p:txBody>
      </p:sp>
      <p:grpSp>
        <p:nvGrpSpPr>
          <p:cNvPr id="2" name="Group 1"/>
          <p:cNvGrpSpPr/>
          <p:nvPr/>
        </p:nvGrpSpPr>
        <p:grpSpPr>
          <a:xfrm>
            <a:off x="9300879" y="2034127"/>
            <a:ext cx="1489051" cy="4126799"/>
            <a:chOff x="13247237" y="2034127"/>
            <a:chExt cx="1489051" cy="4126799"/>
          </a:xfrm>
        </p:grpSpPr>
        <p:pic>
          <p:nvPicPr>
            <p:cNvPr id="20" name="Picture 19">
              <a:extLst>
                <a:ext uri="{FF2B5EF4-FFF2-40B4-BE49-F238E27FC236}">
                  <a16:creationId xmlns:a16="http://schemas.microsoft.com/office/drawing/2014/main" id="{3D2C61DE-D209-4AFF-BF8E-6CAB03E55FD7}"/>
                </a:ext>
              </a:extLst>
            </p:cNvPr>
            <p:cNvPicPr>
              <a:picLocks noChangeAspect="1"/>
            </p:cNvPicPr>
            <p:nvPr/>
          </p:nvPicPr>
          <p:blipFill>
            <a:blip r:embed="rId6"/>
            <a:stretch>
              <a:fillRect/>
            </a:stretch>
          </p:blipFill>
          <p:spPr>
            <a:xfrm>
              <a:off x="13247237" y="2034127"/>
              <a:ext cx="1489051" cy="4126799"/>
            </a:xfrm>
            <a:prstGeom prst="rect">
              <a:avLst/>
            </a:prstGeom>
          </p:spPr>
        </p:pic>
        <p:sp>
          <p:nvSpPr>
            <p:cNvPr id="3" name="Chord 2"/>
            <p:cNvSpPr/>
            <p:nvPr/>
          </p:nvSpPr>
          <p:spPr>
            <a:xfrm rot="6987411">
              <a:off x="13885465" y="3135617"/>
              <a:ext cx="328169" cy="385784"/>
            </a:xfrm>
            <a:prstGeom prst="chord">
              <a:avLst>
                <a:gd name="adj1" fmla="val 2700000"/>
                <a:gd name="adj2" fmla="val 15683370"/>
              </a:avLst>
            </a:prstGeom>
            <a:solidFill>
              <a:schemeClr val="bg1"/>
            </a:solidFill>
            <a:ln w="28575">
              <a:solidFill>
                <a:srgbClr val="AD501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694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100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1000"/>
                                        <p:tgtEl>
                                          <p:spTgt spid="48"/>
                                        </p:tgtEl>
                                      </p:cBhvr>
                                    </p:animEffect>
                                    <p:anim calcmode="lin" valueType="num">
                                      <p:cBhvr>
                                        <p:cTn id="11" dur="1000" fill="hold"/>
                                        <p:tgtEl>
                                          <p:spTgt spid="48"/>
                                        </p:tgtEl>
                                        <p:attrNameLst>
                                          <p:attrName>ppt_x</p:attrName>
                                        </p:attrNameLst>
                                      </p:cBhvr>
                                      <p:tavLst>
                                        <p:tav tm="0">
                                          <p:val>
                                            <p:strVal val="#ppt_x"/>
                                          </p:val>
                                        </p:tav>
                                        <p:tav tm="100000">
                                          <p:val>
                                            <p:strVal val="#ppt_x"/>
                                          </p:val>
                                        </p:tav>
                                      </p:tavLst>
                                    </p:anim>
                                    <p:anim calcmode="lin" valueType="num">
                                      <p:cBhvr>
                                        <p:cTn id="12" dur="1000" fill="hold"/>
                                        <p:tgtEl>
                                          <p:spTgt spid="48"/>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3000"/>
                            </p:stCondLst>
                            <p:childTnLst>
                              <p:par>
                                <p:cTn id="22" presetID="42" presetClass="entr" presetSubtype="0" fill="hold" grpId="0"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2000"/>
                                        <p:tgtEl>
                                          <p:spTgt spid="16"/>
                                        </p:tgtEl>
                                        <p:attrNameLst>
                                          <p:attrName>ppt_x</p:attrName>
                                        </p:attrNameLst>
                                      </p:cBhvr>
                                      <p:tavLst>
                                        <p:tav tm="0">
                                          <p:val>
                                            <p:strVal val="#ppt_x-#ppt_w*1.125000"/>
                                          </p:val>
                                        </p:tav>
                                        <p:tav tm="100000">
                                          <p:val>
                                            <p:strVal val="#ppt_x"/>
                                          </p:val>
                                        </p:tav>
                                      </p:tavLst>
                                    </p:anim>
                                    <p:animEffect transition="in" filter="wipe(right)">
                                      <p:cBhvr>
                                        <p:cTn id="32" dur="2000"/>
                                        <p:tgtEl>
                                          <p:spTgt spid="16"/>
                                        </p:tgtEl>
                                      </p:cBhvr>
                                    </p:animEffect>
                                  </p:childTnLst>
                                </p:cTn>
                              </p:par>
                              <p:par>
                                <p:cTn id="33" presetID="45"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000"/>
                                        <p:tgtEl>
                                          <p:spTgt spid="17"/>
                                        </p:tgtEl>
                                      </p:cBhvr>
                                    </p:animEffect>
                                    <p:anim calcmode="lin" valueType="num">
                                      <p:cBhvr>
                                        <p:cTn id="36" dur="2000" fill="hold"/>
                                        <p:tgtEl>
                                          <p:spTgt spid="17"/>
                                        </p:tgtEl>
                                        <p:attrNameLst>
                                          <p:attrName>ppt_w</p:attrName>
                                        </p:attrNameLst>
                                      </p:cBhvr>
                                      <p:tavLst>
                                        <p:tav tm="0" fmla="#ppt_w*sin(2.5*pi*$)">
                                          <p:val>
                                            <p:fltVal val="0"/>
                                          </p:val>
                                        </p:tav>
                                        <p:tav tm="100000">
                                          <p:val>
                                            <p:fltVal val="1"/>
                                          </p:val>
                                        </p:tav>
                                      </p:tavLst>
                                    </p:anim>
                                    <p:anim calcmode="lin" valueType="num">
                                      <p:cBhvr>
                                        <p:cTn id="37"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additive="base">
                                        <p:cTn id="42" dur="500"/>
                                        <p:tgtEl>
                                          <p:spTgt spid="52"/>
                                        </p:tgtEl>
                                        <p:attrNameLst>
                                          <p:attrName>ppt_y</p:attrName>
                                        </p:attrNameLst>
                                      </p:cBhvr>
                                      <p:tavLst>
                                        <p:tav tm="0">
                                          <p:val>
                                            <p:strVal val="#ppt_y-#ppt_h*1.125000"/>
                                          </p:val>
                                        </p:tav>
                                        <p:tav tm="100000">
                                          <p:val>
                                            <p:strVal val="#ppt_y"/>
                                          </p:val>
                                        </p:tav>
                                      </p:tavLst>
                                    </p:anim>
                                    <p:animEffect transition="in" filter="wipe(down)">
                                      <p:cBhvr>
                                        <p:cTn id="43" dur="500"/>
                                        <p:tgtEl>
                                          <p:spTgt spid="52"/>
                                        </p:tgtEl>
                                      </p:cBhvr>
                                    </p:animEffect>
                                  </p:childTnLst>
                                </p:cTn>
                              </p:par>
                              <p:par>
                                <p:cTn id="44" presetID="12" presetClass="exit" presetSubtype="8" fill="hold" grpId="1" nodeType="withEffect">
                                  <p:stCondLst>
                                    <p:cond delay="0"/>
                                  </p:stCondLst>
                                  <p:childTnLst>
                                    <p:anim calcmode="lin" valueType="num">
                                      <p:cBhvr additive="base">
                                        <p:cTn id="45" dur="500"/>
                                        <p:tgtEl>
                                          <p:spTgt spid="16"/>
                                        </p:tgtEl>
                                        <p:attrNameLst>
                                          <p:attrName>ppt_x</p:attrName>
                                        </p:attrNameLst>
                                      </p:cBhvr>
                                      <p:tavLst>
                                        <p:tav tm="0">
                                          <p:val>
                                            <p:strVal val="#ppt_x"/>
                                          </p:val>
                                        </p:tav>
                                        <p:tav tm="100000">
                                          <p:val>
                                            <p:strVal val="#ppt_x-#ppt_w*1.125000"/>
                                          </p:val>
                                        </p:tav>
                                      </p:tavLst>
                                    </p:anim>
                                    <p:animEffect transition="out" filter="wipe(left)">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2" presetClass="exit" presetSubtype="8" fill="hold" nodeType="withEffect">
                                  <p:stCondLst>
                                    <p:cond delay="0"/>
                                  </p:stCondLst>
                                  <p:childTnLst>
                                    <p:anim calcmode="lin" valueType="num">
                                      <p:cBhvr additive="base">
                                        <p:cTn id="49" dur="500"/>
                                        <p:tgtEl>
                                          <p:spTgt spid="17"/>
                                        </p:tgtEl>
                                        <p:attrNameLst>
                                          <p:attrName>ppt_x</p:attrName>
                                        </p:attrNameLst>
                                      </p:cBhvr>
                                      <p:tavLst>
                                        <p:tav tm="0">
                                          <p:val>
                                            <p:strVal val="#ppt_x"/>
                                          </p:val>
                                        </p:tav>
                                        <p:tav tm="100000">
                                          <p:val>
                                            <p:strVal val="#ppt_x-#ppt_w*1.125000"/>
                                          </p:val>
                                        </p:tav>
                                      </p:tavLst>
                                    </p:anim>
                                    <p:animEffect transition="out" filter="wipe(left)">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47" presetClass="exit" presetSubtype="0" fill="hold" grpId="1" nodeType="withEffect">
                                  <p:stCondLst>
                                    <p:cond delay="0"/>
                                  </p:stCondLst>
                                  <p:childTnLst>
                                    <p:animEffect transition="out" filter="fade">
                                      <p:cBhvr>
                                        <p:cTn id="53" dur="1000"/>
                                        <p:tgtEl>
                                          <p:spTgt spid="48"/>
                                        </p:tgtEl>
                                      </p:cBhvr>
                                    </p:animEffect>
                                    <p:anim calcmode="lin" valueType="num">
                                      <p:cBhvr>
                                        <p:cTn id="54" dur="1000"/>
                                        <p:tgtEl>
                                          <p:spTgt spid="48"/>
                                        </p:tgtEl>
                                        <p:attrNameLst>
                                          <p:attrName>ppt_x</p:attrName>
                                        </p:attrNameLst>
                                      </p:cBhvr>
                                      <p:tavLst>
                                        <p:tav tm="0">
                                          <p:val>
                                            <p:strVal val="ppt_x"/>
                                          </p:val>
                                        </p:tav>
                                        <p:tav tm="100000">
                                          <p:val>
                                            <p:strVal val="ppt_x"/>
                                          </p:val>
                                        </p:tav>
                                      </p:tavLst>
                                    </p:anim>
                                    <p:anim calcmode="lin" valueType="num">
                                      <p:cBhvr>
                                        <p:cTn id="55" dur="1000"/>
                                        <p:tgtEl>
                                          <p:spTgt spid="48"/>
                                        </p:tgtEl>
                                        <p:attrNameLst>
                                          <p:attrName>ppt_y</p:attrName>
                                        </p:attrNameLst>
                                      </p:cBhvr>
                                      <p:tavLst>
                                        <p:tav tm="0">
                                          <p:val>
                                            <p:strVal val="ppt_y"/>
                                          </p:val>
                                        </p:tav>
                                        <p:tav tm="100000">
                                          <p:val>
                                            <p:strVal val="ppt_y-.1"/>
                                          </p:val>
                                        </p:tav>
                                      </p:tavLst>
                                    </p:anim>
                                    <p:set>
                                      <p:cBhvr>
                                        <p:cTn id="56" dur="1" fill="hold">
                                          <p:stCondLst>
                                            <p:cond delay="999"/>
                                          </p:stCondLst>
                                        </p:cTn>
                                        <p:tgtEl>
                                          <p:spTgt spid="48"/>
                                        </p:tgtEl>
                                        <p:attrNameLst>
                                          <p:attrName>style.visibility</p:attrName>
                                        </p:attrNameLst>
                                      </p:cBhvr>
                                      <p:to>
                                        <p:strVal val="hidden"/>
                                      </p:to>
                                    </p:set>
                                  </p:childTnLst>
                                </p:cTn>
                              </p:par>
                              <p:par>
                                <p:cTn id="57" presetID="47" presetClass="exit" presetSubtype="0" fill="hold" grpId="1" nodeType="withEffect">
                                  <p:stCondLst>
                                    <p:cond delay="0"/>
                                  </p:stCondLst>
                                  <p:childTnLst>
                                    <p:animEffect transition="out" filter="fade">
                                      <p:cBhvr>
                                        <p:cTn id="58" dur="1000"/>
                                        <p:tgtEl>
                                          <p:spTgt spid="10"/>
                                        </p:tgtEl>
                                      </p:cBhvr>
                                    </p:animEffect>
                                    <p:anim calcmode="lin" valueType="num">
                                      <p:cBhvr>
                                        <p:cTn id="59" dur="1000"/>
                                        <p:tgtEl>
                                          <p:spTgt spid="10"/>
                                        </p:tgtEl>
                                        <p:attrNameLst>
                                          <p:attrName>ppt_x</p:attrName>
                                        </p:attrNameLst>
                                      </p:cBhvr>
                                      <p:tavLst>
                                        <p:tav tm="0">
                                          <p:val>
                                            <p:strVal val="ppt_x"/>
                                          </p:val>
                                        </p:tav>
                                        <p:tav tm="100000">
                                          <p:val>
                                            <p:strVal val="ppt_x"/>
                                          </p:val>
                                        </p:tav>
                                      </p:tavLst>
                                    </p:anim>
                                    <p:anim calcmode="lin" valueType="num">
                                      <p:cBhvr>
                                        <p:cTn id="60" dur="1000"/>
                                        <p:tgtEl>
                                          <p:spTgt spid="10"/>
                                        </p:tgtEl>
                                        <p:attrNameLst>
                                          <p:attrName>ppt_y</p:attrName>
                                        </p:attrNameLst>
                                      </p:cBhvr>
                                      <p:tavLst>
                                        <p:tav tm="0">
                                          <p:val>
                                            <p:strVal val="ppt_y"/>
                                          </p:val>
                                        </p:tav>
                                        <p:tav tm="100000">
                                          <p:val>
                                            <p:strVal val="ppt_y-.1"/>
                                          </p:val>
                                        </p:tav>
                                      </p:tavLst>
                                    </p:anim>
                                    <p:set>
                                      <p:cBhvr>
                                        <p:cTn id="61" dur="1" fill="hold">
                                          <p:stCondLst>
                                            <p:cond delay="999"/>
                                          </p:stCondLst>
                                        </p:cTn>
                                        <p:tgtEl>
                                          <p:spTgt spid="10"/>
                                        </p:tgtEl>
                                        <p:attrNameLst>
                                          <p:attrName>style.visibility</p:attrName>
                                        </p:attrNameLst>
                                      </p:cBhvr>
                                      <p:to>
                                        <p:strVal val="hidden"/>
                                      </p:to>
                                    </p:set>
                                  </p:childTnLst>
                                </p:cTn>
                              </p:par>
                              <p:par>
                                <p:cTn id="62" presetID="47" presetClass="exit" presetSubtype="0" fill="hold" grpId="1" nodeType="withEffect">
                                  <p:stCondLst>
                                    <p:cond delay="0"/>
                                  </p:stCondLst>
                                  <p:childTnLst>
                                    <p:animEffect transition="out" filter="fade">
                                      <p:cBhvr>
                                        <p:cTn id="63" dur="1000"/>
                                        <p:tgtEl>
                                          <p:spTgt spid="49"/>
                                        </p:tgtEl>
                                      </p:cBhvr>
                                    </p:animEffect>
                                    <p:anim calcmode="lin" valueType="num">
                                      <p:cBhvr>
                                        <p:cTn id="64" dur="1000"/>
                                        <p:tgtEl>
                                          <p:spTgt spid="49"/>
                                        </p:tgtEl>
                                        <p:attrNameLst>
                                          <p:attrName>ppt_x</p:attrName>
                                        </p:attrNameLst>
                                      </p:cBhvr>
                                      <p:tavLst>
                                        <p:tav tm="0">
                                          <p:val>
                                            <p:strVal val="ppt_x"/>
                                          </p:val>
                                        </p:tav>
                                        <p:tav tm="100000">
                                          <p:val>
                                            <p:strVal val="ppt_x"/>
                                          </p:val>
                                        </p:tav>
                                      </p:tavLst>
                                    </p:anim>
                                    <p:anim calcmode="lin" valueType="num">
                                      <p:cBhvr>
                                        <p:cTn id="65" dur="1000"/>
                                        <p:tgtEl>
                                          <p:spTgt spid="49"/>
                                        </p:tgtEl>
                                        <p:attrNameLst>
                                          <p:attrName>ppt_y</p:attrName>
                                        </p:attrNameLst>
                                      </p:cBhvr>
                                      <p:tavLst>
                                        <p:tav tm="0">
                                          <p:val>
                                            <p:strVal val="ppt_y"/>
                                          </p:val>
                                        </p:tav>
                                        <p:tav tm="100000">
                                          <p:val>
                                            <p:strVal val="ppt_y-.1"/>
                                          </p:val>
                                        </p:tav>
                                      </p:tavLst>
                                    </p:anim>
                                    <p:set>
                                      <p:cBhvr>
                                        <p:cTn id="66"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48" grpId="0" animBg="1"/>
      <p:bldP spid="48" grpId="1" animBg="1"/>
      <p:bldP spid="49" grpId="0" animBg="1"/>
      <p:bldP spid="49" grpId="1" animBg="1"/>
      <p:bldP spid="16" grpId="0" animBg="1"/>
      <p:bldP spid="16" grpId="1"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95FA07B0-B13F-4D34-A43B-CCE209300716}"/>
              </a:ext>
            </a:extLst>
          </p:cNvPr>
          <p:cNvSpPr/>
          <p:nvPr/>
        </p:nvSpPr>
        <p:spPr>
          <a:xfrm>
            <a:off x="2571750" y="196392"/>
            <a:ext cx="1280160" cy="1280160"/>
          </a:xfrm>
          <a:prstGeom prst="ellipse">
            <a:avLst/>
          </a:prstGeom>
          <a:solidFill>
            <a:srgbClr val="4D4D4D">
              <a:alpha val="94902"/>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endParaRPr lang="en-US" sz="2800" b="1" dirty="0">
              <a:solidFill>
                <a:srgbClr val="4D4D4D"/>
              </a:solidFill>
            </a:endParaRPr>
          </a:p>
        </p:txBody>
      </p:sp>
      <p:sp>
        <p:nvSpPr>
          <p:cNvPr id="15" name="Rectangle 14">
            <a:extLst>
              <a:ext uri="{FF2B5EF4-FFF2-40B4-BE49-F238E27FC236}">
                <a16:creationId xmlns:a16="http://schemas.microsoft.com/office/drawing/2014/main" id="{E86D77E5-6DDC-49EE-B342-D5D4F1780563}"/>
              </a:ext>
            </a:extLst>
          </p:cNvPr>
          <p:cNvSpPr/>
          <p:nvPr/>
        </p:nvSpPr>
        <p:spPr>
          <a:xfrm>
            <a:off x="328148" y="3216293"/>
            <a:ext cx="5034962" cy="1917096"/>
          </a:xfrm>
          <a:prstGeom prst="rect">
            <a:avLst/>
          </a:prstGeom>
          <a:solidFill>
            <a:schemeClr val="accent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1A91EDF-0FFD-4B77-BD16-2AAEC2DA7E6F}"/>
              </a:ext>
            </a:extLst>
          </p:cNvPr>
          <p:cNvSpPr/>
          <p:nvPr/>
        </p:nvSpPr>
        <p:spPr>
          <a:xfrm>
            <a:off x="6339353" y="3202099"/>
            <a:ext cx="5243047" cy="1917096"/>
          </a:xfrm>
          <a:prstGeom prst="rect">
            <a:avLst/>
          </a:prstGeom>
          <a:solidFill>
            <a:srgbClr val="00B050"/>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868588-1D5E-4986-B503-DBC4F8412E48}"/>
              </a:ext>
            </a:extLst>
          </p:cNvPr>
          <p:cNvSpPr>
            <a:spLocks noGrp="1"/>
          </p:cNvSpPr>
          <p:nvPr>
            <p:ph type="title"/>
          </p:nvPr>
        </p:nvSpPr>
        <p:spPr>
          <a:xfrm>
            <a:off x="621738" y="232506"/>
            <a:ext cx="10972800" cy="1143000"/>
          </a:xfrm>
        </p:spPr>
        <p:txBody>
          <a:bodyPr/>
          <a:lstStyle/>
          <a:p>
            <a:r>
              <a:rPr lang="en-US" dirty="0"/>
              <a:t>Who do </a:t>
            </a:r>
            <a:r>
              <a:rPr lang="en-US" spc="300" dirty="0">
                <a:solidFill>
                  <a:srgbClr val="FFC000"/>
                </a:solidFill>
              </a:rPr>
              <a:t>YOU</a:t>
            </a:r>
            <a:r>
              <a:rPr lang="en-US" spc="300" dirty="0">
                <a:solidFill>
                  <a:schemeClr val="bg1"/>
                </a:solidFill>
              </a:rPr>
              <a:t> </a:t>
            </a:r>
            <a:r>
              <a:rPr lang="en-US" dirty="0"/>
              <a:t>want to be?</a:t>
            </a:r>
          </a:p>
        </p:txBody>
      </p:sp>
      <p:sp>
        <p:nvSpPr>
          <p:cNvPr id="5" name="Rectangle 4">
            <a:extLst>
              <a:ext uri="{FF2B5EF4-FFF2-40B4-BE49-F238E27FC236}">
                <a16:creationId xmlns:a16="http://schemas.microsoft.com/office/drawing/2014/main" id="{39C39430-A2E2-47F7-BE81-E980B0481ECF}"/>
              </a:ext>
            </a:extLst>
          </p:cNvPr>
          <p:cNvSpPr/>
          <p:nvPr/>
        </p:nvSpPr>
        <p:spPr>
          <a:xfrm>
            <a:off x="800100" y="1637506"/>
            <a:ext cx="9048750" cy="1815882"/>
          </a:xfrm>
          <a:prstGeom prst="rect">
            <a:avLst/>
          </a:prstGeom>
        </p:spPr>
        <p:txBody>
          <a:bodyPr wrap="square">
            <a:spAutoFit/>
          </a:bodyPr>
          <a:lstStyle/>
          <a:p>
            <a:r>
              <a:rPr lang="en-US" sz="2800" dirty="0">
                <a:solidFill>
                  <a:srgbClr val="000000"/>
                </a:solidFill>
                <a:latin typeface="+mj-lt"/>
              </a:rPr>
              <a:t>It's a simple question, and whether you know it or not, </a:t>
            </a:r>
          </a:p>
          <a:p>
            <a:r>
              <a:rPr lang="en-US" sz="2800" dirty="0">
                <a:solidFill>
                  <a:srgbClr val="000000"/>
                </a:solidFill>
                <a:latin typeface="+mj-lt"/>
              </a:rPr>
              <a:t>you're answering it every day through your actions. Do you want to be someone who…</a:t>
            </a:r>
          </a:p>
          <a:p>
            <a:endParaRPr lang="en-US" sz="2800" dirty="0">
              <a:solidFill>
                <a:srgbClr val="333333"/>
              </a:solidFill>
              <a:latin typeface="+mj-lt"/>
            </a:endParaRPr>
          </a:p>
        </p:txBody>
      </p:sp>
      <p:sp>
        <p:nvSpPr>
          <p:cNvPr id="7" name="Rectangle 6">
            <a:extLst>
              <a:ext uri="{FF2B5EF4-FFF2-40B4-BE49-F238E27FC236}">
                <a16:creationId xmlns:a16="http://schemas.microsoft.com/office/drawing/2014/main" id="{1296D549-7B5B-4E80-A3C8-639B8441CFA6}"/>
              </a:ext>
            </a:extLst>
          </p:cNvPr>
          <p:cNvSpPr/>
          <p:nvPr/>
        </p:nvSpPr>
        <p:spPr>
          <a:xfrm>
            <a:off x="328148" y="3344410"/>
            <a:ext cx="5034962" cy="16608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t> TEARS PEOPLE DOWN?</a:t>
            </a:r>
          </a:p>
        </p:txBody>
      </p:sp>
      <p:sp>
        <p:nvSpPr>
          <p:cNvPr id="8" name="Rectangle 7">
            <a:extLst>
              <a:ext uri="{FF2B5EF4-FFF2-40B4-BE49-F238E27FC236}">
                <a16:creationId xmlns:a16="http://schemas.microsoft.com/office/drawing/2014/main" id="{1DD4BC84-2A2C-435E-9557-BA391BB5D136}"/>
              </a:ext>
            </a:extLst>
          </p:cNvPr>
          <p:cNvSpPr/>
          <p:nvPr/>
        </p:nvSpPr>
        <p:spPr>
          <a:xfrm>
            <a:off x="6327213" y="3330216"/>
            <a:ext cx="5267325" cy="16608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t>LIFTS PEOPLE </a:t>
            </a:r>
          </a:p>
          <a:p>
            <a:pPr algn="ctr"/>
            <a:r>
              <a:rPr lang="en-US" sz="4400" b="1" dirty="0"/>
              <a:t>UP?</a:t>
            </a:r>
          </a:p>
        </p:txBody>
      </p:sp>
      <p:sp>
        <p:nvSpPr>
          <p:cNvPr id="9" name="Title 1">
            <a:extLst>
              <a:ext uri="{FF2B5EF4-FFF2-40B4-BE49-F238E27FC236}">
                <a16:creationId xmlns:a16="http://schemas.microsoft.com/office/drawing/2014/main" id="{792A2481-4284-4F2D-98C9-7789033AEF6E}"/>
              </a:ext>
            </a:extLst>
          </p:cNvPr>
          <p:cNvSpPr txBox="1">
            <a:spLocks/>
          </p:cNvSpPr>
          <p:nvPr/>
        </p:nvSpPr>
        <p:spPr>
          <a:xfrm>
            <a:off x="5501153" y="3600915"/>
            <a:ext cx="8382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1" kern="1200">
                <a:solidFill>
                  <a:srgbClr val="000000"/>
                </a:solidFill>
                <a:latin typeface="+mj-lt"/>
                <a:ea typeface="+mj-ea"/>
                <a:cs typeface="+mj-cs"/>
              </a:defRPr>
            </a:lvl1pPr>
          </a:lstStyle>
          <a:p>
            <a:r>
              <a:rPr lang="en-US" dirty="0"/>
              <a:t>or</a:t>
            </a:r>
          </a:p>
        </p:txBody>
      </p:sp>
      <p:sp>
        <p:nvSpPr>
          <p:cNvPr id="3" name="TextBox 2">
            <a:extLst>
              <a:ext uri="{FF2B5EF4-FFF2-40B4-BE49-F238E27FC236}">
                <a16:creationId xmlns:a16="http://schemas.microsoft.com/office/drawing/2014/main" id="{E8A39908-1856-45BA-9C92-504C8BFA1E20}"/>
              </a:ext>
            </a:extLst>
          </p:cNvPr>
          <p:cNvSpPr txBox="1"/>
          <p:nvPr/>
        </p:nvSpPr>
        <p:spPr>
          <a:xfrm>
            <a:off x="0" y="5327082"/>
            <a:ext cx="11266390" cy="769441"/>
          </a:xfrm>
          <a:prstGeom prst="rect">
            <a:avLst/>
          </a:prstGeom>
          <a:noFill/>
        </p:spPr>
        <p:txBody>
          <a:bodyPr wrap="square" rtlCol="0">
            <a:spAutoFit/>
          </a:bodyPr>
          <a:lstStyle/>
          <a:p>
            <a:pPr algn="ctr"/>
            <a:r>
              <a:rPr lang="en-US" sz="4400" b="1" dirty="0">
                <a:solidFill>
                  <a:srgbClr val="000000"/>
                </a:solidFill>
                <a:latin typeface="+mj-lt"/>
              </a:rPr>
              <a:t>The Choice is Yours!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617064479"/>
      </p:ext>
    </p:extLst>
  </p:cSld>
  <p:clrMapOvr>
    <a:masterClrMapping/>
  </p:clrMapOvr>
  <mc:AlternateContent xmlns:mc="http://schemas.openxmlformats.org/markup-compatibility/2006" xmlns:p14="http://schemas.microsoft.com/office/powerpoint/2010/main">
    <mc:Choice Requires="p14">
      <p:transition p14:dur="10" advTm="28470"/>
    </mc:Choice>
    <mc:Fallback xmlns="">
      <p:transition advTm="28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2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500"/>
                            </p:stCondLst>
                            <p:childTnLst>
                              <p:par>
                                <p:cTn id="37" presetID="1" presetClass="entr" presetSubtype="0" fill="hold" grpId="0" nodeType="afterEffect">
                                  <p:stCondLst>
                                    <p:cond delay="75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bldLst>
      <p:bldP spid="17" grpId="0" animBg="1"/>
      <p:bldP spid="15" grpId="0" animBg="1"/>
      <p:bldP spid="13" grpId="0" animBg="1"/>
      <p:bldP spid="5" grpId="0"/>
      <p:bldP spid="7" grpId="0"/>
      <p:bldP spid="8" grpId="0"/>
      <p:bldP spid="9"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95FA07B0-B13F-4D34-A43B-CCE209300716}"/>
              </a:ext>
            </a:extLst>
          </p:cNvPr>
          <p:cNvSpPr/>
          <p:nvPr/>
        </p:nvSpPr>
        <p:spPr>
          <a:xfrm>
            <a:off x="2571750" y="196392"/>
            <a:ext cx="1280160" cy="1280160"/>
          </a:xfrm>
          <a:prstGeom prst="ellipse">
            <a:avLst/>
          </a:prstGeom>
          <a:solidFill>
            <a:srgbClr val="4D4D4D">
              <a:alpha val="94902"/>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endParaRPr lang="en-US" sz="2800" b="1" dirty="0">
              <a:solidFill>
                <a:srgbClr val="4D4D4D"/>
              </a:solidFill>
            </a:endParaRPr>
          </a:p>
        </p:txBody>
      </p:sp>
      <p:sp>
        <p:nvSpPr>
          <p:cNvPr id="2" name="Title 1">
            <a:extLst>
              <a:ext uri="{FF2B5EF4-FFF2-40B4-BE49-F238E27FC236}">
                <a16:creationId xmlns:a16="http://schemas.microsoft.com/office/drawing/2014/main" id="{E3868588-1D5E-4986-B503-DBC4F8412E48}"/>
              </a:ext>
            </a:extLst>
          </p:cNvPr>
          <p:cNvSpPr>
            <a:spLocks noGrp="1"/>
          </p:cNvSpPr>
          <p:nvPr>
            <p:ph type="title"/>
          </p:nvPr>
        </p:nvSpPr>
        <p:spPr>
          <a:xfrm>
            <a:off x="609600" y="274638"/>
            <a:ext cx="10972800" cy="1143000"/>
          </a:xfrm>
        </p:spPr>
        <p:txBody>
          <a:bodyPr/>
          <a:lstStyle/>
          <a:p>
            <a:r>
              <a:rPr lang="en-US" dirty="0"/>
              <a:t>Who do </a:t>
            </a:r>
            <a:r>
              <a:rPr lang="en-US" spc="300" dirty="0">
                <a:solidFill>
                  <a:srgbClr val="FFC000"/>
                </a:solidFill>
              </a:rPr>
              <a:t>YOU</a:t>
            </a:r>
            <a:r>
              <a:rPr lang="en-US" spc="300" dirty="0">
                <a:solidFill>
                  <a:schemeClr val="bg1"/>
                </a:solidFill>
              </a:rPr>
              <a:t> </a:t>
            </a:r>
            <a:r>
              <a:rPr lang="en-US" dirty="0"/>
              <a:t>want to be?</a:t>
            </a:r>
          </a:p>
        </p:txBody>
      </p:sp>
      <p:sp>
        <p:nvSpPr>
          <p:cNvPr id="5" name="Rectangle 4">
            <a:extLst>
              <a:ext uri="{FF2B5EF4-FFF2-40B4-BE49-F238E27FC236}">
                <a16:creationId xmlns:a16="http://schemas.microsoft.com/office/drawing/2014/main" id="{39C39430-A2E2-47F7-BE81-E980B0481ECF}"/>
              </a:ext>
            </a:extLst>
          </p:cNvPr>
          <p:cNvSpPr/>
          <p:nvPr/>
        </p:nvSpPr>
        <p:spPr>
          <a:xfrm>
            <a:off x="800100" y="1637506"/>
            <a:ext cx="9048750" cy="1815882"/>
          </a:xfrm>
          <a:prstGeom prst="rect">
            <a:avLst/>
          </a:prstGeom>
        </p:spPr>
        <p:txBody>
          <a:bodyPr wrap="square">
            <a:spAutoFit/>
          </a:bodyPr>
          <a:lstStyle/>
          <a:p>
            <a:r>
              <a:rPr lang="en-US" sz="2800" dirty="0">
                <a:solidFill>
                  <a:srgbClr val="000000"/>
                </a:solidFill>
                <a:latin typeface="+mj-lt"/>
              </a:rPr>
              <a:t>In order to lift people up, understanding their perception of what is considered disrespectful or unprofessional is essential to coming up with solutions to unite your team. </a:t>
            </a:r>
          </a:p>
          <a:p>
            <a:endParaRPr lang="en-US" sz="2800" dirty="0">
              <a:solidFill>
                <a:srgbClr val="333333"/>
              </a:solidFill>
              <a:latin typeface="+mj-lt"/>
            </a:endParaRPr>
          </a:p>
        </p:txBody>
      </p:sp>
    </p:spTree>
    <p:extLst>
      <p:ext uri="{BB962C8B-B14F-4D97-AF65-F5344CB8AC3E}">
        <p14:creationId xmlns:p14="http://schemas.microsoft.com/office/powerpoint/2010/main" val="1252754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513347"/>
            <a:ext cx="8844749" cy="4957011"/>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itle 1">
            <a:extLst>
              <a:ext uri="{FF2B5EF4-FFF2-40B4-BE49-F238E27FC236}">
                <a16:creationId xmlns:a16="http://schemas.microsoft.com/office/drawing/2014/main" id="{7C31CA7A-3ACF-41A2-9F1E-47162636867D}"/>
              </a:ext>
            </a:extLst>
          </p:cNvPr>
          <p:cNvSpPr>
            <a:spLocks noGrp="1"/>
          </p:cNvSpPr>
          <p:nvPr>
            <p:ph type="title"/>
          </p:nvPr>
        </p:nvSpPr>
        <p:spPr>
          <a:xfrm>
            <a:off x="2679504" y="624727"/>
            <a:ext cx="6979578" cy="1143000"/>
          </a:xfrm>
        </p:spPr>
        <p:txBody>
          <a:bodyPr>
            <a:normAutofit/>
          </a:bodyPr>
          <a:lstStyle/>
          <a:p>
            <a:pPr algn="ctr"/>
            <a:r>
              <a:rPr lang="en-US" sz="4000" dirty="0"/>
              <a:t>Disrespectful vs Unprofessional</a:t>
            </a:r>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1767727"/>
            <a:ext cx="8027394" cy="1071726"/>
          </a:xfrm>
        </p:spPr>
        <p:txBody>
          <a:bodyPr>
            <a:noAutofit/>
          </a:bodyPr>
          <a:lstStyle/>
          <a:p>
            <a:pPr algn="ctr"/>
            <a:r>
              <a:rPr lang="en-US" dirty="0"/>
              <a:t>Please look at the 10 situations on the Disrespectful vs Unprofessional Worksheet in your packet.</a:t>
            </a:r>
          </a:p>
          <a:p>
            <a:pPr algn="ctr"/>
            <a:r>
              <a:rPr lang="en-US" sz="1800" dirty="0"/>
              <a:t> </a:t>
            </a:r>
          </a:p>
          <a:p>
            <a:pPr algn="ctr"/>
            <a:endParaRPr lang="en-US" dirty="0"/>
          </a:p>
          <a:p>
            <a:pPr algn="ctr"/>
            <a:endParaRPr lang="en-US" dirty="0"/>
          </a:p>
        </p:txBody>
      </p:sp>
      <p:sp>
        <p:nvSpPr>
          <p:cNvPr id="6" name="Content Placeholder 2">
            <a:extLst>
              <a:ext uri="{FF2B5EF4-FFF2-40B4-BE49-F238E27FC236}">
                <a16:creationId xmlns:a16="http://schemas.microsoft.com/office/drawing/2014/main" id="{3021EC3A-D46A-41D3-9672-0FE3361F3243}"/>
              </a:ext>
            </a:extLst>
          </p:cNvPr>
          <p:cNvSpPr txBox="1">
            <a:spLocks/>
          </p:cNvSpPr>
          <p:nvPr/>
        </p:nvSpPr>
        <p:spPr>
          <a:xfrm>
            <a:off x="2155596" y="2637097"/>
            <a:ext cx="8027394" cy="1456736"/>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t> </a:t>
            </a:r>
          </a:p>
          <a:p>
            <a:pPr algn="ctr"/>
            <a:r>
              <a:rPr lang="en-US" dirty="0"/>
              <a:t>Circle which word best describes each scenario: Disrespectful, Unprofessional, or Both.</a:t>
            </a:r>
          </a:p>
          <a:p>
            <a:pPr algn="ctr"/>
            <a:endParaRPr lang="en-US" sz="1800" dirty="0"/>
          </a:p>
          <a:p>
            <a:pPr algn="ctr"/>
            <a:endParaRPr lang="en-US" dirty="0"/>
          </a:p>
          <a:p>
            <a:pPr algn="ctr"/>
            <a:endParaRPr lang="en-US" dirty="0"/>
          </a:p>
        </p:txBody>
      </p:sp>
      <p:sp>
        <p:nvSpPr>
          <p:cNvPr id="7" name="Content Placeholder 2">
            <a:extLst>
              <a:ext uri="{FF2B5EF4-FFF2-40B4-BE49-F238E27FC236}">
                <a16:creationId xmlns:a16="http://schemas.microsoft.com/office/drawing/2014/main" id="{3021EC3A-D46A-41D3-9672-0FE3361F3243}"/>
              </a:ext>
            </a:extLst>
          </p:cNvPr>
          <p:cNvSpPr txBox="1">
            <a:spLocks/>
          </p:cNvSpPr>
          <p:nvPr/>
        </p:nvSpPr>
        <p:spPr>
          <a:xfrm>
            <a:off x="2287860" y="3982453"/>
            <a:ext cx="8027394" cy="1154442"/>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US" sz="1800" dirty="0"/>
          </a:p>
          <a:p>
            <a:pPr algn="ctr"/>
            <a:r>
              <a:rPr lang="en-US" dirty="0"/>
              <a:t>Take 3 minutes to complete, and then we will discuss.</a:t>
            </a:r>
          </a:p>
          <a:p>
            <a:pPr algn="ctr"/>
            <a:endParaRPr lang="en-US" dirty="0"/>
          </a:p>
          <a:p>
            <a:pPr algn="ct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933241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8894">
        <p159:morph option="byObject"/>
      </p:transition>
    </mc:Choice>
    <mc:Fallback xmlns="">
      <p:transition spd="slow" advTm="288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9" name="Oval 8"/>
          <p:cNvSpPr/>
          <p:nvPr/>
        </p:nvSpPr>
        <p:spPr>
          <a:xfrm>
            <a:off x="6241222" y="2873378"/>
            <a:ext cx="4449478" cy="2917822"/>
          </a:xfrm>
          <a:prstGeom prst="ellipse">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1791743" y="1347199"/>
            <a:ext cx="8898957" cy="830339"/>
          </a:xfrm>
          <a:prstGeom prst="rect">
            <a:avLst/>
          </a:prstGeom>
          <a:solidFill>
            <a:schemeClr val="bg1"/>
          </a:solidFill>
          <a:ln w="762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Title 1">
            <a:extLst>
              <a:ext uri="{FF2B5EF4-FFF2-40B4-BE49-F238E27FC236}">
                <a16:creationId xmlns:a16="http://schemas.microsoft.com/office/drawing/2014/main" id="{7C31CA7A-3ACF-41A2-9F1E-47162636867D}"/>
              </a:ext>
            </a:extLst>
          </p:cNvPr>
          <p:cNvSpPr>
            <a:spLocks noGrp="1"/>
          </p:cNvSpPr>
          <p:nvPr>
            <p:ph type="title"/>
          </p:nvPr>
        </p:nvSpPr>
        <p:spPr>
          <a:xfrm>
            <a:off x="3597953" y="1204167"/>
            <a:ext cx="5486400" cy="1143000"/>
          </a:xfrm>
        </p:spPr>
        <p:txBody>
          <a:bodyPr>
            <a:normAutofit/>
          </a:bodyPr>
          <a:lstStyle/>
          <a:p>
            <a:pPr algn="ctr"/>
            <a:r>
              <a:rPr lang="en-US" sz="4000" dirty="0"/>
              <a:t>3 Minutes</a:t>
            </a:r>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621057"/>
            <a:ext cx="7616280" cy="685799"/>
          </a:xfrm>
        </p:spPr>
        <p:txBody>
          <a:bodyPr>
            <a:noAutofit/>
          </a:bodyPr>
          <a:lstStyle/>
          <a:p>
            <a:pPr algn="ctr"/>
            <a:endParaRPr lang="en-US" dirty="0"/>
          </a:p>
          <a:p>
            <a:pPr algn="ctr"/>
            <a:endParaRPr lang="en-US" dirty="0"/>
          </a:p>
        </p:txBody>
      </p:sp>
      <p:sp>
        <p:nvSpPr>
          <p:cNvPr id="2" name="Rectangle 1"/>
          <p:cNvSpPr/>
          <p:nvPr/>
        </p:nvSpPr>
        <p:spPr>
          <a:xfrm>
            <a:off x="1791743" y="1338429"/>
            <a:ext cx="8898957" cy="830339"/>
          </a:xfrm>
          <a:prstGeom prst="rect">
            <a:avLst/>
          </a:prstGeom>
          <a:noFill/>
          <a:ln w="76200">
            <a:solidFill>
              <a:srgbClr val="3DCCCA"/>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analog-watch-alarm_daniel-sim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64493" y="-1880937"/>
            <a:ext cx="609600" cy="609600"/>
          </a:xfrm>
          <a:prstGeom prst="rect">
            <a:avLst/>
          </a:prstGeom>
        </p:spPr>
      </p:pic>
      <p:sp>
        <p:nvSpPr>
          <p:cNvPr id="8" name="Rounded Rectangle 7"/>
          <p:cNvSpPr>
            <a:spLocks noChangeAspect="1"/>
          </p:cNvSpPr>
          <p:nvPr/>
        </p:nvSpPr>
        <p:spPr>
          <a:xfrm>
            <a:off x="2578307" y="379908"/>
            <a:ext cx="7325833" cy="656857"/>
          </a:xfrm>
          <a:prstGeom prst="roundRect">
            <a:avLst/>
          </a:prstGeom>
          <a:solidFill>
            <a:srgbClr val="3DCCCA"/>
          </a:solidFill>
          <a:ln w="412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211572" y="190907"/>
            <a:ext cx="7942951" cy="923330"/>
          </a:xfrm>
          <a:prstGeom prst="rect">
            <a:avLst/>
          </a:prstGeom>
          <a:solidFill>
            <a:srgbClr val="3DCCCA"/>
          </a:solidFill>
          <a:ln>
            <a:solidFill>
              <a:schemeClr val="accent4"/>
            </a:solidFill>
          </a:ln>
          <a:effectLst>
            <a:softEdge rad="635000"/>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0000"/>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mn-cs"/>
              </a:rPr>
              <a:t>Activity 1 - Let’s Begin!</a:t>
            </a:r>
          </a:p>
        </p:txBody>
      </p:sp>
      <p:sp>
        <p:nvSpPr>
          <p:cNvPr id="10" name="Content Placeholder 2">
            <a:extLst>
              <a:ext uri="{FF2B5EF4-FFF2-40B4-BE49-F238E27FC236}">
                <a16:creationId xmlns:a16="http://schemas.microsoft.com/office/drawing/2014/main" id="{B7331DDB-2773-4E4E-BD17-3C621548B4FD}"/>
              </a:ext>
            </a:extLst>
          </p:cNvPr>
          <p:cNvSpPr txBox="1">
            <a:spLocks/>
          </p:cNvSpPr>
          <p:nvPr/>
        </p:nvSpPr>
        <p:spPr>
          <a:xfrm>
            <a:off x="6715362" y="3043007"/>
            <a:ext cx="3631795" cy="2329939"/>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600" b="1" i="0" u="none" strike="noStrike" kern="1200" cap="none" spc="0" normalizeH="0" baseline="0" noProof="0" dirty="0">
                <a:ln>
                  <a:noFill/>
                </a:ln>
                <a:solidFill>
                  <a:srgbClr val="000000"/>
                </a:solidFill>
                <a:effectLst/>
                <a:uLnTx/>
                <a:uFillTx/>
                <a:latin typeface="Calibri"/>
                <a:ea typeface="+mn-ea"/>
                <a:cs typeface="+mn-cs"/>
              </a:rPr>
              <a:t>Circle which word best describes each scenario: Disrespectful, Unprofessional, or Both.</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2312" t="2403" r="4584" b="1844"/>
          <a:stretch/>
        </p:blipFill>
        <p:spPr>
          <a:xfrm>
            <a:off x="2211572" y="2303030"/>
            <a:ext cx="2761481" cy="3634693"/>
          </a:xfrm>
          <a:prstGeom prst="rect">
            <a:avLst/>
          </a:prstGeom>
        </p:spPr>
      </p:pic>
      <p:pic>
        <p:nvPicPr>
          <p:cNvPr id="11" name="598E376E">
            <a:hlinkClick r:id="" action="ppaction://media"/>
          </p:cNvPr>
          <p:cNvPicPr>
            <a:picLocks noChangeAspect="1"/>
          </p:cNvPicPr>
          <p:nvPr>
            <a:audioFile r:link="rId3"/>
            <p:extLst>
              <p:ext uri="{DAA4B4D4-6D71-4841-9C94-3DE7FCFB9230}">
                <p14:media xmlns:p14="http://schemas.microsoft.com/office/powerpoint/2010/main" r:embed="rId4">
                  <p14:trim st="4400" end="23683.5"/>
                </p14:media>
              </p:ext>
            </p:extLst>
          </p:nvPr>
        </p:nvPicPr>
        <p:blipFill>
          <a:blip r:embed="rId7"/>
          <a:stretch>
            <a:fillRect/>
          </a:stretch>
        </p:blipFill>
        <p:spPr>
          <a:xfrm>
            <a:off x="-895927" y="-574675"/>
            <a:ext cx="406400" cy="406400"/>
          </a:xfrm>
          <a:prstGeom prst="rect">
            <a:avLst/>
          </a:prstGeom>
        </p:spPr>
      </p:pic>
    </p:spTree>
    <p:extLst>
      <p:ext uri="{BB962C8B-B14F-4D97-AF65-F5344CB8AC3E}">
        <p14:creationId xmlns:p14="http://schemas.microsoft.com/office/powerpoint/2010/main" val="2510027130"/>
      </p:ext>
    </p:extLst>
  </p:cSld>
  <p:clrMapOvr>
    <a:masterClrMapping/>
  </p:clrMapOvr>
  <mc:AlternateContent xmlns:mc="http://schemas.openxmlformats.org/markup-compatibility/2006" xmlns:p14="http://schemas.microsoft.com/office/powerpoint/2010/main">
    <mc:Choice Requires="p14">
      <p:transition spd="slow" p14:dur="2000" advClick="0" advTm="16542"/>
    </mc:Choice>
    <mc:Fallback xmlns="">
      <p:transition spd="slow" advClick="0" advTm="1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2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79400"/>
                                        <p:tgtEl>
                                          <p:spTgt spid="6"/>
                                        </p:tgtEl>
                                      </p:cBhvr>
                                    </p:animEffect>
                                  </p:childTnLst>
                                </p:cTn>
                              </p:par>
                              <p:par>
                                <p:cTn id="12" presetID="1" presetClass="mediacall" presetSubtype="0" fill="hold" nodeType="withEffect">
                                  <p:stCondLst>
                                    <p:cond delay="0"/>
                                  </p:stCondLst>
                                  <p:childTnLst>
                                    <p:cmd type="call" cmd="playFrom(0.0)">
                                      <p:cBhvr>
                                        <p:cTn id="13" dur="201794" fill="hold"/>
                                        <p:tgtEl>
                                          <p:spTgt spid="11"/>
                                        </p:tgtEl>
                                      </p:cBhvr>
                                    </p:cmd>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par>
                          <p:cTn id="20" fill="hold">
                            <p:stCondLst>
                              <p:cond delay="201794"/>
                            </p:stCondLst>
                            <p:childTnLst>
                              <p:par>
                                <p:cTn id="21" presetID="1" presetClass="mediacall" presetSubtype="0" fill="hold" nodeType="afterEffect">
                                  <p:stCondLst>
                                    <p:cond delay="0"/>
                                  </p:stCondLst>
                                  <p:childTnLst>
                                    <p:cmd type="call" cmd="playFrom(0.0)">
                                      <p:cBhvr>
                                        <p:cTn id="22" dur="12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audio>
              <p:cMediaNode>
                <p:cTn id="24" fill="hold" display="0">
                  <p:stCondLst>
                    <p:cond delay="indefinite"/>
                  </p:stCondLst>
                  <p:endCondLst>
                    <p:cond evt="onStopAudio" delay="0">
                      <p:tgtEl>
                        <p:sldTgt/>
                      </p:tgtEl>
                    </p:cond>
                  </p:endCondLst>
                </p:cTn>
                <p:tgtEl>
                  <p:spTgt spid="11"/>
                </p:tgtEl>
              </p:cMediaNode>
            </p:audio>
          </p:childTnLst>
        </p:cTn>
      </p:par>
    </p:tnLst>
    <p:bldLst>
      <p:bldP spid="9" grpId="0" animBg="1"/>
      <p:bldP spid="6" grpId="0" animBg="1"/>
      <p:bldP spid="48" grpId="0"/>
      <p:bldP spid="2" grpId="0" animBg="1"/>
      <p:bldP spid="10" grpId="0"/>
    </p:bldLst>
  </p:timing>
  <p:extLst>
    <p:ext uri="{E180D4A7-C9FB-4DFB-919C-405C955672EB}">
      <p14:showEvtLst xmlns:p14="http://schemas.microsoft.com/office/powerpoint/2010/main">
        <p14:playEvt time="41" objId="11"/>
        <p14:stopEvt time="16542" objId="11"/>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98689"/>
            <a:ext cx="8844749"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itle 1">
            <a:extLst>
              <a:ext uri="{FF2B5EF4-FFF2-40B4-BE49-F238E27FC236}">
                <a16:creationId xmlns:a16="http://schemas.microsoft.com/office/drawing/2014/main" id="{7C31CA7A-3ACF-41A2-9F1E-47162636867D}"/>
              </a:ext>
            </a:extLst>
          </p:cNvPr>
          <p:cNvSpPr>
            <a:spLocks noGrp="1"/>
          </p:cNvSpPr>
          <p:nvPr>
            <p:ph type="title"/>
          </p:nvPr>
        </p:nvSpPr>
        <p:spPr>
          <a:xfrm>
            <a:off x="3352800" y="1962438"/>
            <a:ext cx="5486400" cy="2688836"/>
          </a:xfrm>
        </p:spPr>
        <p:txBody>
          <a:bodyPr>
            <a:normAutofit/>
          </a:bodyPr>
          <a:lstStyle/>
          <a:p>
            <a:pPr algn="ctr"/>
            <a:r>
              <a:rPr lang="en-US" sz="4200" b="0" dirty="0">
                <a:latin typeface="+mn-lt"/>
              </a:rPr>
              <a:t>A coworker walks into the kitchen and doesn’t say good morning.</a:t>
            </a:r>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621057"/>
            <a:ext cx="7616280" cy="685799"/>
          </a:xfrm>
        </p:spPr>
        <p:txBody>
          <a:bodyPr>
            <a:noAutofit/>
          </a:bodyPr>
          <a:lstStyle/>
          <a:p>
            <a:pPr algn="ctr"/>
            <a:endParaRPr lang="en-US" dirty="0"/>
          </a:p>
          <a:p>
            <a:pPr algn="ctr"/>
            <a:endParaRPr lang="en-US" dirty="0"/>
          </a:p>
        </p:txBody>
      </p:sp>
      <p:sp>
        <p:nvSpPr>
          <p:cNvPr id="2" name="TextBox 1"/>
          <p:cNvSpPr txBox="1">
            <a:spLocks noChangeAspect="1"/>
          </p:cNvSpPr>
          <p:nvPr/>
        </p:nvSpPr>
        <p:spPr>
          <a:xfrm>
            <a:off x="1499191" y="1219518"/>
            <a:ext cx="869105" cy="995422"/>
          </a:xfrm>
          <a:prstGeom prst="ellipse">
            <a:avLst/>
          </a:prstGeom>
          <a:solidFill>
            <a:srgbClr val="3DCCCA"/>
          </a:solidFill>
        </p:spPr>
        <p:txBody>
          <a:bodyPr wrap="square" rtlCol="0">
            <a:spAutoFit/>
          </a:bodyPr>
          <a:lstStyle/>
          <a:p>
            <a:pPr algn="ctr"/>
            <a:r>
              <a:rPr lang="en-US" sz="4000" b="1" dirty="0">
                <a:solidFill>
                  <a:srgbClr val="000000"/>
                </a:solidFill>
              </a:rPr>
              <a:t>1</a:t>
            </a:r>
          </a:p>
        </p:txBody>
      </p:sp>
      <p:grpSp>
        <p:nvGrpSpPr>
          <p:cNvPr id="17" name="Group 16">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4"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18" name="Group 17">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2"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19" name="Group 18">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20"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3" name="TextBox 2"/>
          <p:cNvSpPr txBox="1"/>
          <p:nvPr/>
        </p:nvSpPr>
        <p:spPr>
          <a:xfrm>
            <a:off x="2428444" y="219591"/>
            <a:ext cx="8163224" cy="1200329"/>
          </a:xfrm>
          <a:prstGeom prst="rect">
            <a:avLst/>
          </a:prstGeom>
          <a:noFill/>
          <a:ln w="53975">
            <a:solidFill>
              <a:schemeClr val="accent4"/>
            </a:solidFill>
          </a:ln>
        </p:spPr>
        <p:txBody>
          <a:bodyPr wrap="square" rtlCol="0">
            <a:spAutoFit/>
          </a:bodyPr>
          <a:lstStyle/>
          <a:p>
            <a:r>
              <a:rPr lang="en-US" sz="2400" b="1" dirty="0">
                <a:solidFill>
                  <a:schemeClr val="bg1"/>
                </a:solidFill>
              </a:rPr>
              <a:t>This is unprofessional because it can be seen as poor workplace etiquette, however it is not disrespectful because it is not intended to insult or slight their coworkers.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50853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2486">
        <p159:morph option="byObject"/>
      </p:transition>
    </mc:Choice>
    <mc:Fallback xmlns="">
      <p:transition spd="slow" advTm="324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8"/>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98689"/>
            <a:ext cx="8844749"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itle 1">
            <a:extLst>
              <a:ext uri="{FF2B5EF4-FFF2-40B4-BE49-F238E27FC236}">
                <a16:creationId xmlns:a16="http://schemas.microsoft.com/office/drawing/2014/main" id="{7C31CA7A-3ACF-41A2-9F1E-47162636867D}"/>
              </a:ext>
            </a:extLst>
          </p:cNvPr>
          <p:cNvSpPr>
            <a:spLocks noGrp="1"/>
          </p:cNvSpPr>
          <p:nvPr>
            <p:ph type="title"/>
          </p:nvPr>
        </p:nvSpPr>
        <p:spPr>
          <a:xfrm>
            <a:off x="3352800" y="2115363"/>
            <a:ext cx="5486400" cy="2120377"/>
          </a:xfrm>
        </p:spPr>
        <p:txBody>
          <a:bodyPr>
            <a:noAutofit/>
          </a:bodyPr>
          <a:lstStyle/>
          <a:p>
            <a:pPr algn="ctr"/>
            <a:r>
              <a:rPr lang="en-US" sz="3800" b="0" dirty="0">
                <a:latin typeface="+mn-lt"/>
              </a:rPr>
              <a:t>A coworker steals your lunch out of the breakroom.</a:t>
            </a:r>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621057"/>
            <a:ext cx="7616280" cy="685799"/>
          </a:xfrm>
        </p:spPr>
        <p:txBody>
          <a:bodyPr>
            <a:noAutofit/>
          </a:bodyPr>
          <a:lstStyle/>
          <a:p>
            <a:pPr algn="ctr"/>
            <a:endParaRPr lang="en-US" dirty="0"/>
          </a:p>
          <a:p>
            <a:pPr algn="ctr"/>
            <a:endParaRPr lang="en-US" dirty="0"/>
          </a:p>
        </p:txBody>
      </p:sp>
      <p:sp>
        <p:nvSpPr>
          <p:cNvPr id="6" name="TextBox 5">
            <a:extLst>
              <a:ext uri="{FF2B5EF4-FFF2-40B4-BE49-F238E27FC236}">
                <a16:creationId xmlns:a16="http://schemas.microsoft.com/office/drawing/2014/main" id="{9C468E91-16CD-472D-8DD0-5D8A4B8FD6AC}"/>
              </a:ext>
            </a:extLst>
          </p:cNvPr>
          <p:cNvSpPr txBox="1"/>
          <p:nvPr/>
        </p:nvSpPr>
        <p:spPr>
          <a:xfrm>
            <a:off x="1358276" y="1288795"/>
            <a:ext cx="929584" cy="995422"/>
          </a:xfrm>
          <a:prstGeom prst="ellipse">
            <a:avLst/>
          </a:prstGeom>
          <a:solidFill>
            <a:srgbClr val="3DCCCA"/>
          </a:solidFill>
        </p:spPr>
        <p:txBody>
          <a:bodyPr wrap="square" rtlCol="0">
            <a:spAutoFit/>
          </a:bodyPr>
          <a:lstStyle/>
          <a:p>
            <a:pPr algn="ctr"/>
            <a:r>
              <a:rPr lang="en-US" sz="4000" b="1" dirty="0">
                <a:solidFill>
                  <a:srgbClr val="000000"/>
                </a:solidFill>
              </a:rPr>
              <a:t>2</a:t>
            </a:r>
          </a:p>
        </p:txBody>
      </p:sp>
      <p:grpSp>
        <p:nvGrpSpPr>
          <p:cNvPr id="17" name="Group 16">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4"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18" name="Group 17">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2"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19" name="Group 18">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20"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5" name="TextBox 14"/>
          <p:cNvSpPr txBox="1"/>
          <p:nvPr/>
        </p:nvSpPr>
        <p:spPr>
          <a:xfrm>
            <a:off x="2489743" y="245513"/>
            <a:ext cx="8053252" cy="1200329"/>
          </a:xfrm>
          <a:prstGeom prst="rect">
            <a:avLst/>
          </a:prstGeom>
          <a:noFill/>
          <a:ln w="53975">
            <a:solidFill>
              <a:schemeClr val="accent4"/>
            </a:solidFill>
          </a:ln>
        </p:spPr>
        <p:txBody>
          <a:bodyPr wrap="square" rtlCol="0">
            <a:spAutoFit/>
          </a:bodyPr>
          <a:lstStyle/>
          <a:p>
            <a:r>
              <a:rPr lang="en-US" sz="2400" b="1" dirty="0">
                <a:solidFill>
                  <a:schemeClr val="bg1"/>
                </a:solidFill>
              </a:rPr>
              <a:t>This is both disrespectful and unprofessional because it can be seen as poor workplace etiquette, as well as a complete disregard for their coworkers personal belongings.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564638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440">
        <p159:morph option="byObject"/>
      </p:transition>
    </mc:Choice>
    <mc:Fallback xmlns="">
      <p:transition spd="slow" advTm="304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9"/>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97023" y="1645920"/>
            <a:ext cx="8844749"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621057"/>
            <a:ext cx="7616280" cy="685799"/>
          </a:xfrm>
        </p:spPr>
        <p:txBody>
          <a:bodyPr>
            <a:noAutofit/>
          </a:bodyPr>
          <a:lstStyle/>
          <a:p>
            <a:pPr algn="ctr"/>
            <a:endParaRPr lang="en-US" dirty="0"/>
          </a:p>
          <a:p>
            <a:pPr algn="ctr"/>
            <a:endParaRPr lang="en-US" dirty="0"/>
          </a:p>
        </p:txBody>
      </p:sp>
      <p:sp>
        <p:nvSpPr>
          <p:cNvPr id="2" name="TextBox 1"/>
          <p:cNvSpPr txBox="1"/>
          <p:nvPr/>
        </p:nvSpPr>
        <p:spPr>
          <a:xfrm>
            <a:off x="2433544" y="1878292"/>
            <a:ext cx="7571705" cy="243143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Calibri"/>
                <a:ea typeface="+mn-ea"/>
                <a:cs typeface="+mn-cs"/>
              </a:rPr>
              <a:t>A student is missing an item at lunch. The Food Service Worker says,     “Hey kid! Go back and get a fruit or a vegetable!”</a:t>
            </a:r>
          </a:p>
        </p:txBody>
      </p:sp>
      <p:sp>
        <p:nvSpPr>
          <p:cNvPr id="6" name="TextBox 5">
            <a:extLst>
              <a:ext uri="{FF2B5EF4-FFF2-40B4-BE49-F238E27FC236}">
                <a16:creationId xmlns:a16="http://schemas.microsoft.com/office/drawing/2014/main" id="{6072BD45-C370-4E9B-8C79-8B027DBC0E8E}"/>
              </a:ext>
            </a:extLst>
          </p:cNvPr>
          <p:cNvSpPr txBox="1"/>
          <p:nvPr/>
        </p:nvSpPr>
        <p:spPr>
          <a:xfrm>
            <a:off x="1358276" y="1288795"/>
            <a:ext cx="929584" cy="995422"/>
          </a:xfrm>
          <a:prstGeom prst="ellipse">
            <a:avLst/>
          </a:prstGeom>
          <a:solidFill>
            <a:srgbClr val="3DCCC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a:ea typeface="+mn-ea"/>
                <a:cs typeface="+mn-cs"/>
              </a:rPr>
              <a:t>3</a:t>
            </a:r>
          </a:p>
        </p:txBody>
      </p:sp>
      <p:grpSp>
        <p:nvGrpSpPr>
          <p:cNvPr id="17" name="Group 16">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4"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Disrespectful</a:t>
              </a:r>
            </a:p>
          </p:txBody>
        </p:sp>
      </p:grpSp>
      <p:grpSp>
        <p:nvGrpSpPr>
          <p:cNvPr id="18" name="Group 17">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2"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000000"/>
                  </a:solidFill>
                  <a:effectLst/>
                  <a:uLnTx/>
                  <a:uFillTx/>
                  <a:latin typeface="Calibri"/>
                  <a:ea typeface="+mn-ea"/>
                  <a:cs typeface="+mn-cs"/>
                </a:rPr>
                <a:t>Unprofessional</a:t>
              </a:r>
            </a:p>
          </p:txBody>
        </p:sp>
      </p:grpSp>
      <p:grpSp>
        <p:nvGrpSpPr>
          <p:cNvPr id="19" name="Group 18">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20"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a:ea typeface="+mn-ea"/>
                  <a:cs typeface="+mn-cs"/>
                </a:rPr>
                <a:t>Both</a:t>
              </a:r>
            </a:p>
          </p:txBody>
        </p:sp>
      </p:grpSp>
      <p:sp>
        <p:nvSpPr>
          <p:cNvPr id="15" name="TextBox 14"/>
          <p:cNvSpPr txBox="1"/>
          <p:nvPr/>
        </p:nvSpPr>
        <p:spPr>
          <a:xfrm>
            <a:off x="2287861" y="186725"/>
            <a:ext cx="8353912" cy="1200329"/>
          </a:xfrm>
          <a:prstGeom prst="rect">
            <a:avLst/>
          </a:prstGeom>
          <a:noFill/>
          <a:ln w="53975">
            <a:solidFill>
              <a:schemeClr val="accent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This is unprofessional because the use of the phrase “Hey kid,” is below the standards expected of a Food Service Worker. It is not disrespectful because it is not intended to insult the child.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091535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3116">
        <p159:morph option="byObject"/>
      </p:transition>
    </mc:Choice>
    <mc:Fallback xmlns="">
      <p:transition spd="slow" advTm="431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8"/>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98689"/>
            <a:ext cx="8844749"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621057"/>
            <a:ext cx="7616280" cy="685799"/>
          </a:xfrm>
        </p:spPr>
        <p:txBody>
          <a:bodyPr>
            <a:noAutofit/>
          </a:bodyPr>
          <a:lstStyle/>
          <a:p>
            <a:pPr algn="ctr"/>
            <a:endParaRPr lang="en-US" dirty="0"/>
          </a:p>
          <a:p>
            <a:pPr algn="ctr"/>
            <a:endParaRPr lang="en-US" dirty="0"/>
          </a:p>
        </p:txBody>
      </p:sp>
      <p:sp>
        <p:nvSpPr>
          <p:cNvPr id="2" name="TextBox 1"/>
          <p:cNvSpPr txBox="1"/>
          <p:nvPr/>
        </p:nvSpPr>
        <p:spPr>
          <a:xfrm>
            <a:off x="2287860" y="1880936"/>
            <a:ext cx="8004922" cy="2431435"/>
          </a:xfrm>
          <a:prstGeom prst="rect">
            <a:avLst/>
          </a:prstGeom>
          <a:noFill/>
        </p:spPr>
        <p:txBody>
          <a:bodyPr wrap="square" rtlCol="0">
            <a:spAutoFit/>
          </a:bodyPr>
          <a:lstStyle/>
          <a:p>
            <a:pPr algn="ctr"/>
            <a:r>
              <a:rPr lang="en-US" sz="3800" dirty="0">
                <a:solidFill>
                  <a:srgbClr val="000000"/>
                </a:solidFill>
              </a:rPr>
              <a:t>A Food Service Worker constantly reminds the Senior of their daily task. </a:t>
            </a:r>
          </a:p>
          <a:p>
            <a:pPr algn="ctr"/>
            <a:r>
              <a:rPr lang="en-US" sz="3800" dirty="0">
                <a:solidFill>
                  <a:srgbClr val="000000"/>
                </a:solidFill>
              </a:rPr>
              <a:t>For example, “You’re doing dishes today, don’t forget!”</a:t>
            </a:r>
          </a:p>
        </p:txBody>
      </p:sp>
      <p:sp>
        <p:nvSpPr>
          <p:cNvPr id="6" name="TextBox 5">
            <a:extLst>
              <a:ext uri="{FF2B5EF4-FFF2-40B4-BE49-F238E27FC236}">
                <a16:creationId xmlns:a16="http://schemas.microsoft.com/office/drawing/2014/main" id="{1744821F-C646-4D5B-AC62-75071084D4D1}"/>
              </a:ext>
            </a:extLst>
          </p:cNvPr>
          <p:cNvSpPr txBox="1"/>
          <p:nvPr/>
        </p:nvSpPr>
        <p:spPr>
          <a:xfrm>
            <a:off x="1358276" y="1288795"/>
            <a:ext cx="929584" cy="995422"/>
          </a:xfrm>
          <a:prstGeom prst="ellipse">
            <a:avLst/>
          </a:prstGeom>
          <a:solidFill>
            <a:srgbClr val="3DCCCA"/>
          </a:solidFill>
        </p:spPr>
        <p:txBody>
          <a:bodyPr wrap="square" rtlCol="0">
            <a:spAutoFit/>
          </a:bodyPr>
          <a:lstStyle/>
          <a:p>
            <a:pPr algn="ctr"/>
            <a:r>
              <a:rPr lang="en-US" sz="4000" b="1" dirty="0">
                <a:solidFill>
                  <a:srgbClr val="000000"/>
                </a:solidFill>
              </a:rPr>
              <a:t>4</a:t>
            </a:r>
          </a:p>
        </p:txBody>
      </p:sp>
      <p:grpSp>
        <p:nvGrpSpPr>
          <p:cNvPr id="17" name="Group 16">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4"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18" name="Group 17">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2"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19" name="Group 18">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20"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6" name="TextBox 15"/>
          <p:cNvSpPr txBox="1"/>
          <p:nvPr/>
        </p:nvSpPr>
        <p:spPr>
          <a:xfrm>
            <a:off x="2287859" y="217103"/>
            <a:ext cx="8303809" cy="1200329"/>
          </a:xfrm>
          <a:prstGeom prst="rect">
            <a:avLst/>
          </a:prstGeom>
          <a:noFill/>
          <a:ln w="53975">
            <a:solidFill>
              <a:schemeClr val="accent4"/>
            </a:solidFill>
          </a:ln>
        </p:spPr>
        <p:txBody>
          <a:bodyPr wrap="square" rtlCol="0">
            <a:spAutoFit/>
          </a:bodyPr>
          <a:lstStyle/>
          <a:p>
            <a:r>
              <a:rPr lang="en-US" sz="2400" b="1" dirty="0">
                <a:solidFill>
                  <a:schemeClr val="bg1"/>
                </a:solidFill>
              </a:rPr>
              <a:t>This is unprofessional because supervision is not in the job description of the Food Service Worker, however they may not be intending to undermine their Senior’s authority.</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430035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8793">
        <p159:morph option="byObject"/>
      </p:transition>
    </mc:Choice>
    <mc:Fallback xmlns="">
      <p:transition spd="slow" advTm="387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8"/>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86BA-AFFA-44AC-87C7-CE306AADBCFA}"/>
              </a:ext>
            </a:extLst>
          </p:cNvPr>
          <p:cNvSpPr>
            <a:spLocks noGrp="1"/>
          </p:cNvSpPr>
          <p:nvPr>
            <p:ph type="title"/>
          </p:nvPr>
        </p:nvSpPr>
        <p:spPr>
          <a:xfrm>
            <a:off x="2077596" y="459240"/>
            <a:ext cx="8120847" cy="857250"/>
          </a:xfrm>
        </p:spPr>
        <p:txBody>
          <a:bodyPr>
            <a:noAutofit/>
          </a:bodyPr>
          <a:lstStyle/>
          <a:p>
            <a:pPr algn="l"/>
            <a:r>
              <a:rPr lang="en-US" b="1" dirty="0">
                <a:solidFill>
                  <a:srgbClr val="000000"/>
                </a:solidFill>
              </a:rPr>
              <a:t>Pre-Training Requirements:</a:t>
            </a:r>
          </a:p>
        </p:txBody>
      </p:sp>
      <p:sp>
        <p:nvSpPr>
          <p:cNvPr id="3" name="Content Placeholder 2">
            <a:extLst>
              <a:ext uri="{FF2B5EF4-FFF2-40B4-BE49-F238E27FC236}">
                <a16:creationId xmlns:a16="http://schemas.microsoft.com/office/drawing/2014/main" id="{3271EDF7-B407-4901-8D50-0F7639ADDE43}"/>
              </a:ext>
            </a:extLst>
          </p:cNvPr>
          <p:cNvSpPr txBox="1">
            <a:spLocks/>
          </p:cNvSpPr>
          <p:nvPr/>
        </p:nvSpPr>
        <p:spPr>
          <a:xfrm>
            <a:off x="3270850" y="1696826"/>
            <a:ext cx="5894002" cy="3394472"/>
          </a:xfrm>
          <a:prstGeom prst="rect">
            <a:avLst/>
          </a:prstGeom>
        </p:spPr>
        <p:txBody>
          <a:bodyPr/>
          <a:lstStyle>
            <a:lvl1pPr algn="l" defTabSz="457200" rtl="0" eaLnBrk="0" fontAlgn="base" hangingPunct="0">
              <a:spcBef>
                <a:spcPct val="20000"/>
              </a:spcBef>
              <a:spcAft>
                <a:spcPct val="0"/>
              </a:spcAft>
              <a:buFont typeface="Wingdings" panose="05000000000000000000" pitchFamily="2" charset="2"/>
              <a:defRPr sz="2400" kern="1200">
                <a:solidFill>
                  <a:srgbClr val="000000"/>
                </a:solidFill>
                <a:latin typeface="+mn-lt"/>
                <a:ea typeface="+mn-ea"/>
                <a:cs typeface="+mn-cs"/>
              </a:defRPr>
            </a:lvl1pPr>
            <a:lvl2pPr marL="571500" indent="-285750" algn="l" defTabSz="457200" rtl="0" eaLnBrk="0" fontAlgn="base" hangingPunct="0">
              <a:spcBef>
                <a:spcPct val="20000"/>
              </a:spcBef>
              <a:spcAft>
                <a:spcPct val="0"/>
              </a:spcAft>
              <a:buFont typeface="Wingdings" panose="05000000000000000000" pitchFamily="2" charset="2"/>
              <a:buChar char="Ø"/>
              <a:defRPr sz="2200" kern="1200">
                <a:solidFill>
                  <a:srgbClr val="000000"/>
                </a:solidFill>
                <a:latin typeface="+mn-lt"/>
                <a:ea typeface="+mn-ea"/>
                <a:cs typeface="+mn-cs"/>
              </a:defRPr>
            </a:lvl2pPr>
            <a:lvl3pPr marL="9144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mn-ea"/>
                <a:cs typeface="+mn-cs"/>
              </a:defRPr>
            </a:lvl3pPr>
            <a:lvl4pPr marL="1371600" indent="-228600" algn="l" defTabSz="457200" rtl="0" eaLnBrk="0" fontAlgn="base" hangingPunct="0">
              <a:spcBef>
                <a:spcPct val="20000"/>
              </a:spcBef>
              <a:spcAft>
                <a:spcPct val="0"/>
              </a:spcAft>
              <a:buFont typeface="Arial" panose="020B0604020202020204" pitchFamily="34" charset="0"/>
              <a:buChar char="–"/>
              <a:defRPr kern="1200">
                <a:solidFill>
                  <a:srgbClr val="000000"/>
                </a:solidFill>
                <a:latin typeface="+mn-lt"/>
                <a:ea typeface="+mn-ea"/>
                <a:cs typeface="+mn-cs"/>
              </a:defRPr>
            </a:lvl4pPr>
            <a:lvl5pPr marL="1828800" indent="-228600" algn="l" defTabSz="457200" rtl="0" eaLnBrk="0" fontAlgn="base" hangingPunct="0">
              <a:spcBef>
                <a:spcPct val="20000"/>
              </a:spcBef>
              <a:spcAft>
                <a:spcPct val="0"/>
              </a:spcAft>
              <a:buFont typeface="Arial" panose="020B0604020202020204" pitchFamily="34"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eaLnBrk="1" hangingPunct="1">
              <a:buFont typeface="Wingdings" panose="05000000000000000000" pitchFamily="2" charset="2"/>
              <a:buChar char="Ø"/>
              <a:defRPr/>
            </a:pPr>
            <a:endParaRPr lang="en-US" altLang="en-US" sz="1800" dirty="0">
              <a:latin typeface="Calibri"/>
            </a:endParaRPr>
          </a:p>
        </p:txBody>
      </p:sp>
      <p:sp>
        <p:nvSpPr>
          <p:cNvPr id="4" name="TextBox 3">
            <a:extLst>
              <a:ext uri="{FF2B5EF4-FFF2-40B4-BE49-F238E27FC236}">
                <a16:creationId xmlns:a16="http://schemas.microsoft.com/office/drawing/2014/main" id="{08149827-4623-42EC-BE54-3200BE9CA7B7}"/>
              </a:ext>
            </a:extLst>
          </p:cNvPr>
          <p:cNvSpPr txBox="1"/>
          <p:nvPr/>
        </p:nvSpPr>
        <p:spPr>
          <a:xfrm>
            <a:off x="2077596" y="2310057"/>
            <a:ext cx="7806633" cy="1862048"/>
          </a:xfrm>
          <a:prstGeom prst="rect">
            <a:avLst/>
          </a:prstGeom>
          <a:noFill/>
        </p:spPr>
        <p:txBody>
          <a:bodyPr wrap="square" rtlCol="0">
            <a:spAutoFit/>
          </a:bodyPr>
          <a:lstStyle/>
          <a:p>
            <a:pPr defTabSz="342900">
              <a:spcAft>
                <a:spcPts val="600"/>
              </a:spcAft>
              <a:defRPr/>
            </a:pPr>
            <a:r>
              <a:rPr lang="en-US" sz="2800" dirty="0">
                <a:solidFill>
                  <a:srgbClr val="080808"/>
                </a:solidFill>
                <a:latin typeface="Calibri"/>
              </a:rPr>
              <a:t>Print the following document located on the </a:t>
            </a:r>
            <a:r>
              <a:rPr lang="en-US" sz="2800" i="1" dirty="0">
                <a:solidFill>
                  <a:srgbClr val="080808"/>
                </a:solidFill>
                <a:latin typeface="Calibri"/>
              </a:rPr>
              <a:t>Café LA Website</a:t>
            </a:r>
            <a:r>
              <a:rPr lang="en-US" sz="2800" dirty="0">
                <a:solidFill>
                  <a:srgbClr val="080808"/>
                </a:solidFill>
                <a:latin typeface="Calibri"/>
              </a:rPr>
              <a:t> on the </a:t>
            </a:r>
            <a:r>
              <a:rPr lang="en-US" sz="2800" i="1" dirty="0">
                <a:solidFill>
                  <a:srgbClr val="080808"/>
                </a:solidFill>
                <a:latin typeface="Calibri"/>
              </a:rPr>
              <a:t>Training </a:t>
            </a:r>
            <a:r>
              <a:rPr lang="en-US" sz="2800" dirty="0">
                <a:solidFill>
                  <a:srgbClr val="080808"/>
                </a:solidFill>
                <a:latin typeface="Calibri"/>
              </a:rPr>
              <a:t>page, it is incorporated into this training video:</a:t>
            </a:r>
          </a:p>
          <a:p>
            <a:pPr marL="914400" indent="-457200" defTabSz="342900">
              <a:buFont typeface="Wingdings" panose="05000000000000000000" pitchFamily="2" charset="2"/>
              <a:buChar char="Ø"/>
              <a:defRPr/>
            </a:pPr>
            <a:r>
              <a:rPr lang="en-US" sz="2600" dirty="0">
                <a:solidFill>
                  <a:srgbClr val="080808"/>
                </a:solidFill>
                <a:latin typeface="Calibri"/>
              </a:rPr>
              <a:t>Disrespectful vs Unprofessional Worksheet</a:t>
            </a:r>
            <a:endParaRPr lang="en-US" sz="2600" dirty="0">
              <a:solidFill>
                <a:srgbClr val="008000"/>
              </a:solidFill>
              <a:latin typeface="Calibri"/>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88204962"/>
      </p:ext>
    </p:extLst>
  </p:cSld>
  <p:clrMapOvr>
    <a:masterClrMapping/>
  </p:clrMapOvr>
  <mc:AlternateContent xmlns:mc="http://schemas.openxmlformats.org/markup-compatibility/2006" xmlns:p14="http://schemas.microsoft.com/office/powerpoint/2010/main">
    <mc:Choice Requires="p14">
      <p:transition spd="slow" p14:dur="2000" advClick="0" advTm="18211"/>
    </mc:Choice>
    <mc:Fallback xmlns="">
      <p:transition spd="slow" advClick="0" advTm="18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98689"/>
            <a:ext cx="9086805"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568021" y="1948268"/>
            <a:ext cx="7687033" cy="2451984"/>
          </a:xfrm>
        </p:spPr>
        <p:txBody>
          <a:bodyPr>
            <a:noAutofit/>
          </a:bodyPr>
          <a:lstStyle/>
          <a:p>
            <a:pPr algn="ctr"/>
            <a:r>
              <a:rPr lang="en-US" sz="3800" dirty="0"/>
              <a:t>Two employees are having an intense conversation while on break, but when you approach them, they stop talking. </a:t>
            </a:r>
          </a:p>
          <a:p>
            <a:pPr algn="ctr"/>
            <a:endParaRPr lang="en-US" dirty="0"/>
          </a:p>
        </p:txBody>
      </p:sp>
      <p:sp>
        <p:nvSpPr>
          <p:cNvPr id="5" name="TextBox 4">
            <a:extLst>
              <a:ext uri="{FF2B5EF4-FFF2-40B4-BE49-F238E27FC236}">
                <a16:creationId xmlns:a16="http://schemas.microsoft.com/office/drawing/2014/main" id="{3C169CBB-460A-44ED-984B-F3F32E73A0C0}"/>
              </a:ext>
            </a:extLst>
          </p:cNvPr>
          <p:cNvSpPr txBox="1"/>
          <p:nvPr/>
        </p:nvSpPr>
        <p:spPr>
          <a:xfrm>
            <a:off x="1358276" y="1288795"/>
            <a:ext cx="929584" cy="995422"/>
          </a:xfrm>
          <a:prstGeom prst="ellipse">
            <a:avLst/>
          </a:prstGeom>
          <a:solidFill>
            <a:srgbClr val="3DCCCA"/>
          </a:solidFill>
        </p:spPr>
        <p:txBody>
          <a:bodyPr wrap="square" rtlCol="0">
            <a:spAutoFit/>
          </a:bodyPr>
          <a:lstStyle/>
          <a:p>
            <a:pPr algn="ctr"/>
            <a:r>
              <a:rPr lang="en-US" sz="4000" b="1" dirty="0">
                <a:solidFill>
                  <a:srgbClr val="000000"/>
                </a:solidFill>
              </a:rPr>
              <a:t>5</a:t>
            </a:r>
          </a:p>
        </p:txBody>
      </p:sp>
      <p:grpSp>
        <p:nvGrpSpPr>
          <p:cNvPr id="15" name="Group 14">
            <a:extLst>
              <a:ext uri="{FF2B5EF4-FFF2-40B4-BE49-F238E27FC236}">
                <a16:creationId xmlns:a16="http://schemas.microsoft.com/office/drawing/2014/main" id="{6F433C16-DE65-43AB-95F4-04E3E7D5DCF0}"/>
              </a:ext>
            </a:extLst>
          </p:cNvPr>
          <p:cNvGrpSpPr>
            <a:grpSpLocks noChangeAspect="1"/>
          </p:cNvGrpSpPr>
          <p:nvPr/>
        </p:nvGrpSpPr>
        <p:grpSpPr>
          <a:xfrm>
            <a:off x="4796245" y="2703032"/>
            <a:ext cx="3230584" cy="1037887"/>
            <a:chOff x="-2175996" y="4154811"/>
            <a:chExt cx="1544412" cy="496172"/>
          </a:xfrm>
        </p:grpSpPr>
        <p:sp>
          <p:nvSpPr>
            <p:cNvPr id="16" name="Rectangle: Rounded Corners 15">
              <a:extLst>
                <a:ext uri="{FF2B5EF4-FFF2-40B4-BE49-F238E27FC236}">
                  <a16:creationId xmlns:a16="http://schemas.microsoft.com/office/drawing/2014/main" id="{AD7F5C89-44F8-45B9-9561-996B2F9798BB}"/>
                </a:ext>
              </a:extLst>
            </p:cNvPr>
            <p:cNvSpPr>
              <a:spLocks noChangeAspect="1"/>
            </p:cNvSpPr>
            <p:nvPr/>
          </p:nvSpPr>
          <p:spPr>
            <a:xfrm>
              <a:off x="-2175996" y="4154811"/>
              <a:ext cx="1544412" cy="496172"/>
            </a:xfrm>
            <a:prstGeom prst="roundRect">
              <a:avLst/>
            </a:prstGeom>
            <a:solidFill>
              <a:schemeClr val="tx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ACC12B4-7654-4B6A-97EB-03241D90B896}"/>
                </a:ext>
              </a:extLst>
            </p:cNvPr>
            <p:cNvSpPr txBox="1">
              <a:spLocks noChangeAspect="1"/>
            </p:cNvSpPr>
            <p:nvPr/>
          </p:nvSpPr>
          <p:spPr>
            <a:xfrm>
              <a:off x="-2125820" y="4225926"/>
              <a:ext cx="1444060" cy="338412"/>
            </a:xfrm>
            <a:prstGeom prst="rect">
              <a:avLst/>
            </a:prstGeom>
            <a:noFill/>
          </p:spPr>
          <p:txBody>
            <a:bodyPr wrap="square" rtlCol="0">
              <a:spAutoFit/>
            </a:bodyPr>
            <a:lstStyle/>
            <a:p>
              <a:pPr algn="ctr"/>
              <a:r>
                <a:rPr lang="en-US" sz="4000" b="1" dirty="0">
                  <a:solidFill>
                    <a:srgbClr val="000000"/>
                  </a:solidFill>
                </a:rPr>
                <a:t>Neither</a:t>
              </a:r>
            </a:p>
          </p:txBody>
        </p:sp>
      </p:grpSp>
      <p:grpSp>
        <p:nvGrpSpPr>
          <p:cNvPr id="19" name="Group 18">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6"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20" name="Group 19">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4"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21" name="Group 20">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22"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8" name="TextBox 17"/>
          <p:cNvSpPr txBox="1"/>
          <p:nvPr/>
        </p:nvSpPr>
        <p:spPr>
          <a:xfrm>
            <a:off x="2538416" y="258774"/>
            <a:ext cx="8097500" cy="1200329"/>
          </a:xfrm>
          <a:prstGeom prst="rect">
            <a:avLst/>
          </a:prstGeom>
          <a:noFill/>
          <a:ln w="53975">
            <a:solidFill>
              <a:schemeClr val="accent4"/>
            </a:solidFill>
          </a:ln>
        </p:spPr>
        <p:txBody>
          <a:bodyPr wrap="square" rtlCol="0">
            <a:spAutoFit/>
          </a:bodyPr>
          <a:lstStyle/>
          <a:p>
            <a:r>
              <a:rPr lang="en-US" sz="2400" b="1" dirty="0">
                <a:solidFill>
                  <a:schemeClr val="bg1"/>
                </a:solidFill>
              </a:rPr>
              <a:t>This is neither unprofessional nor disrespectful because employees are allowed to have private conversations on their break.  Assume their conversation is not about you. </a:t>
            </a:r>
          </a:p>
        </p:txBody>
      </p:sp>
      <p:sp>
        <p:nvSpPr>
          <p:cNvPr id="28" name="Rounded Rectangle 27"/>
          <p:cNvSpPr/>
          <p:nvPr/>
        </p:nvSpPr>
        <p:spPr>
          <a:xfrm>
            <a:off x="4452948" y="2636238"/>
            <a:ext cx="3802810" cy="1138989"/>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rPr>
              <a:t>Trick Question!</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122199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6315">
        <p159:morph option="byObject"/>
      </p:transition>
    </mc:Choice>
    <mc:Fallback xmlns="">
      <p:transition spd="slow" advTm="363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6" presetClass="emph" presetSubtype="0" fill="hold" grpId="1" nodeType="withEffect">
                                  <p:stCondLst>
                                    <p:cond delay="0"/>
                                  </p:stCondLst>
                                  <p:childTnLst>
                                    <p:animScale>
                                      <p:cBhvr>
                                        <p:cTn id="22" dur="750" fill="hold"/>
                                        <p:tgtEl>
                                          <p:spTgt spid="28"/>
                                        </p:tgtEl>
                                      </p:cBhvr>
                                      <p:by x="150000" y="150000"/>
                                    </p:animScale>
                                  </p:childTnLst>
                                </p:cTn>
                              </p:par>
                            </p:childTnLst>
                          </p:cTn>
                        </p:par>
                        <p:par>
                          <p:cTn id="23" fill="hold">
                            <p:stCondLst>
                              <p:cond delay="750"/>
                            </p:stCondLst>
                            <p:childTnLst>
                              <p:par>
                                <p:cTn id="24" presetID="1" presetClass="exit" presetSubtype="0" fill="hold" grpId="2" nodeType="afterEffect">
                                  <p:stCondLst>
                                    <p:cond delay="1000"/>
                                  </p:stCondLst>
                                  <p:childTnLst>
                                    <p:set>
                                      <p:cBhvr>
                                        <p:cTn id="25" dur="1" fill="hold">
                                          <p:stCondLst>
                                            <p:cond delay="0"/>
                                          </p:stCondLst>
                                        </p:cTn>
                                        <p:tgtEl>
                                          <p:spTgt spid="2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32" presetClass="emph" presetSubtype="0"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
                </p:tgtEl>
              </p:cMediaNode>
            </p:audio>
          </p:childTnLst>
        </p:cTn>
      </p:par>
    </p:tnLst>
    <p:bldLst>
      <p:bldP spid="18" grpId="0" animBg="1"/>
      <p:bldP spid="28" grpId="0" animBg="1"/>
      <p:bldP spid="28" grpId="1" animBg="1"/>
      <p:bldP spid="28"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98689"/>
            <a:ext cx="8844749"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621057"/>
            <a:ext cx="7616280" cy="685799"/>
          </a:xfrm>
        </p:spPr>
        <p:txBody>
          <a:bodyPr>
            <a:noAutofit/>
          </a:bodyPr>
          <a:lstStyle/>
          <a:p>
            <a:pPr algn="ctr"/>
            <a:endParaRPr lang="en-US" dirty="0"/>
          </a:p>
          <a:p>
            <a:pPr algn="ctr"/>
            <a:endParaRPr lang="en-US" dirty="0"/>
          </a:p>
        </p:txBody>
      </p:sp>
      <p:sp>
        <p:nvSpPr>
          <p:cNvPr id="2" name="TextBox 1"/>
          <p:cNvSpPr txBox="1"/>
          <p:nvPr/>
        </p:nvSpPr>
        <p:spPr>
          <a:xfrm>
            <a:off x="2287861" y="2021175"/>
            <a:ext cx="8004922" cy="2431435"/>
          </a:xfrm>
          <a:prstGeom prst="rect">
            <a:avLst/>
          </a:prstGeom>
          <a:noFill/>
        </p:spPr>
        <p:txBody>
          <a:bodyPr wrap="square" rtlCol="0" anchor="ctr">
            <a:spAutoFit/>
          </a:bodyPr>
          <a:lstStyle/>
          <a:p>
            <a:pPr algn="ctr"/>
            <a:r>
              <a:rPr lang="en-US" sz="3800" dirty="0">
                <a:solidFill>
                  <a:srgbClr val="000000"/>
                </a:solidFill>
              </a:rPr>
              <a:t>You ask your Food Service Worker to do a task that wasn’t originally assigned to them and they respond with,</a:t>
            </a:r>
          </a:p>
          <a:p>
            <a:pPr algn="ctr"/>
            <a:r>
              <a:rPr lang="en-US" sz="3800" dirty="0">
                <a:solidFill>
                  <a:srgbClr val="000000"/>
                </a:solidFill>
              </a:rPr>
              <a:t> “That’s not my job today.”</a:t>
            </a:r>
          </a:p>
        </p:txBody>
      </p:sp>
      <p:sp>
        <p:nvSpPr>
          <p:cNvPr id="6" name="TextBox 5">
            <a:extLst>
              <a:ext uri="{FF2B5EF4-FFF2-40B4-BE49-F238E27FC236}">
                <a16:creationId xmlns:a16="http://schemas.microsoft.com/office/drawing/2014/main" id="{DA4BD930-6720-462A-B4C8-D4C71326C870}"/>
              </a:ext>
            </a:extLst>
          </p:cNvPr>
          <p:cNvSpPr txBox="1"/>
          <p:nvPr/>
        </p:nvSpPr>
        <p:spPr>
          <a:xfrm>
            <a:off x="1358276" y="1288795"/>
            <a:ext cx="929584" cy="995422"/>
          </a:xfrm>
          <a:prstGeom prst="ellipse">
            <a:avLst/>
          </a:prstGeom>
          <a:solidFill>
            <a:srgbClr val="3DCCCA"/>
          </a:solidFill>
        </p:spPr>
        <p:txBody>
          <a:bodyPr wrap="square" rtlCol="0">
            <a:spAutoFit/>
          </a:bodyPr>
          <a:lstStyle/>
          <a:p>
            <a:pPr algn="ctr"/>
            <a:r>
              <a:rPr lang="en-US" sz="4000" b="1" dirty="0">
                <a:solidFill>
                  <a:srgbClr val="000000"/>
                </a:solidFill>
              </a:rPr>
              <a:t>6</a:t>
            </a:r>
          </a:p>
        </p:txBody>
      </p:sp>
      <p:grpSp>
        <p:nvGrpSpPr>
          <p:cNvPr id="17" name="Group 16">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4"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18" name="Group 17">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2"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19" name="Group 18">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20"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5" name="TextBox 14"/>
          <p:cNvSpPr txBox="1"/>
          <p:nvPr/>
        </p:nvSpPr>
        <p:spPr>
          <a:xfrm>
            <a:off x="2538416" y="343137"/>
            <a:ext cx="8053252" cy="1200329"/>
          </a:xfrm>
          <a:prstGeom prst="rect">
            <a:avLst/>
          </a:prstGeom>
          <a:noFill/>
          <a:ln w="53975">
            <a:solidFill>
              <a:schemeClr val="accent4"/>
            </a:solidFill>
          </a:ln>
        </p:spPr>
        <p:txBody>
          <a:bodyPr wrap="square" rtlCol="0">
            <a:spAutoFit/>
          </a:bodyPr>
          <a:lstStyle/>
          <a:p>
            <a:r>
              <a:rPr lang="en-US" sz="2400" b="1" dirty="0">
                <a:solidFill>
                  <a:schemeClr val="bg1"/>
                </a:solidFill>
              </a:rPr>
              <a:t>However it is not disrespectful because it is not intended to insult or undermine the authority of the manager. Objections aren’t inherently disrespectful.</a:t>
            </a:r>
          </a:p>
        </p:txBody>
      </p:sp>
      <p:sp>
        <p:nvSpPr>
          <p:cNvPr id="16" name="TextBox 15"/>
          <p:cNvSpPr txBox="1"/>
          <p:nvPr/>
        </p:nvSpPr>
        <p:spPr>
          <a:xfrm>
            <a:off x="2538416" y="667562"/>
            <a:ext cx="8053252" cy="830997"/>
          </a:xfrm>
          <a:prstGeom prst="rect">
            <a:avLst/>
          </a:prstGeom>
          <a:noFill/>
          <a:ln w="53975">
            <a:solidFill>
              <a:schemeClr val="accent4"/>
            </a:solidFill>
          </a:ln>
        </p:spPr>
        <p:txBody>
          <a:bodyPr wrap="square" rtlCol="0">
            <a:spAutoFit/>
          </a:bodyPr>
          <a:lstStyle/>
          <a:p>
            <a:r>
              <a:rPr lang="en-US" sz="2400" b="1" dirty="0">
                <a:solidFill>
                  <a:schemeClr val="bg1"/>
                </a:solidFill>
              </a:rPr>
              <a:t>This is unprofessional because it is improper to address a superior this way.</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435892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7634">
        <p159:morph option="byObject"/>
      </p:transition>
    </mc:Choice>
    <mc:Fallback xmlns="">
      <p:transition spd="slow" advTm="576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8"/>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15" grpId="0" animBg="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98689"/>
            <a:ext cx="9344043"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241267"/>
            <a:ext cx="8694821" cy="2193691"/>
          </a:xfrm>
        </p:spPr>
        <p:txBody>
          <a:bodyPr anchor="ctr">
            <a:noAutofit/>
          </a:bodyPr>
          <a:lstStyle/>
          <a:p>
            <a:pPr algn="ctr"/>
            <a:r>
              <a:rPr lang="en-US" sz="3800" dirty="0"/>
              <a:t>You have an FMLA on file that requires you to leave early. As you are leaving early a worker says, “You’re leaving early again!? It’s time for you to retire!”</a:t>
            </a:r>
          </a:p>
          <a:p>
            <a:pPr algn="ctr"/>
            <a:endParaRPr lang="en-US" dirty="0"/>
          </a:p>
        </p:txBody>
      </p:sp>
      <p:sp>
        <p:nvSpPr>
          <p:cNvPr id="5" name="TextBox 4">
            <a:extLst>
              <a:ext uri="{FF2B5EF4-FFF2-40B4-BE49-F238E27FC236}">
                <a16:creationId xmlns:a16="http://schemas.microsoft.com/office/drawing/2014/main" id="{15DF83EB-8EBE-48AB-8C70-3DDA6E4DDF37}"/>
              </a:ext>
            </a:extLst>
          </p:cNvPr>
          <p:cNvSpPr txBox="1"/>
          <p:nvPr/>
        </p:nvSpPr>
        <p:spPr>
          <a:xfrm>
            <a:off x="1358276" y="1288795"/>
            <a:ext cx="929584" cy="995422"/>
          </a:xfrm>
          <a:prstGeom prst="ellipse">
            <a:avLst/>
          </a:prstGeom>
          <a:solidFill>
            <a:srgbClr val="3DCCCA"/>
          </a:solidFill>
        </p:spPr>
        <p:txBody>
          <a:bodyPr wrap="square" rtlCol="0">
            <a:spAutoFit/>
          </a:bodyPr>
          <a:lstStyle/>
          <a:p>
            <a:pPr algn="ctr"/>
            <a:r>
              <a:rPr lang="en-US" sz="4000" b="1" dirty="0">
                <a:solidFill>
                  <a:srgbClr val="000000"/>
                </a:solidFill>
              </a:rPr>
              <a:t>7</a:t>
            </a:r>
          </a:p>
        </p:txBody>
      </p:sp>
      <p:grpSp>
        <p:nvGrpSpPr>
          <p:cNvPr id="16" name="Group 15">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3"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17" name="Group 16">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1"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18" name="Group 17">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19"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4" name="TextBox 13"/>
          <p:cNvSpPr txBox="1"/>
          <p:nvPr/>
        </p:nvSpPr>
        <p:spPr>
          <a:xfrm>
            <a:off x="2287860" y="282104"/>
            <a:ext cx="8694821" cy="1200329"/>
          </a:xfrm>
          <a:prstGeom prst="rect">
            <a:avLst/>
          </a:prstGeom>
          <a:noFill/>
          <a:ln w="53975">
            <a:solidFill>
              <a:schemeClr val="accent4"/>
            </a:solidFill>
          </a:ln>
        </p:spPr>
        <p:txBody>
          <a:bodyPr wrap="square" rtlCol="0">
            <a:spAutoFit/>
          </a:bodyPr>
          <a:lstStyle/>
          <a:p>
            <a:r>
              <a:rPr lang="en-US" sz="2400" b="1" dirty="0">
                <a:solidFill>
                  <a:schemeClr val="bg1"/>
                </a:solidFill>
              </a:rPr>
              <a:t>It is unprofessional because supervising is not in the job description of a worker. It’s disrespectful because the comment about retiring clearly shows the worker has a bias against your age.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25096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2051">
        <p159:morph option="byObject"/>
      </p:transition>
    </mc:Choice>
    <mc:Fallback xmlns="">
      <p:transition spd="slow" advTm="420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8"/>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98689"/>
            <a:ext cx="8844749"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326048"/>
            <a:ext cx="8053658" cy="2131648"/>
          </a:xfrm>
        </p:spPr>
        <p:txBody>
          <a:bodyPr anchor="ctr">
            <a:noAutofit/>
          </a:bodyPr>
          <a:lstStyle/>
          <a:p>
            <a:pPr algn="ctr"/>
            <a:r>
              <a:rPr lang="en-US" sz="3800" dirty="0"/>
              <a:t>A Food Service Worker is careless with their work area because they know someone else has to clean as their assignment. </a:t>
            </a:r>
          </a:p>
          <a:p>
            <a:pPr algn="ctr"/>
            <a:endParaRPr lang="en-US" dirty="0"/>
          </a:p>
        </p:txBody>
      </p:sp>
      <p:sp>
        <p:nvSpPr>
          <p:cNvPr id="5" name="TextBox 4">
            <a:extLst>
              <a:ext uri="{FF2B5EF4-FFF2-40B4-BE49-F238E27FC236}">
                <a16:creationId xmlns:a16="http://schemas.microsoft.com/office/drawing/2014/main" id="{77E4640A-E707-4438-9D9F-2C6124E286DE}"/>
              </a:ext>
            </a:extLst>
          </p:cNvPr>
          <p:cNvSpPr txBox="1"/>
          <p:nvPr/>
        </p:nvSpPr>
        <p:spPr>
          <a:xfrm>
            <a:off x="1358276" y="1288795"/>
            <a:ext cx="929584" cy="995422"/>
          </a:xfrm>
          <a:prstGeom prst="ellipse">
            <a:avLst/>
          </a:prstGeom>
          <a:solidFill>
            <a:srgbClr val="3DCCCA"/>
          </a:solidFill>
        </p:spPr>
        <p:txBody>
          <a:bodyPr wrap="square" rtlCol="0">
            <a:spAutoFit/>
          </a:bodyPr>
          <a:lstStyle/>
          <a:p>
            <a:pPr algn="ctr"/>
            <a:r>
              <a:rPr lang="en-US" sz="4000" b="1" dirty="0">
                <a:solidFill>
                  <a:srgbClr val="000000"/>
                </a:solidFill>
              </a:rPr>
              <a:t>8</a:t>
            </a:r>
          </a:p>
        </p:txBody>
      </p:sp>
      <p:grpSp>
        <p:nvGrpSpPr>
          <p:cNvPr id="16" name="Group 15">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3"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17" name="Group 16">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1"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18" name="Group 17">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19"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4" name="TextBox 13"/>
          <p:cNvSpPr txBox="1"/>
          <p:nvPr/>
        </p:nvSpPr>
        <p:spPr>
          <a:xfrm>
            <a:off x="2538417" y="289030"/>
            <a:ext cx="8053252" cy="1200329"/>
          </a:xfrm>
          <a:prstGeom prst="rect">
            <a:avLst/>
          </a:prstGeom>
          <a:noFill/>
          <a:ln w="53975">
            <a:solidFill>
              <a:schemeClr val="accent4"/>
            </a:solidFill>
          </a:ln>
        </p:spPr>
        <p:txBody>
          <a:bodyPr wrap="square" rtlCol="0">
            <a:spAutoFit/>
          </a:bodyPr>
          <a:lstStyle/>
          <a:p>
            <a:pPr algn="ctr"/>
            <a:r>
              <a:rPr lang="en-US" sz="2400" b="1" dirty="0">
                <a:solidFill>
                  <a:schemeClr val="bg1"/>
                </a:solidFill>
              </a:rPr>
              <a:t>This is unprofessional because it is in the job description of a Food Services Worker to keep their workspace clean. It is not disrespectful because it is not directed at a specific coworker.   </a:t>
            </a:r>
          </a:p>
        </p:txBody>
      </p:sp>
      <p:sp>
        <p:nvSpPr>
          <p:cNvPr id="15" name="TextBox 14"/>
          <p:cNvSpPr txBox="1"/>
          <p:nvPr/>
        </p:nvSpPr>
        <p:spPr>
          <a:xfrm>
            <a:off x="2538417" y="289029"/>
            <a:ext cx="8053252" cy="1200329"/>
          </a:xfrm>
          <a:prstGeom prst="rect">
            <a:avLst/>
          </a:prstGeom>
          <a:noFill/>
          <a:ln w="53975">
            <a:solidFill>
              <a:schemeClr val="accent4"/>
            </a:solidFill>
          </a:ln>
        </p:spPr>
        <p:txBody>
          <a:bodyPr wrap="square" rtlCol="0">
            <a:spAutoFit/>
          </a:bodyPr>
          <a:lstStyle/>
          <a:p>
            <a:r>
              <a:rPr lang="en-US" sz="2400" b="1" dirty="0">
                <a:solidFill>
                  <a:schemeClr val="bg1"/>
                </a:solidFill>
              </a:rPr>
              <a:t>However, if the worker only does this behavior on days when a certain coworker has to clean that area, then it would be both, because they are targeting one person.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926308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8081">
        <p159:morph option="byObject"/>
      </p:transition>
    </mc:Choice>
    <mc:Fallback xmlns="">
      <p:transition spd="slow" advTm="68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7"/>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14" grpId="0" animBg="1"/>
      <p:bldP spid="14" grpId="1"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98689"/>
            <a:ext cx="8844749"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287860" y="2023872"/>
            <a:ext cx="8004923" cy="2528229"/>
          </a:xfrm>
        </p:spPr>
        <p:txBody>
          <a:bodyPr anchor="ctr">
            <a:noAutofit/>
          </a:bodyPr>
          <a:lstStyle/>
          <a:p>
            <a:pPr algn="ctr"/>
            <a:r>
              <a:rPr lang="en-US" sz="3800" dirty="0"/>
              <a:t>A Manager says to a Substitute Worker, “I’m so glad you’re not like the rest of your people. You actually speak good English.”</a:t>
            </a:r>
          </a:p>
          <a:p>
            <a:pPr algn="ctr"/>
            <a:endParaRPr lang="en-US" dirty="0"/>
          </a:p>
        </p:txBody>
      </p:sp>
      <p:sp>
        <p:nvSpPr>
          <p:cNvPr id="5" name="TextBox 4">
            <a:extLst>
              <a:ext uri="{FF2B5EF4-FFF2-40B4-BE49-F238E27FC236}">
                <a16:creationId xmlns:a16="http://schemas.microsoft.com/office/drawing/2014/main" id="{EBAC24B3-8B2D-4A81-BCF3-0105ACF04B35}"/>
              </a:ext>
            </a:extLst>
          </p:cNvPr>
          <p:cNvSpPr txBox="1"/>
          <p:nvPr/>
        </p:nvSpPr>
        <p:spPr>
          <a:xfrm>
            <a:off x="1358276" y="1288795"/>
            <a:ext cx="929584" cy="995422"/>
          </a:xfrm>
          <a:prstGeom prst="ellipse">
            <a:avLst/>
          </a:prstGeom>
          <a:solidFill>
            <a:srgbClr val="3DCCCA"/>
          </a:solidFill>
        </p:spPr>
        <p:txBody>
          <a:bodyPr wrap="square" rtlCol="0">
            <a:spAutoFit/>
          </a:bodyPr>
          <a:lstStyle/>
          <a:p>
            <a:pPr algn="ctr"/>
            <a:r>
              <a:rPr lang="en-US" sz="4000" b="1" dirty="0">
                <a:solidFill>
                  <a:srgbClr val="000000"/>
                </a:solidFill>
              </a:rPr>
              <a:t>9</a:t>
            </a:r>
          </a:p>
        </p:txBody>
      </p:sp>
      <p:grpSp>
        <p:nvGrpSpPr>
          <p:cNvPr id="16" name="Group 15">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3"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17" name="Group 16">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1"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18" name="Group 17">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19"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4" name="TextBox 13"/>
          <p:cNvSpPr txBox="1"/>
          <p:nvPr/>
        </p:nvSpPr>
        <p:spPr>
          <a:xfrm>
            <a:off x="2419873" y="551184"/>
            <a:ext cx="7872910" cy="830997"/>
          </a:xfrm>
          <a:prstGeom prst="rect">
            <a:avLst/>
          </a:prstGeom>
          <a:noFill/>
          <a:ln w="53975">
            <a:solidFill>
              <a:schemeClr val="accent4"/>
            </a:solidFill>
          </a:ln>
        </p:spPr>
        <p:txBody>
          <a:bodyPr wrap="square" rtlCol="0">
            <a:spAutoFit/>
          </a:bodyPr>
          <a:lstStyle/>
          <a:p>
            <a:pPr algn="ctr"/>
            <a:r>
              <a:rPr lang="en-US" sz="2400" b="1" dirty="0">
                <a:solidFill>
                  <a:schemeClr val="bg1"/>
                </a:solidFill>
              </a:rPr>
              <a:t>This is unprofessional because it is not in the job description of a manager to grade a workers levels of English proficiency.  </a:t>
            </a:r>
          </a:p>
        </p:txBody>
      </p:sp>
      <p:sp>
        <p:nvSpPr>
          <p:cNvPr id="15" name="TextBox 14"/>
          <p:cNvSpPr txBox="1"/>
          <p:nvPr/>
        </p:nvSpPr>
        <p:spPr>
          <a:xfrm>
            <a:off x="2430444" y="188970"/>
            <a:ext cx="8161224" cy="1200329"/>
          </a:xfrm>
          <a:prstGeom prst="rect">
            <a:avLst/>
          </a:prstGeom>
          <a:noFill/>
          <a:ln w="53975">
            <a:solidFill>
              <a:schemeClr val="accent4"/>
            </a:solidFill>
          </a:ln>
        </p:spPr>
        <p:txBody>
          <a:bodyPr wrap="square" rtlCol="0">
            <a:spAutoFit/>
          </a:bodyPr>
          <a:lstStyle/>
          <a:p>
            <a:r>
              <a:rPr lang="en-US" sz="2400" b="1" dirty="0">
                <a:solidFill>
                  <a:schemeClr val="bg1"/>
                </a:solidFill>
              </a:rPr>
              <a:t>This statement might not be ill-intended, but it is still disrespectful because the manager is comparing people from a certain ethnic/national/race group. </a:t>
            </a:r>
          </a:p>
        </p:txBody>
      </p:sp>
      <p:sp>
        <p:nvSpPr>
          <p:cNvPr id="25" name="TextBox 24"/>
          <p:cNvSpPr txBox="1"/>
          <p:nvPr/>
        </p:nvSpPr>
        <p:spPr>
          <a:xfrm>
            <a:off x="2441015" y="521108"/>
            <a:ext cx="8161224" cy="830997"/>
          </a:xfrm>
          <a:prstGeom prst="rect">
            <a:avLst/>
          </a:prstGeom>
          <a:noFill/>
          <a:ln w="53975">
            <a:solidFill>
              <a:schemeClr val="accent4"/>
            </a:solidFill>
          </a:ln>
        </p:spPr>
        <p:txBody>
          <a:bodyPr wrap="square" rtlCol="0">
            <a:spAutoFit/>
          </a:bodyPr>
          <a:lstStyle/>
          <a:p>
            <a:r>
              <a:rPr lang="en-US" sz="2400" b="1" dirty="0">
                <a:solidFill>
                  <a:schemeClr val="bg1"/>
                </a:solidFill>
              </a:rPr>
              <a:t>This shows a bias held by the manager, whether consciously or unconsciously.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80619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3921">
        <p159:morph option="byObject"/>
      </p:transition>
    </mc:Choice>
    <mc:Fallback xmlns="">
      <p:transition spd="slow" advTm="839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8"/>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14" grpId="0" animBg="1"/>
      <p:bldP spid="14" grpId="1" animBg="1"/>
      <p:bldP spid="15" grpId="0" animBg="1"/>
      <p:bldP spid="15" grpId="1"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746919" y="1661111"/>
            <a:ext cx="8844749" cy="3495103"/>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364465" y="2183951"/>
            <a:ext cx="7882835" cy="1935278"/>
          </a:xfrm>
        </p:spPr>
        <p:txBody>
          <a:bodyPr anchor="ctr">
            <a:noAutofit/>
          </a:bodyPr>
          <a:lstStyle/>
          <a:p>
            <a:pPr algn="ctr"/>
            <a:r>
              <a:rPr lang="en-US" sz="3800" dirty="0"/>
              <a:t>A Food Service Worker gossips around the school that all their coworkers are lazy. </a:t>
            </a:r>
          </a:p>
          <a:p>
            <a:pPr algn="ctr"/>
            <a:endParaRPr lang="en-US" dirty="0"/>
          </a:p>
        </p:txBody>
      </p:sp>
      <p:sp>
        <p:nvSpPr>
          <p:cNvPr id="5" name="TextBox 4">
            <a:extLst>
              <a:ext uri="{FF2B5EF4-FFF2-40B4-BE49-F238E27FC236}">
                <a16:creationId xmlns:a16="http://schemas.microsoft.com/office/drawing/2014/main" id="{9566049E-40B3-47C2-8371-29A92D392F55}"/>
              </a:ext>
            </a:extLst>
          </p:cNvPr>
          <p:cNvSpPr txBox="1"/>
          <p:nvPr/>
        </p:nvSpPr>
        <p:spPr>
          <a:xfrm>
            <a:off x="1358276" y="1288795"/>
            <a:ext cx="929584" cy="908864"/>
          </a:xfrm>
          <a:prstGeom prst="ellipse">
            <a:avLst/>
          </a:prstGeom>
          <a:solidFill>
            <a:srgbClr val="3DCCCA"/>
          </a:solidFill>
        </p:spPr>
        <p:txBody>
          <a:bodyPr wrap="square" rtlCol="0">
            <a:spAutoFit/>
          </a:bodyPr>
          <a:lstStyle/>
          <a:p>
            <a:pPr algn="ctr"/>
            <a:r>
              <a:rPr lang="en-US" sz="3600" b="1" dirty="0">
                <a:solidFill>
                  <a:srgbClr val="000000"/>
                </a:solidFill>
              </a:rPr>
              <a:t>10</a:t>
            </a:r>
          </a:p>
        </p:txBody>
      </p:sp>
      <p:grpSp>
        <p:nvGrpSpPr>
          <p:cNvPr id="16" name="Group 15">
            <a:extLst>
              <a:ext uri="{FF2B5EF4-FFF2-40B4-BE49-F238E27FC236}">
                <a16:creationId xmlns:a16="http://schemas.microsoft.com/office/drawing/2014/main" id="{50C6C574-94EA-443E-9C0D-84719796D765}"/>
              </a:ext>
            </a:extLst>
          </p:cNvPr>
          <p:cNvGrpSpPr/>
          <p:nvPr/>
        </p:nvGrpSpPr>
        <p:grpSpPr>
          <a:xfrm>
            <a:off x="2538416" y="4493348"/>
            <a:ext cx="1544412" cy="496172"/>
            <a:chOff x="-2453726" y="1718768"/>
            <a:chExt cx="1544412" cy="496172"/>
          </a:xfrm>
          <a:solidFill>
            <a:schemeClr val="accent4">
              <a:lumMod val="20000"/>
              <a:lumOff val="80000"/>
            </a:schemeClr>
          </a:solidFill>
        </p:grpSpPr>
        <p:sp>
          <p:nvSpPr>
            <p:cNvPr id="23"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grpSp>
        <p:nvGrpSpPr>
          <p:cNvPr id="17" name="Group 16">
            <a:extLst>
              <a:ext uri="{FF2B5EF4-FFF2-40B4-BE49-F238E27FC236}">
                <a16:creationId xmlns:a16="http://schemas.microsoft.com/office/drawing/2014/main" id="{E8749797-D05B-43D9-A546-D2616674B9BD}"/>
              </a:ext>
            </a:extLst>
          </p:cNvPr>
          <p:cNvGrpSpPr/>
          <p:nvPr/>
        </p:nvGrpSpPr>
        <p:grpSpPr>
          <a:xfrm>
            <a:off x="5397087" y="4493348"/>
            <a:ext cx="1544412" cy="496172"/>
            <a:chOff x="-2385130" y="2972347"/>
            <a:chExt cx="1544412" cy="496172"/>
          </a:xfrm>
          <a:solidFill>
            <a:schemeClr val="accent3">
              <a:lumMod val="20000"/>
              <a:lumOff val="80000"/>
            </a:schemeClr>
          </a:solidFill>
        </p:grpSpPr>
        <p:sp>
          <p:nvSpPr>
            <p:cNvPr id="21"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grpSp>
        <p:nvGrpSpPr>
          <p:cNvPr id="18" name="Group 17">
            <a:extLst>
              <a:ext uri="{FF2B5EF4-FFF2-40B4-BE49-F238E27FC236}">
                <a16:creationId xmlns:a16="http://schemas.microsoft.com/office/drawing/2014/main" id="{D3595F8D-F293-4341-81AD-DF90DD6174D6}"/>
              </a:ext>
            </a:extLst>
          </p:cNvPr>
          <p:cNvGrpSpPr/>
          <p:nvPr/>
        </p:nvGrpSpPr>
        <p:grpSpPr>
          <a:xfrm>
            <a:off x="8255758" y="4488290"/>
            <a:ext cx="1544412" cy="496172"/>
            <a:chOff x="-2175996" y="4154811"/>
            <a:chExt cx="1544412" cy="496172"/>
          </a:xfrm>
          <a:solidFill>
            <a:schemeClr val="accent2">
              <a:lumMod val="20000"/>
              <a:lumOff val="80000"/>
            </a:schemeClr>
          </a:solidFill>
        </p:grpSpPr>
        <p:sp>
          <p:nvSpPr>
            <p:cNvPr id="19"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4" name="TextBox 13"/>
          <p:cNvSpPr txBox="1"/>
          <p:nvPr/>
        </p:nvSpPr>
        <p:spPr>
          <a:xfrm>
            <a:off x="2538416" y="624126"/>
            <a:ext cx="8053252" cy="830997"/>
          </a:xfrm>
          <a:prstGeom prst="rect">
            <a:avLst/>
          </a:prstGeom>
          <a:noFill/>
          <a:ln w="53975">
            <a:solidFill>
              <a:schemeClr val="accent4"/>
            </a:solidFill>
          </a:ln>
        </p:spPr>
        <p:txBody>
          <a:bodyPr wrap="square" rtlCol="0">
            <a:spAutoFit/>
          </a:bodyPr>
          <a:lstStyle/>
          <a:p>
            <a:r>
              <a:rPr lang="en-US" sz="2400" dirty="0">
                <a:solidFill>
                  <a:schemeClr val="bg1"/>
                </a:solidFill>
              </a:rPr>
              <a:t>This is unprofessional because giving performance reviews is not in the job description of a Food Service Worker</a:t>
            </a:r>
          </a:p>
        </p:txBody>
      </p:sp>
      <p:sp>
        <p:nvSpPr>
          <p:cNvPr id="15" name="TextBox 14"/>
          <p:cNvSpPr txBox="1"/>
          <p:nvPr/>
        </p:nvSpPr>
        <p:spPr>
          <a:xfrm>
            <a:off x="2538416" y="624125"/>
            <a:ext cx="8053252" cy="830997"/>
          </a:xfrm>
          <a:prstGeom prst="rect">
            <a:avLst/>
          </a:prstGeom>
          <a:noFill/>
          <a:ln w="53975">
            <a:solidFill>
              <a:schemeClr val="accent4"/>
            </a:solidFill>
          </a:ln>
        </p:spPr>
        <p:txBody>
          <a:bodyPr wrap="square" rtlCol="0">
            <a:spAutoFit/>
          </a:bodyPr>
          <a:lstStyle/>
          <a:p>
            <a:r>
              <a:rPr lang="en-US" sz="2400" dirty="0">
                <a:solidFill>
                  <a:schemeClr val="bg1"/>
                </a:solidFill>
              </a:rPr>
              <a:t>It is disrespectful because the worker is intending to cause harm to the reputations of their coworkers.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29893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9394">
        <p159:morph option="byObject"/>
      </p:transition>
    </mc:Choice>
    <mc:Fallback xmlns="">
      <p:transition spd="slow" advTm="393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8"/>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14" grpId="0" animBg="1"/>
      <p:bldP spid="14" grpId="1"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 name="TextBox 3"/>
          <p:cNvSpPr txBox="1">
            <a:spLocks/>
          </p:cNvSpPr>
          <p:nvPr/>
        </p:nvSpPr>
        <p:spPr>
          <a:xfrm>
            <a:off x="524376" y="1583423"/>
            <a:ext cx="11335752" cy="2377440"/>
          </a:xfrm>
          <a:prstGeom prst="rect">
            <a:avLst/>
          </a:prstGeom>
          <a:solidFill>
            <a:schemeClr val="bg1"/>
          </a:solidFill>
          <a:ln w="76200">
            <a:solidFill>
              <a:srgbClr val="3DCCCA"/>
            </a:solidFill>
          </a:ln>
        </p:spPr>
        <p:txBody>
          <a:bodyPr wrap="square" rtlCol="0" anchor="ctr">
            <a:spAutoFit/>
          </a:bodyPr>
          <a:lstStyle/>
          <a:p>
            <a:pPr algn="ctr"/>
            <a:endParaRPr lang="en-US" sz="2000" b="1" dirty="0">
              <a:solidFill>
                <a:srgbClr val="000000"/>
              </a:solidFill>
              <a:ea typeface="+mj-ea"/>
              <a:cs typeface="+mj-cs"/>
            </a:endParaRPr>
          </a:p>
          <a:p>
            <a:pPr algn="ctr"/>
            <a:r>
              <a:rPr lang="en-US" sz="4000" b="1" dirty="0">
                <a:solidFill>
                  <a:srgbClr val="000000"/>
                </a:solidFill>
                <a:ea typeface="+mj-ea"/>
                <a:cs typeface="+mj-cs"/>
              </a:rPr>
              <a:t>Disrespectful vs Unprofessional</a:t>
            </a:r>
          </a:p>
          <a:p>
            <a:pPr algn="ctr"/>
            <a:endParaRPr lang="en-US" sz="4000" b="1" dirty="0">
              <a:solidFill>
                <a:srgbClr val="000000"/>
              </a:solidFill>
              <a:ea typeface="+mj-ea"/>
              <a:cs typeface="+mj-cs"/>
            </a:endParaRPr>
          </a:p>
          <a:p>
            <a:pPr algn="ctr"/>
            <a:endParaRPr lang="en-US" sz="600" dirty="0">
              <a:solidFill>
                <a:srgbClr val="000000"/>
              </a:solidFill>
            </a:endParaRPr>
          </a:p>
          <a:p>
            <a:pPr algn="ctr"/>
            <a:endParaRPr lang="en-US" sz="600" dirty="0">
              <a:solidFill>
                <a:srgbClr val="000000"/>
              </a:solidFill>
            </a:endParaRPr>
          </a:p>
          <a:p>
            <a:pPr lvl="1"/>
            <a:endParaRPr lang="en-US" sz="2600" dirty="0">
              <a:solidFill>
                <a:srgbClr val="000000"/>
              </a:solidFill>
            </a:endParaRPr>
          </a:p>
        </p:txBody>
      </p:sp>
      <p:sp>
        <p:nvSpPr>
          <p:cNvPr id="2" name="TextBox 1"/>
          <p:cNvSpPr txBox="1"/>
          <p:nvPr/>
        </p:nvSpPr>
        <p:spPr>
          <a:xfrm>
            <a:off x="-545431" y="-1223847"/>
            <a:ext cx="6737684" cy="646331"/>
          </a:xfrm>
          <a:prstGeom prst="rect">
            <a:avLst/>
          </a:prstGeom>
          <a:noFill/>
        </p:spPr>
        <p:txBody>
          <a:bodyPr wrap="square" rtlCol="0">
            <a:spAutoFit/>
          </a:bodyPr>
          <a:lstStyle/>
          <a:p>
            <a:r>
              <a:rPr lang="en-US" dirty="0">
                <a:solidFill>
                  <a:srgbClr val="000000"/>
                </a:solidFill>
              </a:rPr>
              <a:t>Try to get to a place where you everything you don’t like doesn’t feel like disrespect</a:t>
            </a:r>
          </a:p>
        </p:txBody>
      </p:sp>
      <p:sp>
        <p:nvSpPr>
          <p:cNvPr id="3" name="TextBox 2"/>
          <p:cNvSpPr txBox="1"/>
          <p:nvPr/>
        </p:nvSpPr>
        <p:spPr>
          <a:xfrm>
            <a:off x="9031705" y="-1475874"/>
            <a:ext cx="6128084" cy="898358"/>
          </a:xfrm>
          <a:prstGeom prst="rect">
            <a:avLst/>
          </a:prstGeom>
          <a:noFill/>
        </p:spPr>
        <p:txBody>
          <a:bodyPr wrap="square" rtlCol="0">
            <a:spAutoFit/>
          </a:bodyPr>
          <a:lstStyle/>
          <a:p>
            <a:endParaRPr lang="en-US" dirty="0"/>
          </a:p>
        </p:txBody>
      </p:sp>
      <p:sp>
        <p:nvSpPr>
          <p:cNvPr id="6" name="TextBox 5"/>
          <p:cNvSpPr txBox="1"/>
          <p:nvPr/>
        </p:nvSpPr>
        <p:spPr>
          <a:xfrm>
            <a:off x="8341895" y="-1860884"/>
            <a:ext cx="6657473" cy="646331"/>
          </a:xfrm>
          <a:prstGeom prst="rect">
            <a:avLst/>
          </a:prstGeom>
          <a:noFill/>
        </p:spPr>
        <p:txBody>
          <a:bodyPr wrap="square" rtlCol="0">
            <a:spAutoFit/>
          </a:bodyPr>
          <a:lstStyle/>
          <a:p>
            <a:r>
              <a:rPr lang="en-US">
                <a:solidFill>
                  <a:srgbClr val="000000"/>
                </a:solidFill>
              </a:rPr>
              <a:t>Take a breathe before reacting. Do not accidently introduce disrespect by having a knee-jerk reaction. </a:t>
            </a:r>
            <a:endParaRPr lang="en-US" dirty="0">
              <a:solidFill>
                <a:srgbClr val="000000"/>
              </a:solidFill>
            </a:endParaRPr>
          </a:p>
        </p:txBody>
      </p:sp>
      <p:sp>
        <p:nvSpPr>
          <p:cNvPr id="7" name="TextBox 6"/>
          <p:cNvSpPr txBox="1"/>
          <p:nvPr/>
        </p:nvSpPr>
        <p:spPr>
          <a:xfrm>
            <a:off x="1792702" y="2772143"/>
            <a:ext cx="8799095" cy="954107"/>
          </a:xfrm>
          <a:prstGeom prst="rect">
            <a:avLst/>
          </a:prstGeom>
          <a:noFill/>
          <a:ln w="28575">
            <a:solidFill>
              <a:schemeClr val="accent4"/>
            </a:solidFill>
          </a:ln>
        </p:spPr>
        <p:txBody>
          <a:bodyPr wrap="square" rtlCol="0">
            <a:spAutoFit/>
          </a:bodyPr>
          <a:lstStyle/>
          <a:p>
            <a:pPr algn="ctr"/>
            <a:r>
              <a:rPr lang="en-US" sz="2800" dirty="0">
                <a:solidFill>
                  <a:srgbClr val="000000"/>
                </a:solidFill>
              </a:rPr>
              <a:t>What is taken as disrespect is determined by the person who feels disrespected</a:t>
            </a:r>
          </a:p>
        </p:txBody>
      </p:sp>
      <p:sp>
        <p:nvSpPr>
          <p:cNvPr id="8" name="TextBox 7"/>
          <p:cNvSpPr txBox="1"/>
          <p:nvPr/>
        </p:nvSpPr>
        <p:spPr>
          <a:xfrm>
            <a:off x="1971170" y="2772143"/>
            <a:ext cx="8442158" cy="954107"/>
          </a:xfrm>
          <a:prstGeom prst="rect">
            <a:avLst/>
          </a:prstGeom>
          <a:noFill/>
          <a:ln w="28575">
            <a:solidFill>
              <a:schemeClr val="accent4"/>
            </a:solidFill>
          </a:ln>
        </p:spPr>
        <p:txBody>
          <a:bodyPr wrap="square" rtlCol="0">
            <a:spAutoFit/>
          </a:bodyPr>
          <a:lstStyle/>
          <a:p>
            <a:pPr algn="ctr"/>
            <a:r>
              <a:rPr lang="en-US" sz="2800" dirty="0">
                <a:solidFill>
                  <a:srgbClr val="000000"/>
                </a:solidFill>
              </a:rPr>
              <a:t>Often, the act, no matter how unprofessional, is not intended to be disrespectful to a person</a:t>
            </a:r>
          </a:p>
        </p:txBody>
      </p:sp>
      <p:sp>
        <p:nvSpPr>
          <p:cNvPr id="9" name="TextBox 8"/>
          <p:cNvSpPr txBox="1"/>
          <p:nvPr/>
        </p:nvSpPr>
        <p:spPr>
          <a:xfrm>
            <a:off x="2242882" y="2772142"/>
            <a:ext cx="7848600" cy="954107"/>
          </a:xfrm>
          <a:prstGeom prst="rect">
            <a:avLst/>
          </a:prstGeom>
          <a:noFill/>
          <a:ln w="28575">
            <a:solidFill>
              <a:schemeClr val="accent4"/>
            </a:solidFill>
          </a:ln>
        </p:spPr>
        <p:txBody>
          <a:bodyPr wrap="square" rtlCol="0">
            <a:spAutoFit/>
          </a:bodyPr>
          <a:lstStyle/>
          <a:p>
            <a:pPr algn="ctr"/>
            <a:r>
              <a:rPr lang="en-US" sz="2800" dirty="0">
                <a:solidFill>
                  <a:srgbClr val="000000"/>
                </a:solidFill>
              </a:rPr>
              <a:t>Try to get to a place, where everything you don’t like doesn’t feel like disrespect</a:t>
            </a:r>
          </a:p>
        </p:txBody>
      </p:sp>
      <p:sp>
        <p:nvSpPr>
          <p:cNvPr id="10" name="TextBox 9"/>
          <p:cNvSpPr txBox="1"/>
          <p:nvPr/>
        </p:nvSpPr>
        <p:spPr>
          <a:xfrm>
            <a:off x="2693064" y="2772141"/>
            <a:ext cx="6998369" cy="954107"/>
          </a:xfrm>
          <a:prstGeom prst="rect">
            <a:avLst/>
          </a:prstGeom>
          <a:noFill/>
          <a:ln w="38100">
            <a:solidFill>
              <a:schemeClr val="accent4"/>
            </a:solidFill>
          </a:ln>
        </p:spPr>
        <p:txBody>
          <a:bodyPr wrap="square" rtlCol="0">
            <a:spAutoFit/>
          </a:bodyPr>
          <a:lstStyle/>
          <a:p>
            <a:pPr algn="ctr"/>
            <a:r>
              <a:rPr lang="en-US" sz="2800" dirty="0">
                <a:solidFill>
                  <a:srgbClr val="000000"/>
                </a:solidFill>
              </a:rPr>
              <a:t>Do not accidently introduce disrespect into a situation, by having a knee-jerk reaction</a:t>
            </a:r>
          </a:p>
        </p:txBody>
      </p:sp>
      <p:sp>
        <p:nvSpPr>
          <p:cNvPr id="11" name="TextBox 10"/>
          <p:cNvSpPr txBox="1"/>
          <p:nvPr/>
        </p:nvSpPr>
        <p:spPr>
          <a:xfrm>
            <a:off x="1792701" y="2772143"/>
            <a:ext cx="8298781" cy="954107"/>
          </a:xfrm>
          <a:prstGeom prst="rect">
            <a:avLst/>
          </a:prstGeom>
          <a:noFill/>
          <a:ln w="28575">
            <a:solidFill>
              <a:schemeClr val="accent4"/>
            </a:solidFill>
          </a:ln>
        </p:spPr>
        <p:txBody>
          <a:bodyPr wrap="square" rtlCol="0">
            <a:spAutoFit/>
          </a:bodyPr>
          <a:lstStyle/>
          <a:p>
            <a:pPr algn="ctr"/>
            <a:r>
              <a:rPr lang="en-US" sz="2800" dirty="0">
                <a:solidFill>
                  <a:srgbClr val="000000"/>
                </a:solidFill>
              </a:rPr>
              <a:t>Many times in the workplace, the unprofessional actions of an individual can be mistaken as disrespectful</a:t>
            </a:r>
          </a:p>
        </p:txBody>
      </p:sp>
      <p:pic>
        <p:nvPicPr>
          <p:cNvPr id="1026" name="Picture 2" descr="Top 30 40 Year Old Virgin GIFs | Find the best GIF on Gfyca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70631" y="10832288"/>
            <a:ext cx="6785789" cy="42376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0Year Old Virgin Disrespect GIF - 40YearOldVirgin Disrespect ..."/>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8957" y="-900682"/>
            <a:ext cx="7610950" cy="3346986"/>
          </a:xfrm>
          <a:prstGeom prst="rect">
            <a:avLst/>
          </a:prstGeom>
          <a:noFill/>
          <a:extLst>
            <a:ext uri="{909E8E84-426E-40DD-AFC4-6F175D3DCCD1}">
              <a14:hiddenFill xmlns:a14="http://schemas.microsoft.com/office/drawing/2010/main">
                <a:solidFill>
                  <a:srgbClr val="FFFFFF"/>
                </a:solidFill>
              </a14:hiddenFill>
            </a:ext>
          </a:extLst>
        </p:spPr>
      </p:pic>
      <p:pic>
        <p:nvPicPr>
          <p:cNvPr id="15" name="My Movie_0">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1921036" y="963194"/>
            <a:ext cx="8128000" cy="4572000"/>
          </a:xfrm>
          <a:prstGeom prst="rect">
            <a:avLst/>
          </a:prstGeom>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321595951"/>
      </p:ext>
    </p:extLst>
  </p:cSld>
  <p:clrMapOvr>
    <a:masterClrMapping/>
  </p:clrMapOvr>
  <mc:AlternateContent xmlns:mc="http://schemas.openxmlformats.org/markup-compatibility/2006" xmlns:p14="http://schemas.microsoft.com/office/powerpoint/2010/main">
    <mc:Choice Requires="p14">
      <p:transition p14:dur="10" advTm="124571"/>
    </mc:Choice>
    <mc:Fallback xmlns="">
      <p:transition advTm="12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9312" fill="hold"/>
                                        <p:tgtEl>
                                          <p:spTgt spid="15"/>
                                        </p:tgtEl>
                                      </p:cBhvr>
                                    </p:cmd>
                                  </p:childTnLst>
                                </p:cTn>
                              </p:par>
                              <p:par>
                                <p:cTn id="33" presetID="1" presetClass="exit"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5"/>
                                        </p:tgtEl>
                                        <p:attrNameLst>
                                          <p:attrName>style.visibility</p:attrName>
                                        </p:attrNameLst>
                                      </p:cBhvr>
                                      <p:to>
                                        <p:strVal val="hidden"/>
                                      </p:to>
                                    </p:set>
                                    <p:cmd type="call" cmd="stop">
                                      <p:cBhvr>
                                        <p:cTn id="43" dur="1">
                                          <p:stCondLst>
                                            <p:cond delay="0"/>
                                          </p:stCondLst>
                                        </p:cTn>
                                        <p:tgtEl>
                                          <p:spTgt spid="15"/>
                                        </p:tgtEl>
                                      </p:cBhvr>
                                    </p:cmd>
                                  </p:childTnLst>
                                </p:cTn>
                              </p:par>
                              <p:par>
                                <p:cTn id="44" presetID="1" presetClass="entr" presetSubtype="0" fill="hold" grpId="1" nodeType="withEffect">
                                  <p:stCondLst>
                                    <p:cond delay="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15"/>
                </p:tgtEl>
              </p:cMediaNode>
            </p:video>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P spid="4" grpId="0" animBg="1"/>
      <p:bldP spid="4" grpId="1" animBg="1"/>
      <p:bldP spid="7" grpId="0" animBg="1"/>
      <p:bldP spid="7" grpId="1" animBg="1"/>
      <p:bldP spid="8" grpId="0" animBg="1"/>
      <p:bldP spid="8" grpId="1" animBg="1"/>
      <p:bldP spid="9" grpId="0" animBg="1"/>
      <p:bldP spid="9" grpId="1" animBg="1"/>
      <p:bldP spid="10" grpId="0" animBg="1"/>
      <p:bldP spid="11" grpId="0" animBg="1"/>
      <p:bldP spid="11" grpId="1" animBg="1"/>
    </p:bldLst>
  </p:timing>
  <p:extLst>
    <p:ext uri="{E180D4A7-C9FB-4DFB-919C-405C955672EB}">
      <p14:showEvtLst xmlns:p14="http://schemas.microsoft.com/office/powerpoint/2010/main">
        <p14:playEvt time="49967" objId="15"/>
        <p14:stopEvt time="59417" objId="15"/>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 name="TextBox 3"/>
          <p:cNvSpPr txBox="1"/>
          <p:nvPr/>
        </p:nvSpPr>
        <p:spPr>
          <a:xfrm>
            <a:off x="2105245" y="414669"/>
            <a:ext cx="8261497" cy="5386090"/>
          </a:xfrm>
          <a:prstGeom prst="rect">
            <a:avLst/>
          </a:prstGeom>
          <a:solidFill>
            <a:schemeClr val="bg1"/>
          </a:solidFill>
          <a:ln w="76200">
            <a:solidFill>
              <a:srgbClr val="3DCCCA"/>
            </a:solidFill>
          </a:ln>
        </p:spPr>
        <p:txBody>
          <a:bodyPr wrap="square" rtlCol="0">
            <a:spAutoFit/>
          </a:bodyPr>
          <a:lstStyle/>
          <a:p>
            <a:pPr algn="ctr"/>
            <a:endParaRPr lang="en-US" sz="3000" b="1" dirty="0">
              <a:solidFill>
                <a:srgbClr val="000000"/>
              </a:solidFill>
              <a:ea typeface="+mj-ea"/>
              <a:cs typeface="+mj-cs"/>
            </a:endParaRPr>
          </a:p>
          <a:p>
            <a:pPr algn="ctr"/>
            <a:r>
              <a:rPr lang="en-US" sz="4000" b="1" dirty="0">
                <a:solidFill>
                  <a:srgbClr val="000000"/>
                </a:solidFill>
                <a:ea typeface="+mj-ea"/>
                <a:cs typeface="+mj-cs"/>
              </a:rPr>
              <a:t>Disrespectful vs Unprofessional</a:t>
            </a:r>
          </a:p>
          <a:p>
            <a:endParaRPr lang="en-US" sz="2800" dirty="0">
              <a:solidFill>
                <a:srgbClr val="000000"/>
              </a:solidFill>
            </a:endParaRPr>
          </a:p>
          <a:p>
            <a:pPr algn="ctr"/>
            <a:r>
              <a:rPr lang="en-US" sz="2800" dirty="0">
                <a:solidFill>
                  <a:srgbClr val="000000"/>
                </a:solidFill>
              </a:rPr>
              <a:t>What people take as disrespect varies from person to person, so let’s look at the definitions. </a:t>
            </a:r>
          </a:p>
          <a:p>
            <a:pPr algn="ctr"/>
            <a:endParaRPr lang="en-US" sz="2800" dirty="0">
              <a:solidFill>
                <a:srgbClr val="000000"/>
              </a:solidFill>
            </a:endParaRPr>
          </a:p>
          <a:p>
            <a:pPr algn="ctr"/>
            <a:r>
              <a:rPr lang="en-US" sz="3400" b="1" dirty="0">
                <a:solidFill>
                  <a:srgbClr val="000000"/>
                </a:solidFill>
              </a:rPr>
              <a:t>Disrespect</a:t>
            </a:r>
            <a:r>
              <a:rPr lang="en-US" sz="3400" dirty="0">
                <a:solidFill>
                  <a:srgbClr val="000000"/>
                </a:solidFill>
              </a:rPr>
              <a:t>: show a lack of respect for; insult</a:t>
            </a:r>
          </a:p>
          <a:p>
            <a:pPr algn="ctr"/>
            <a:endParaRPr lang="en-US" sz="3400" dirty="0">
              <a:solidFill>
                <a:srgbClr val="000000"/>
              </a:solidFill>
            </a:endParaRPr>
          </a:p>
          <a:p>
            <a:pPr algn="ctr"/>
            <a:r>
              <a:rPr lang="en-US" sz="3400" b="1" dirty="0">
                <a:solidFill>
                  <a:srgbClr val="000000"/>
                </a:solidFill>
              </a:rPr>
              <a:t>Unprofessional</a:t>
            </a:r>
            <a:r>
              <a:rPr lang="en-US" sz="3400" dirty="0">
                <a:solidFill>
                  <a:srgbClr val="000000"/>
                </a:solidFill>
              </a:rPr>
              <a:t>: below or contrary to the standards expected in a profession</a:t>
            </a:r>
          </a:p>
          <a:p>
            <a:endParaRPr lang="en-US" sz="2600"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1855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7681">
        <p159:morph option="byObject"/>
      </p:transition>
    </mc:Choice>
    <mc:Fallback xmlns="">
      <p:transition spd="slow" advTm="176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4" name="TextBox 3"/>
          <p:cNvSpPr txBox="1"/>
          <p:nvPr/>
        </p:nvSpPr>
        <p:spPr>
          <a:xfrm>
            <a:off x="960974" y="426433"/>
            <a:ext cx="10270052" cy="4708981"/>
          </a:xfrm>
          <a:prstGeom prst="rect">
            <a:avLst/>
          </a:prstGeom>
          <a:solidFill>
            <a:schemeClr val="bg1"/>
          </a:solidFill>
          <a:ln w="76200">
            <a:solidFill>
              <a:srgbClr val="3DCCCA"/>
            </a:solidFill>
          </a:ln>
        </p:spPr>
        <p:txBody>
          <a:bodyPr wrap="square" rtlCol="0">
            <a:spAutoFit/>
          </a:bodyPr>
          <a:lstStyle/>
          <a:p>
            <a:pPr algn="ctr"/>
            <a:endParaRPr lang="en-US" sz="4000" b="1" dirty="0">
              <a:solidFill>
                <a:srgbClr val="000000"/>
              </a:solidFill>
              <a:ea typeface="+mj-ea"/>
              <a:cs typeface="+mj-cs"/>
            </a:endParaRPr>
          </a:p>
          <a:p>
            <a:pPr algn="ctr"/>
            <a:r>
              <a:rPr lang="en-US" sz="4000" b="1" dirty="0">
                <a:solidFill>
                  <a:srgbClr val="000000"/>
                </a:solidFill>
                <a:ea typeface="+mj-ea"/>
                <a:cs typeface="+mj-cs"/>
              </a:rPr>
              <a:t>Results!</a:t>
            </a:r>
          </a:p>
          <a:p>
            <a:endParaRPr lang="en-US" sz="2800" dirty="0">
              <a:solidFill>
                <a:srgbClr val="000000"/>
              </a:solidFill>
            </a:endParaRPr>
          </a:p>
          <a:p>
            <a:pPr algn="ctr"/>
            <a:r>
              <a:rPr lang="en-US" sz="2800" dirty="0">
                <a:solidFill>
                  <a:srgbClr val="000000"/>
                </a:solidFill>
              </a:rPr>
              <a:t>If you were keeping score there were:</a:t>
            </a:r>
          </a:p>
          <a:p>
            <a:pPr algn="ctr"/>
            <a:endParaRPr lang="en-US" sz="2800" dirty="0">
              <a:solidFill>
                <a:srgbClr val="000000"/>
              </a:solidFill>
            </a:endParaRPr>
          </a:p>
          <a:p>
            <a:pPr algn="ctr"/>
            <a:endParaRPr lang="en-US" sz="2800" dirty="0">
              <a:solidFill>
                <a:srgbClr val="000000"/>
              </a:solidFill>
            </a:endParaRPr>
          </a:p>
          <a:p>
            <a:pPr algn="ctr"/>
            <a:endParaRPr lang="en-US" sz="2800" dirty="0">
              <a:solidFill>
                <a:srgbClr val="000000"/>
              </a:solidFill>
            </a:endParaRPr>
          </a:p>
          <a:p>
            <a:pPr algn="ctr"/>
            <a:endParaRPr lang="en-US" sz="2800" dirty="0">
              <a:solidFill>
                <a:srgbClr val="000000"/>
              </a:solidFill>
            </a:endParaRPr>
          </a:p>
          <a:p>
            <a:pPr algn="ctr"/>
            <a:endParaRPr lang="en-US" sz="2600" dirty="0">
              <a:solidFill>
                <a:srgbClr val="000000"/>
              </a:solidFill>
            </a:endParaRPr>
          </a:p>
          <a:p>
            <a:endParaRPr lang="en-US" sz="2600" dirty="0">
              <a:solidFill>
                <a:srgbClr val="000000"/>
              </a:solidFill>
            </a:endParaRPr>
          </a:p>
        </p:txBody>
      </p:sp>
      <p:grpSp>
        <p:nvGrpSpPr>
          <p:cNvPr id="3" name="Group 2">
            <a:extLst>
              <a:ext uri="{FF2B5EF4-FFF2-40B4-BE49-F238E27FC236}">
                <a16:creationId xmlns:a16="http://schemas.microsoft.com/office/drawing/2014/main" id="{50C6C574-94EA-443E-9C0D-84719796D765}"/>
              </a:ext>
            </a:extLst>
          </p:cNvPr>
          <p:cNvGrpSpPr/>
          <p:nvPr/>
        </p:nvGrpSpPr>
        <p:grpSpPr>
          <a:xfrm>
            <a:off x="2267411" y="2936486"/>
            <a:ext cx="1544412" cy="496172"/>
            <a:chOff x="-2453726" y="1718768"/>
            <a:chExt cx="1544412" cy="496172"/>
          </a:xfrm>
          <a:solidFill>
            <a:schemeClr val="accent4">
              <a:lumMod val="20000"/>
              <a:lumOff val="80000"/>
            </a:schemeClr>
          </a:solidFill>
        </p:grpSpPr>
        <p:sp>
          <p:nvSpPr>
            <p:cNvPr id="5" name="Rectangle: Rounded Corners 7">
              <a:extLst>
                <a:ext uri="{FF2B5EF4-FFF2-40B4-BE49-F238E27FC236}">
                  <a16:creationId xmlns:a16="http://schemas.microsoft.com/office/drawing/2014/main" id="{CC5FC392-54E4-4EDC-96AD-93DA2B2735FA}"/>
                </a:ext>
              </a:extLst>
            </p:cNvPr>
            <p:cNvSpPr/>
            <p:nvPr/>
          </p:nvSpPr>
          <p:spPr>
            <a:xfrm>
              <a:off x="-2453726" y="1718768"/>
              <a:ext cx="1544412" cy="496172"/>
            </a:xfrm>
            <a:prstGeom prst="round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FFE5D86-C133-44E0-A658-E18A95B98C8E}"/>
                </a:ext>
              </a:extLst>
            </p:cNvPr>
            <p:cNvSpPr txBox="1"/>
            <p:nvPr/>
          </p:nvSpPr>
          <p:spPr>
            <a:xfrm>
              <a:off x="-2403550" y="1789882"/>
              <a:ext cx="1444060" cy="353943"/>
            </a:xfrm>
            <a:prstGeom prst="rect">
              <a:avLst/>
            </a:prstGeom>
            <a:solidFill>
              <a:schemeClr val="accent4"/>
            </a:solidFill>
          </p:spPr>
          <p:txBody>
            <a:bodyPr wrap="square" rtlCol="0">
              <a:spAutoFit/>
            </a:bodyPr>
            <a:lstStyle/>
            <a:p>
              <a:pPr algn="ctr"/>
              <a:r>
                <a:rPr lang="en-US" sz="1700" b="1" dirty="0">
                  <a:solidFill>
                    <a:srgbClr val="000000"/>
                  </a:solidFill>
                </a:rPr>
                <a:t>Disrespectful</a:t>
              </a:r>
            </a:p>
          </p:txBody>
        </p:sp>
      </p:grpSp>
      <p:sp>
        <p:nvSpPr>
          <p:cNvPr id="2" name="TextBox 1"/>
          <p:cNvSpPr txBox="1"/>
          <p:nvPr/>
        </p:nvSpPr>
        <p:spPr>
          <a:xfrm>
            <a:off x="1513777" y="2909438"/>
            <a:ext cx="423690" cy="523220"/>
          </a:xfrm>
          <a:prstGeom prst="rect">
            <a:avLst/>
          </a:prstGeom>
          <a:noFill/>
          <a:ln w="28575">
            <a:solidFill>
              <a:schemeClr val="accent4"/>
            </a:solidFill>
          </a:ln>
        </p:spPr>
        <p:txBody>
          <a:bodyPr wrap="square" rtlCol="0">
            <a:spAutoFit/>
          </a:bodyPr>
          <a:lstStyle/>
          <a:p>
            <a:pPr algn="ctr"/>
            <a:r>
              <a:rPr lang="en-US" sz="2800" b="1" dirty="0">
                <a:solidFill>
                  <a:schemeClr val="accent5">
                    <a:lumMod val="75000"/>
                  </a:schemeClr>
                </a:solidFill>
              </a:rPr>
              <a:t>0</a:t>
            </a:r>
          </a:p>
        </p:txBody>
      </p:sp>
      <p:grpSp>
        <p:nvGrpSpPr>
          <p:cNvPr id="7" name="Group 6">
            <a:extLst>
              <a:ext uri="{FF2B5EF4-FFF2-40B4-BE49-F238E27FC236}">
                <a16:creationId xmlns:a16="http://schemas.microsoft.com/office/drawing/2014/main" id="{E8749797-D05B-43D9-A546-D2616674B9BD}"/>
              </a:ext>
            </a:extLst>
          </p:cNvPr>
          <p:cNvGrpSpPr/>
          <p:nvPr/>
        </p:nvGrpSpPr>
        <p:grpSpPr>
          <a:xfrm>
            <a:off x="5683223" y="2955986"/>
            <a:ext cx="1544412" cy="496172"/>
            <a:chOff x="-2385130" y="2972347"/>
            <a:chExt cx="1544412" cy="496172"/>
          </a:xfrm>
          <a:solidFill>
            <a:schemeClr val="accent3">
              <a:lumMod val="20000"/>
              <a:lumOff val="80000"/>
            </a:schemeClr>
          </a:solidFill>
        </p:grpSpPr>
        <p:sp>
          <p:nvSpPr>
            <p:cNvPr id="8" name="Rectangle: Rounded Corners 10">
              <a:extLst>
                <a:ext uri="{FF2B5EF4-FFF2-40B4-BE49-F238E27FC236}">
                  <a16:creationId xmlns:a16="http://schemas.microsoft.com/office/drawing/2014/main" id="{34D706FE-955E-49E3-A6C4-AFBF7E43446F}"/>
                </a:ext>
              </a:extLst>
            </p:cNvPr>
            <p:cNvSpPr/>
            <p:nvPr/>
          </p:nvSpPr>
          <p:spPr>
            <a:xfrm>
              <a:off x="-2385130" y="2972347"/>
              <a:ext cx="1544412" cy="496172"/>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BEB827-BBC0-428F-9094-4028DB9B957C}"/>
                </a:ext>
              </a:extLst>
            </p:cNvPr>
            <p:cNvSpPr txBox="1"/>
            <p:nvPr/>
          </p:nvSpPr>
          <p:spPr>
            <a:xfrm>
              <a:off x="-2353374" y="3055003"/>
              <a:ext cx="1444060" cy="330860"/>
            </a:xfrm>
            <a:prstGeom prst="rect">
              <a:avLst/>
            </a:prstGeom>
            <a:solidFill>
              <a:schemeClr val="accent3"/>
            </a:solidFill>
          </p:spPr>
          <p:txBody>
            <a:bodyPr wrap="square" rtlCol="0">
              <a:spAutoFit/>
            </a:bodyPr>
            <a:lstStyle/>
            <a:p>
              <a:pPr algn="ctr"/>
              <a:r>
                <a:rPr lang="en-US" sz="1550" b="1" dirty="0">
                  <a:solidFill>
                    <a:srgbClr val="000000"/>
                  </a:solidFill>
                </a:rPr>
                <a:t>Unprofessional</a:t>
              </a:r>
            </a:p>
          </p:txBody>
        </p:sp>
      </p:grpSp>
      <p:sp>
        <p:nvSpPr>
          <p:cNvPr id="10" name="TextBox 9"/>
          <p:cNvSpPr txBox="1"/>
          <p:nvPr/>
        </p:nvSpPr>
        <p:spPr>
          <a:xfrm>
            <a:off x="4929947" y="2921497"/>
            <a:ext cx="423690" cy="523220"/>
          </a:xfrm>
          <a:prstGeom prst="rect">
            <a:avLst/>
          </a:prstGeom>
          <a:noFill/>
          <a:ln w="28575">
            <a:solidFill>
              <a:schemeClr val="accent4"/>
            </a:solidFill>
          </a:ln>
        </p:spPr>
        <p:txBody>
          <a:bodyPr wrap="square" rtlCol="0">
            <a:spAutoFit/>
          </a:bodyPr>
          <a:lstStyle/>
          <a:p>
            <a:pPr algn="ctr"/>
            <a:r>
              <a:rPr lang="en-US" sz="2800" b="1" dirty="0">
                <a:solidFill>
                  <a:schemeClr val="accent5">
                    <a:lumMod val="75000"/>
                  </a:schemeClr>
                </a:solidFill>
              </a:rPr>
              <a:t>5</a:t>
            </a:r>
          </a:p>
        </p:txBody>
      </p:sp>
      <p:grpSp>
        <p:nvGrpSpPr>
          <p:cNvPr id="11" name="Group 10">
            <a:extLst>
              <a:ext uri="{FF2B5EF4-FFF2-40B4-BE49-F238E27FC236}">
                <a16:creationId xmlns:a16="http://schemas.microsoft.com/office/drawing/2014/main" id="{D3595F8D-F293-4341-81AD-DF90DD6174D6}"/>
              </a:ext>
            </a:extLst>
          </p:cNvPr>
          <p:cNvGrpSpPr/>
          <p:nvPr/>
        </p:nvGrpSpPr>
        <p:grpSpPr>
          <a:xfrm>
            <a:off x="9144825" y="2954561"/>
            <a:ext cx="1544412" cy="496172"/>
            <a:chOff x="-2175996" y="4154811"/>
            <a:chExt cx="1544412" cy="496172"/>
          </a:xfrm>
          <a:solidFill>
            <a:schemeClr val="accent2">
              <a:lumMod val="20000"/>
              <a:lumOff val="80000"/>
            </a:schemeClr>
          </a:solidFill>
        </p:grpSpPr>
        <p:sp>
          <p:nvSpPr>
            <p:cNvPr id="12" name="Rectangle: Rounded Corners 13">
              <a:extLst>
                <a:ext uri="{FF2B5EF4-FFF2-40B4-BE49-F238E27FC236}">
                  <a16:creationId xmlns:a16="http://schemas.microsoft.com/office/drawing/2014/main" id="{A7DB116A-C752-48A0-84B3-910161A684EE}"/>
                </a:ext>
              </a:extLst>
            </p:cNvPr>
            <p:cNvSpPr/>
            <p:nvPr/>
          </p:nvSpPr>
          <p:spPr>
            <a:xfrm>
              <a:off x="-2175996" y="4154811"/>
              <a:ext cx="1544412" cy="496172"/>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ACB378D-D0D4-4F30-8FDC-1BAA3A8D472F}"/>
                </a:ext>
              </a:extLst>
            </p:cNvPr>
            <p:cNvSpPr txBox="1"/>
            <p:nvPr/>
          </p:nvSpPr>
          <p:spPr>
            <a:xfrm>
              <a:off x="-2125820" y="4225926"/>
              <a:ext cx="1444060" cy="353943"/>
            </a:xfrm>
            <a:prstGeom prst="rect">
              <a:avLst/>
            </a:prstGeom>
            <a:solidFill>
              <a:schemeClr val="accent2"/>
            </a:solidFill>
          </p:spPr>
          <p:txBody>
            <a:bodyPr wrap="square" rtlCol="0">
              <a:spAutoFit/>
            </a:bodyPr>
            <a:lstStyle/>
            <a:p>
              <a:pPr algn="ctr"/>
              <a:r>
                <a:rPr lang="en-US" sz="1700" b="1" dirty="0">
                  <a:solidFill>
                    <a:srgbClr val="000000"/>
                  </a:solidFill>
                </a:rPr>
                <a:t>Both</a:t>
              </a:r>
            </a:p>
          </p:txBody>
        </p:sp>
      </p:grpSp>
      <p:sp>
        <p:nvSpPr>
          <p:cNvPr id="14" name="TextBox 13"/>
          <p:cNvSpPr txBox="1"/>
          <p:nvPr/>
        </p:nvSpPr>
        <p:spPr>
          <a:xfrm>
            <a:off x="8391191" y="2921497"/>
            <a:ext cx="423690" cy="523220"/>
          </a:xfrm>
          <a:prstGeom prst="rect">
            <a:avLst/>
          </a:prstGeom>
          <a:noFill/>
          <a:ln w="28575">
            <a:solidFill>
              <a:schemeClr val="accent4"/>
            </a:solidFill>
          </a:ln>
        </p:spPr>
        <p:txBody>
          <a:bodyPr wrap="square" rtlCol="0">
            <a:spAutoFit/>
          </a:bodyPr>
          <a:lstStyle/>
          <a:p>
            <a:pPr algn="ctr"/>
            <a:r>
              <a:rPr lang="en-US" sz="2800" b="1" dirty="0">
                <a:solidFill>
                  <a:schemeClr val="accent5">
                    <a:lumMod val="75000"/>
                  </a:schemeClr>
                </a:solidFill>
              </a:rPr>
              <a:t>4</a:t>
            </a:r>
          </a:p>
        </p:txBody>
      </p:sp>
      <p:sp>
        <p:nvSpPr>
          <p:cNvPr id="16" name="TextBox 15"/>
          <p:cNvSpPr txBox="1"/>
          <p:nvPr/>
        </p:nvSpPr>
        <p:spPr>
          <a:xfrm>
            <a:off x="2267411" y="3646030"/>
            <a:ext cx="8321474" cy="1384995"/>
          </a:xfrm>
          <a:prstGeom prst="rect">
            <a:avLst/>
          </a:prstGeom>
          <a:noFill/>
        </p:spPr>
        <p:txBody>
          <a:bodyPr wrap="square" rtlCol="0">
            <a:spAutoFit/>
          </a:bodyPr>
          <a:lstStyle/>
          <a:p>
            <a:pPr algn="ctr"/>
            <a:r>
              <a:rPr lang="en-US" sz="2800" dirty="0">
                <a:solidFill>
                  <a:srgbClr val="000000"/>
                </a:solidFill>
              </a:rPr>
              <a:t>In the workplace, any action that is disrespectful is automatically unprofessional, but not every unprofessional action is disrespectful.  </a:t>
            </a:r>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187110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6739">
        <p159:morph option="byObject"/>
      </p:transition>
    </mc:Choice>
    <mc:Fallback xmlns="">
      <p:transition spd="slow" advTm="367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5"/>
                </p:tgtEl>
              </p:cMediaNode>
            </p:audio>
          </p:childTnLst>
        </p:cTn>
      </p:par>
    </p:tnLst>
    <p:bldLst>
      <p:bldP spid="2" grpId="0" animBg="1"/>
      <p:bldP spid="10" grpId="0" animBg="1"/>
      <p:bldP spid="14"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EE86F3-1AE2-4682-871C-1A2F75448DD8}"/>
              </a:ext>
            </a:extLst>
          </p:cNvPr>
          <p:cNvSpPr/>
          <p:nvPr/>
        </p:nvSpPr>
        <p:spPr>
          <a:xfrm>
            <a:off x="1095375" y="820712"/>
            <a:ext cx="10001250" cy="4568877"/>
          </a:xfrm>
          <a:prstGeom prst="rect">
            <a:avLst/>
          </a:prstGeom>
          <a:solidFill>
            <a:srgbClr val="4D4D4D"/>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D44B"/>
              </a:solidFill>
            </a:endParaRPr>
          </a:p>
        </p:txBody>
      </p:sp>
      <p:sp>
        <p:nvSpPr>
          <p:cNvPr id="6" name="Diamond 5">
            <a:extLst>
              <a:ext uri="{FF2B5EF4-FFF2-40B4-BE49-F238E27FC236}">
                <a16:creationId xmlns:a16="http://schemas.microsoft.com/office/drawing/2014/main" id="{1B724A81-1179-4163-8A0E-978C63CDD235}"/>
              </a:ext>
            </a:extLst>
          </p:cNvPr>
          <p:cNvSpPr/>
          <p:nvPr/>
        </p:nvSpPr>
        <p:spPr>
          <a:xfrm>
            <a:off x="1" y="36582"/>
            <a:ext cx="12192000" cy="6094395"/>
          </a:xfrm>
          <a:prstGeom prst="diamond">
            <a:avLst/>
          </a:prstGeom>
          <a:no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sp>
        <p:nvSpPr>
          <p:cNvPr id="3" name="Content Placeholder 2">
            <a:extLst>
              <a:ext uri="{FF2B5EF4-FFF2-40B4-BE49-F238E27FC236}">
                <a16:creationId xmlns:a16="http://schemas.microsoft.com/office/drawing/2014/main" id="{D5E209F4-2474-432D-8932-B3FC52AB2F3D}"/>
              </a:ext>
            </a:extLst>
          </p:cNvPr>
          <p:cNvSpPr>
            <a:spLocks noGrp="1"/>
          </p:cNvSpPr>
          <p:nvPr>
            <p:ph idx="1"/>
          </p:nvPr>
        </p:nvSpPr>
        <p:spPr>
          <a:xfrm>
            <a:off x="2876397" y="2057399"/>
            <a:ext cx="6439207" cy="2367117"/>
          </a:xfrm>
        </p:spPr>
        <p:txBody>
          <a:bodyPr>
            <a:normAutofit fontScale="92500" lnSpcReduction="10000"/>
          </a:bodyPr>
          <a:lstStyle/>
          <a:p>
            <a:r>
              <a:rPr lang="en-US" sz="3200" dirty="0">
                <a:solidFill>
                  <a:srgbClr val="FFD44B"/>
                </a:solidFill>
              </a:rPr>
              <a:t>“Without appreciation and respect for other people, true leadership becomes ineffective, if not impossible.”</a:t>
            </a:r>
          </a:p>
          <a:p>
            <a:endParaRPr lang="en-US" dirty="0">
              <a:solidFill>
                <a:srgbClr val="FFD44B"/>
              </a:solidFill>
            </a:endParaRPr>
          </a:p>
          <a:p>
            <a:pPr algn="r"/>
            <a:r>
              <a:rPr lang="en-US" dirty="0">
                <a:solidFill>
                  <a:srgbClr val="FFD44B"/>
                </a:solidFill>
              </a:rPr>
              <a:t>–George Foreman</a:t>
            </a:r>
          </a:p>
        </p:txBody>
      </p:sp>
    </p:spTree>
    <p:extLst>
      <p:ext uri="{BB962C8B-B14F-4D97-AF65-F5344CB8AC3E}">
        <p14:creationId xmlns:p14="http://schemas.microsoft.com/office/powerpoint/2010/main" val="29737203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grpId="0" nodeType="withEffect">
                                  <p:stCondLst>
                                    <p:cond delay="0"/>
                                  </p:stCondLst>
                                  <p:childTnLst>
                                    <p:animEffect transition="out" filter="fade">
                                      <p:cBhvr>
                                        <p:cTn id="6" dur="750"/>
                                        <p:tgtEl>
                                          <p:spTgt spid="6"/>
                                        </p:tgtEl>
                                      </p:cBhvr>
                                    </p:animEffect>
                                    <p:anim calcmode="lin" valueType="num">
                                      <p:cBhvr>
                                        <p:cTn id="7" dur="75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750"/>
                                        <p:tgtEl>
                                          <p:spTgt spid="6"/>
                                        </p:tgtEl>
                                        <p:attrNameLst>
                                          <p:attrName>ppt_h</p:attrName>
                                        </p:attrNameLst>
                                      </p:cBhvr>
                                      <p:tavLst>
                                        <p:tav tm="0">
                                          <p:val>
                                            <p:strVal val="ppt_h"/>
                                          </p:val>
                                        </p:tav>
                                        <p:tav tm="100000">
                                          <p:val>
                                            <p:strVal val="ppt_h"/>
                                          </p:val>
                                        </p:tav>
                                      </p:tavLst>
                                    </p:anim>
                                    <p:set>
                                      <p:cBhvr>
                                        <p:cTn id="9" dur="1" fill="hold">
                                          <p:stCondLst>
                                            <p:cond delay="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29E6F-2DEA-4BAD-A676-A655F4EC9ABD}"/>
              </a:ext>
            </a:extLst>
          </p:cNvPr>
          <p:cNvSpPr>
            <a:spLocks noGrp="1"/>
          </p:cNvSpPr>
          <p:nvPr>
            <p:ph type="title"/>
          </p:nvPr>
        </p:nvSpPr>
        <p:spPr/>
        <p:txBody>
          <a:bodyPr/>
          <a:lstStyle/>
          <a:p>
            <a:r>
              <a:rPr lang="en-US" dirty="0"/>
              <a:t>Respect Can Mean Different Things</a:t>
            </a:r>
          </a:p>
        </p:txBody>
      </p:sp>
      <p:sp>
        <p:nvSpPr>
          <p:cNvPr id="3" name="Content Placeholder 2">
            <a:extLst>
              <a:ext uri="{FF2B5EF4-FFF2-40B4-BE49-F238E27FC236}">
                <a16:creationId xmlns:a16="http://schemas.microsoft.com/office/drawing/2014/main" id="{44BECFA5-907F-402B-8AEC-74F8E25993D6}"/>
              </a:ext>
            </a:extLst>
          </p:cNvPr>
          <p:cNvSpPr>
            <a:spLocks noGrp="1"/>
          </p:cNvSpPr>
          <p:nvPr>
            <p:ph idx="1"/>
          </p:nvPr>
        </p:nvSpPr>
        <p:spPr>
          <a:xfrm>
            <a:off x="609600" y="1417638"/>
            <a:ext cx="10972800" cy="1143000"/>
          </a:xfrm>
        </p:spPr>
        <p:txBody>
          <a:bodyPr>
            <a:normAutofit/>
          </a:bodyPr>
          <a:lstStyle/>
          <a:p>
            <a:r>
              <a:rPr lang="en-US" dirty="0"/>
              <a:t>Respect is a commonly used term that we often read about in news articles, use in our employee handbooks, and even hear in famous songs.</a:t>
            </a:r>
          </a:p>
        </p:txBody>
      </p:sp>
      <p:pic>
        <p:nvPicPr>
          <p:cNvPr id="1026" name="Picture 2" descr="Related image">
            <a:extLst>
              <a:ext uri="{FF2B5EF4-FFF2-40B4-BE49-F238E27FC236}">
                <a16:creationId xmlns:a16="http://schemas.microsoft.com/office/drawing/2014/main" id="{4AB712C5-6767-454F-95DA-10A70908438E}"/>
              </a:ext>
            </a:extLst>
          </p:cNvPr>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826673" y="4047510"/>
            <a:ext cx="1393539" cy="1292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E3D42027-2E3E-4785-99F8-0CB416E60665}"/>
              </a:ext>
            </a:extLst>
          </p:cNvPr>
          <p:cNvPicPr>
            <a:picLocks noChangeAspect="1" noChangeArrowheads="1" noCrop="1"/>
          </p:cNvPicPr>
          <p:nvPr/>
        </p:nvPicPr>
        <p:blipFill>
          <a:blip r:embed="rId8" cstate="hq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9322863" y="3731369"/>
            <a:ext cx="1393539" cy="12926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EF6137CA-8F82-4CC4-BFC5-0D0D3399261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14744" y="2714012"/>
            <a:ext cx="3850319" cy="24022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lated image">
            <a:extLst>
              <a:ext uri="{FF2B5EF4-FFF2-40B4-BE49-F238E27FC236}">
                <a16:creationId xmlns:a16="http://schemas.microsoft.com/office/drawing/2014/main" id="{2D5BE534-0F53-40B3-AF6A-CE2ED3D9E72E}"/>
              </a:ext>
            </a:extLst>
          </p:cNvPr>
          <p:cNvPicPr>
            <a:picLocks noChangeAspect="1" noChangeArrowheads="1" noCrop="1"/>
          </p:cNvPicPr>
          <p:nvPr/>
        </p:nvPicPr>
        <p:blipFill>
          <a:blip r:embed="rId8" cstate="hq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237857" y="2742129"/>
            <a:ext cx="1393539" cy="12926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lated image">
            <a:extLst>
              <a:ext uri="{FF2B5EF4-FFF2-40B4-BE49-F238E27FC236}">
                <a16:creationId xmlns:a16="http://schemas.microsoft.com/office/drawing/2014/main" id="{71A4A97F-7A76-4732-AA4F-3217E8357B9E}"/>
              </a:ext>
            </a:extLst>
          </p:cNvPr>
          <p:cNvPicPr>
            <a:picLocks noChangeAspect="1" noChangeArrowheads="1" noCrop="1"/>
          </p:cNvPicPr>
          <p:nvPr/>
        </p:nvPicPr>
        <p:blipFill>
          <a:blip r:embed="rId8" cstate="hq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9682722" y="2413304"/>
            <a:ext cx="1393539" cy="1292698"/>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A31A4656-F299-4695-ADA8-9EDD6CDBA323}"/>
              </a:ext>
            </a:extLst>
          </p:cNvPr>
          <p:cNvSpPr txBox="1">
            <a:spLocks/>
          </p:cNvSpPr>
          <p:nvPr/>
        </p:nvSpPr>
        <p:spPr>
          <a:xfrm>
            <a:off x="2000837" y="5126235"/>
            <a:ext cx="1478132" cy="621316"/>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Articles</a:t>
            </a:r>
          </a:p>
        </p:txBody>
      </p:sp>
      <p:sp>
        <p:nvSpPr>
          <p:cNvPr id="12" name="Content Placeholder 2">
            <a:extLst>
              <a:ext uri="{FF2B5EF4-FFF2-40B4-BE49-F238E27FC236}">
                <a16:creationId xmlns:a16="http://schemas.microsoft.com/office/drawing/2014/main" id="{5117C5D8-E9F1-4C73-9BD6-85D80A727013}"/>
              </a:ext>
            </a:extLst>
          </p:cNvPr>
          <p:cNvSpPr txBox="1">
            <a:spLocks/>
          </p:cNvSpPr>
          <p:nvPr/>
        </p:nvSpPr>
        <p:spPr>
          <a:xfrm>
            <a:off x="5164749" y="5266664"/>
            <a:ext cx="1862504" cy="820376"/>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80000"/>
              </a:lnSpc>
            </a:pPr>
            <a:r>
              <a:rPr lang="en-US" dirty="0"/>
              <a:t>Employee Handbook</a:t>
            </a:r>
          </a:p>
        </p:txBody>
      </p:sp>
      <p:sp>
        <p:nvSpPr>
          <p:cNvPr id="13" name="Content Placeholder 2">
            <a:extLst>
              <a:ext uri="{FF2B5EF4-FFF2-40B4-BE49-F238E27FC236}">
                <a16:creationId xmlns:a16="http://schemas.microsoft.com/office/drawing/2014/main" id="{B902ACBD-AB12-4F6E-92DA-540FD700AB0A}"/>
              </a:ext>
            </a:extLst>
          </p:cNvPr>
          <p:cNvSpPr txBox="1">
            <a:spLocks/>
          </p:cNvSpPr>
          <p:nvPr/>
        </p:nvSpPr>
        <p:spPr>
          <a:xfrm>
            <a:off x="8237857" y="5266664"/>
            <a:ext cx="1862504" cy="820376"/>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80000"/>
              </a:lnSpc>
            </a:pPr>
            <a:r>
              <a:rPr lang="en-US" dirty="0"/>
              <a:t>Famous Song</a:t>
            </a:r>
          </a:p>
        </p:txBody>
      </p:sp>
      <p:pic>
        <p:nvPicPr>
          <p:cNvPr id="7" name="Retro - Aretha Franklin - Respect">
            <a:hlinkClick r:id="" action="ppaction://media"/>
          </p:cNvPr>
          <p:cNvPicPr>
            <a:picLocks noChangeAspect="1"/>
          </p:cNvPicPr>
          <p:nvPr>
            <a:audioFile r:link="rId2"/>
            <p:extLst>
              <p:ext uri="{DAA4B4D4-6D71-4841-9C94-3DE7FCFB9230}">
                <p14:media xmlns:p14="http://schemas.microsoft.com/office/powerpoint/2010/main" r:embed="rId3">
                  <p14:trim st="109294" end="32330"/>
                </p14:media>
              </p:ext>
            </p:extLst>
          </p:nvPr>
        </p:nvPicPr>
        <p:blipFill>
          <a:blip r:embed="rId10"/>
          <a:stretch>
            <a:fillRect/>
          </a:stretch>
        </p:blipFill>
        <p:spPr>
          <a:xfrm>
            <a:off x="-869092" y="236538"/>
            <a:ext cx="609600" cy="609600"/>
          </a:xfrm>
          <a:prstGeom prst="rect">
            <a:avLst/>
          </a:prstGeom>
        </p:spPr>
      </p:pic>
      <p:pic>
        <p:nvPicPr>
          <p:cNvPr id="8" name="Picture 7"/>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253585" y="2731643"/>
            <a:ext cx="1899266" cy="2451168"/>
          </a:xfrm>
          <a:prstGeom prst="rect">
            <a:avLst/>
          </a:prstGeom>
          <a:effectLst>
            <a:glow rad="215900">
              <a:schemeClr val="accent1">
                <a:satMod val="175000"/>
              </a:schemeClr>
            </a:glow>
          </a:effectLst>
        </p:spPr>
      </p:pic>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538044751"/>
      </p:ext>
    </p:extLst>
  </p:cSld>
  <p:clrMapOvr>
    <a:masterClrMapping/>
  </p:clrMapOvr>
  <mc:AlternateContent xmlns:mc="http://schemas.openxmlformats.org/markup-compatibility/2006" xmlns:p14="http://schemas.microsoft.com/office/powerpoint/2010/main">
    <mc:Choice Requires="p14">
      <p:transition spd="slow" p14:dur="2000" advTm="22854"/>
    </mc:Choice>
    <mc:Fallback xmlns="">
      <p:transition spd="slow" advTm="22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2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20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32" presetClass="emph" presetSubtype="0" fill="hold" nodeType="withEffect">
                                  <p:stCondLst>
                                    <p:cond delay="2000"/>
                                  </p:stCondLst>
                                  <p:childTnLst>
                                    <p:animRot by="120000">
                                      <p:cBhvr>
                                        <p:cTn id="22" dur="200" fill="hold">
                                          <p:stCondLst>
                                            <p:cond delay="0"/>
                                          </p:stCondLst>
                                        </p:cTn>
                                        <p:tgtEl>
                                          <p:spTgt spid="8"/>
                                        </p:tgtEl>
                                        <p:attrNameLst>
                                          <p:attrName>r</p:attrName>
                                        </p:attrNameLst>
                                      </p:cBhvr>
                                    </p:animRot>
                                    <p:animRot by="-240000">
                                      <p:cBhvr>
                                        <p:cTn id="23" dur="400" fill="hold">
                                          <p:stCondLst>
                                            <p:cond delay="400"/>
                                          </p:stCondLst>
                                        </p:cTn>
                                        <p:tgtEl>
                                          <p:spTgt spid="8"/>
                                        </p:tgtEl>
                                        <p:attrNameLst>
                                          <p:attrName>r</p:attrName>
                                        </p:attrNameLst>
                                      </p:cBhvr>
                                    </p:animRot>
                                    <p:animRot by="240000">
                                      <p:cBhvr>
                                        <p:cTn id="24" dur="400" fill="hold">
                                          <p:stCondLst>
                                            <p:cond delay="800"/>
                                          </p:stCondLst>
                                        </p:cTn>
                                        <p:tgtEl>
                                          <p:spTgt spid="8"/>
                                        </p:tgtEl>
                                        <p:attrNameLst>
                                          <p:attrName>r</p:attrName>
                                        </p:attrNameLst>
                                      </p:cBhvr>
                                    </p:animRot>
                                    <p:animRot by="-240000">
                                      <p:cBhvr>
                                        <p:cTn id="25" dur="400" fill="hold">
                                          <p:stCondLst>
                                            <p:cond delay="1200"/>
                                          </p:stCondLst>
                                        </p:cTn>
                                        <p:tgtEl>
                                          <p:spTgt spid="8"/>
                                        </p:tgtEl>
                                        <p:attrNameLst>
                                          <p:attrName>r</p:attrName>
                                        </p:attrNameLst>
                                      </p:cBhvr>
                                    </p:animRot>
                                    <p:animRot by="120000">
                                      <p:cBhvr>
                                        <p:cTn id="26" dur="400" fill="hold">
                                          <p:stCondLst>
                                            <p:cond delay="1600"/>
                                          </p:stCondLst>
                                        </p:cTn>
                                        <p:tgtEl>
                                          <p:spTgt spid="8"/>
                                        </p:tgtEl>
                                        <p:attrNameLst>
                                          <p:attrName>r</p:attrName>
                                        </p:attrNameLst>
                                      </p:cBhvr>
                                    </p:animRot>
                                  </p:childTnLst>
                                </p:cTn>
                              </p:par>
                            </p:childTnLst>
                          </p:cTn>
                        </p:par>
                        <p:par>
                          <p:cTn id="27" fill="hold">
                            <p:stCondLst>
                              <p:cond delay="4000"/>
                            </p:stCondLst>
                            <p:childTnLst>
                              <p:par>
                                <p:cTn id="28" presetID="1" presetClass="mediacall" presetSubtype="0" fill="hold" nodeType="afterEffect">
                                  <p:stCondLst>
                                    <p:cond delay="0"/>
                                  </p:stCondLst>
                                  <p:childTnLst>
                                    <p:cmd type="call" cmd="playFrom(0.0)">
                                      <p:cBhvr>
                                        <p:cTn id="29" dur="7927" fill="hold"/>
                                        <p:tgtEl>
                                          <p:spTgt spid="7"/>
                                        </p:tgtEl>
                                      </p:cBhvr>
                                    </p:cmd>
                                  </p:childTnLst>
                                </p:cTn>
                              </p:par>
                              <p:par>
                                <p:cTn id="30" presetID="10"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p:cTn id="45" fill="hold" display="0">
                  <p:stCondLst>
                    <p:cond delay="indefinite"/>
                  </p:stCondLst>
                  <p:endCondLst>
                    <p:cond evt="onStopAudio" delay="0">
                      <p:tgtEl>
                        <p:sldTgt/>
                      </p:tgtEl>
                    </p:cond>
                  </p:endCondLst>
                </p:cTn>
                <p:tgtEl>
                  <p:spTgt spid="7"/>
                </p:tgtEl>
              </p:cMediaNode>
            </p:audio>
            <p:audio isNarration="1">
              <p:cMediaNode vol="80000" showWhenStopped="0">
                <p:cTn id="46" fill="hold" display="0">
                  <p:stCondLst>
                    <p:cond delay="indefinite"/>
                  </p:stCondLst>
                  <p:endCondLst>
                    <p:cond evt="onStopAudio" delay="0">
                      <p:tgtEl>
                        <p:sldTgt/>
                      </p:tgtEl>
                    </p:cond>
                  </p:endCondLst>
                </p:cTn>
                <p:tgtEl>
                  <p:spTgt spid="4"/>
                </p:tgtEl>
              </p:cMediaNode>
            </p:audio>
          </p:childTnLst>
        </p:cTn>
      </p:par>
    </p:tnLst>
    <p:bldLst>
      <p:bldP spid="11" grpId="0"/>
      <p:bldP spid="12" grpId="0"/>
      <p:bldP spid="13" grpId="0"/>
    </p:bldLst>
  </p:timing>
  <p:extLst>
    <p:ext uri="{E180D4A7-C9FB-4DFB-919C-405C955672EB}">
      <p14:showEvtLst xmlns:p14="http://schemas.microsoft.com/office/powerpoint/2010/main">
        <p14:playEvt time="12492" objId="7"/>
        <p14:stopEvt time="20492" objId="7"/>
      </p14:showEvtLst>
    </p:ext>
  </p:extLst>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3178339" y="1698689"/>
            <a:ext cx="5835322" cy="2879959"/>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itle 1">
            <a:extLst>
              <a:ext uri="{FF2B5EF4-FFF2-40B4-BE49-F238E27FC236}">
                <a16:creationId xmlns:a16="http://schemas.microsoft.com/office/drawing/2014/main" id="{7C31CA7A-3ACF-41A2-9F1E-47162636867D}"/>
              </a:ext>
            </a:extLst>
          </p:cNvPr>
          <p:cNvSpPr>
            <a:spLocks noGrp="1"/>
          </p:cNvSpPr>
          <p:nvPr>
            <p:ph type="title"/>
          </p:nvPr>
        </p:nvSpPr>
        <p:spPr>
          <a:xfrm>
            <a:off x="3352799" y="2194626"/>
            <a:ext cx="5486400" cy="1143000"/>
          </a:xfrm>
        </p:spPr>
        <p:txBody>
          <a:bodyPr>
            <a:normAutofit/>
          </a:bodyPr>
          <a:lstStyle/>
          <a:p>
            <a:pPr algn="ctr"/>
            <a:r>
              <a:rPr lang="en-US" sz="4000" dirty="0"/>
              <a:t>Discussion Activity</a:t>
            </a:r>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3352800" y="3133908"/>
            <a:ext cx="5486400" cy="685799"/>
          </a:xfrm>
        </p:spPr>
        <p:txBody>
          <a:bodyPr>
            <a:noAutofit/>
          </a:bodyPr>
          <a:lstStyle/>
          <a:p>
            <a:pPr algn="ctr"/>
            <a:r>
              <a:rPr lang="en-US" b="1" dirty="0"/>
              <a:t>What are some ways to show </a:t>
            </a:r>
            <a:r>
              <a:rPr lang="en-US" b="1" dirty="0">
                <a:solidFill>
                  <a:srgbClr val="00B050"/>
                </a:solidFill>
              </a:rPr>
              <a:t>respect</a:t>
            </a:r>
            <a:r>
              <a:rPr lang="en-US" b="1" dirty="0"/>
              <a:t> in the workplace?</a:t>
            </a:r>
          </a:p>
          <a:p>
            <a:pPr algn="ctr"/>
            <a:endParaRPr lang="en-US" dirty="0"/>
          </a:p>
          <a:p>
            <a:pPr algn="ctr"/>
            <a:endParaRPr lang="en-US" dirty="0"/>
          </a:p>
        </p:txBody>
      </p:sp>
      <p:sp>
        <p:nvSpPr>
          <p:cNvPr id="57" name="Oval 56">
            <a:extLst>
              <a:ext uri="{FF2B5EF4-FFF2-40B4-BE49-F238E27FC236}">
                <a16:creationId xmlns:a16="http://schemas.microsoft.com/office/drawing/2014/main" id="{D3483405-9565-4781-B0DE-34CBF96F76C1}"/>
              </a:ext>
            </a:extLst>
          </p:cNvPr>
          <p:cNvSpPr/>
          <p:nvPr/>
        </p:nvSpPr>
        <p:spPr>
          <a:xfrm>
            <a:off x="693777" y="2795401"/>
            <a:ext cx="2809406" cy="2809406"/>
          </a:xfrm>
          <a:prstGeom prst="ellipse">
            <a:avLst/>
          </a:prstGeom>
          <a:solidFill>
            <a:srgbClr val="FFD44B">
              <a:alpha val="94902"/>
            </a:srgb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Greet/ acknowledge coworkers</a:t>
            </a:r>
          </a:p>
        </p:txBody>
      </p:sp>
      <p:sp>
        <p:nvSpPr>
          <p:cNvPr id="61" name="Oval 60">
            <a:extLst>
              <a:ext uri="{FF2B5EF4-FFF2-40B4-BE49-F238E27FC236}">
                <a16:creationId xmlns:a16="http://schemas.microsoft.com/office/drawing/2014/main" id="{5109AB93-494D-4512-AAB9-B3685C94D2E5}"/>
              </a:ext>
            </a:extLst>
          </p:cNvPr>
          <p:cNvSpPr/>
          <p:nvPr/>
        </p:nvSpPr>
        <p:spPr>
          <a:xfrm>
            <a:off x="8734956" y="-1141235"/>
            <a:ext cx="3641392" cy="3641392"/>
          </a:xfrm>
          <a:prstGeom prst="ellipse">
            <a:avLst/>
          </a:prstGeom>
          <a:solidFill>
            <a:srgbClr val="FFD44B">
              <a:alpha val="9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Be aware of facial expression &amp; body language</a:t>
            </a:r>
          </a:p>
        </p:txBody>
      </p:sp>
      <p:sp>
        <p:nvSpPr>
          <p:cNvPr id="64" name="Oval 63">
            <a:extLst>
              <a:ext uri="{FF2B5EF4-FFF2-40B4-BE49-F238E27FC236}">
                <a16:creationId xmlns:a16="http://schemas.microsoft.com/office/drawing/2014/main" id="{560C9067-FF71-43B4-AEFB-43FBF06C4330}"/>
              </a:ext>
            </a:extLst>
          </p:cNvPr>
          <p:cNvSpPr/>
          <p:nvPr/>
        </p:nvSpPr>
        <p:spPr>
          <a:xfrm>
            <a:off x="-105271" y="-113108"/>
            <a:ext cx="2600768" cy="2600768"/>
          </a:xfrm>
          <a:prstGeom prst="ellipse">
            <a:avLst/>
          </a:prstGeom>
          <a:solidFill>
            <a:srgbClr val="FFD44B">
              <a:alpha val="9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Practice appropriate volume control</a:t>
            </a:r>
          </a:p>
        </p:txBody>
      </p:sp>
      <p:sp>
        <p:nvSpPr>
          <p:cNvPr id="86" name="Oval 85">
            <a:extLst>
              <a:ext uri="{FF2B5EF4-FFF2-40B4-BE49-F238E27FC236}">
                <a16:creationId xmlns:a16="http://schemas.microsoft.com/office/drawing/2014/main" id="{79E21304-3DC2-4E49-81FE-D05907285B18}"/>
              </a:ext>
            </a:extLst>
          </p:cNvPr>
          <p:cNvSpPr/>
          <p:nvPr/>
        </p:nvSpPr>
        <p:spPr>
          <a:xfrm>
            <a:off x="9611993" y="1221635"/>
            <a:ext cx="2462247" cy="2462247"/>
          </a:xfrm>
          <a:prstGeom prst="ellipse">
            <a:avLst/>
          </a:prstGeom>
          <a:solidFill>
            <a:srgbClr val="FFD44B">
              <a:alpha val="94902"/>
            </a:srgb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pPr>
            <a:r>
              <a:rPr lang="en-US" sz="2800" b="1" dirty="0">
                <a:solidFill>
                  <a:srgbClr val="4D4D4D"/>
                </a:solidFill>
              </a:rPr>
              <a:t>Respect for shared spaces and items</a:t>
            </a:r>
          </a:p>
        </p:txBody>
      </p:sp>
      <p:sp>
        <p:nvSpPr>
          <p:cNvPr id="55" name="Oval 54">
            <a:extLst>
              <a:ext uri="{FF2B5EF4-FFF2-40B4-BE49-F238E27FC236}">
                <a16:creationId xmlns:a16="http://schemas.microsoft.com/office/drawing/2014/main" id="{C7820C30-4499-43BC-A80F-7C53DB617E9D}"/>
              </a:ext>
            </a:extLst>
          </p:cNvPr>
          <p:cNvSpPr/>
          <p:nvPr/>
        </p:nvSpPr>
        <p:spPr>
          <a:xfrm>
            <a:off x="9202151" y="3883097"/>
            <a:ext cx="1950692" cy="1950692"/>
          </a:xfrm>
          <a:prstGeom prst="ellipse">
            <a:avLst/>
          </a:prstGeom>
          <a:solidFill>
            <a:srgbClr val="FFD44B">
              <a:alpha val="9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Treat everyone the same</a:t>
            </a:r>
          </a:p>
        </p:txBody>
      </p:sp>
      <p:sp>
        <p:nvSpPr>
          <p:cNvPr id="58" name="Oval 57">
            <a:extLst>
              <a:ext uri="{FF2B5EF4-FFF2-40B4-BE49-F238E27FC236}">
                <a16:creationId xmlns:a16="http://schemas.microsoft.com/office/drawing/2014/main" id="{838B76D6-B95F-4AB6-B6BF-41FACD8ED42A}"/>
              </a:ext>
            </a:extLst>
          </p:cNvPr>
          <p:cNvSpPr/>
          <p:nvPr/>
        </p:nvSpPr>
        <p:spPr>
          <a:xfrm>
            <a:off x="8124530" y="4737313"/>
            <a:ext cx="1220853" cy="1220853"/>
          </a:xfrm>
          <a:prstGeom prst="ellipse">
            <a:avLst/>
          </a:prstGeom>
          <a:solidFill>
            <a:srgbClr val="FFD44B">
              <a:alpha val="9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Be on time</a:t>
            </a:r>
          </a:p>
        </p:txBody>
      </p:sp>
      <p:sp>
        <p:nvSpPr>
          <p:cNvPr id="60" name="Oval 59">
            <a:extLst>
              <a:ext uri="{FF2B5EF4-FFF2-40B4-BE49-F238E27FC236}">
                <a16:creationId xmlns:a16="http://schemas.microsoft.com/office/drawing/2014/main" id="{208AF178-2B13-44D4-B5D6-0C0E729288A7}"/>
              </a:ext>
            </a:extLst>
          </p:cNvPr>
          <p:cNvSpPr/>
          <p:nvPr/>
        </p:nvSpPr>
        <p:spPr>
          <a:xfrm>
            <a:off x="2438496" y="194633"/>
            <a:ext cx="2041202" cy="2041202"/>
          </a:xfrm>
          <a:prstGeom prst="ellipse">
            <a:avLst/>
          </a:prstGeom>
          <a:solidFill>
            <a:srgbClr val="FFD44B">
              <a:alpha val="94902"/>
            </a:srgb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Pay </a:t>
            </a:r>
          </a:p>
          <a:p>
            <a:pPr lvl="0" algn="ctr">
              <a:lnSpc>
                <a:spcPct val="70000"/>
              </a:lnSpc>
            </a:pPr>
            <a:r>
              <a:rPr lang="en-US" sz="2800" b="1" dirty="0">
                <a:solidFill>
                  <a:srgbClr val="4D4D4D"/>
                </a:solidFill>
              </a:rPr>
              <a:t>attention /listen</a:t>
            </a:r>
          </a:p>
        </p:txBody>
      </p:sp>
      <p:sp>
        <p:nvSpPr>
          <p:cNvPr id="62" name="Oval 61">
            <a:extLst>
              <a:ext uri="{FF2B5EF4-FFF2-40B4-BE49-F238E27FC236}">
                <a16:creationId xmlns:a16="http://schemas.microsoft.com/office/drawing/2014/main" id="{FDEB8162-3E9D-4FAA-85F8-D96520BC5758}"/>
              </a:ext>
            </a:extLst>
          </p:cNvPr>
          <p:cNvSpPr/>
          <p:nvPr/>
        </p:nvSpPr>
        <p:spPr>
          <a:xfrm>
            <a:off x="883841" y="1801710"/>
            <a:ext cx="1882172" cy="1882172"/>
          </a:xfrm>
          <a:prstGeom prst="ellipse">
            <a:avLst/>
          </a:prstGeom>
          <a:solidFill>
            <a:srgbClr val="FFD44B">
              <a:alpha val="94902"/>
            </a:srgb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Don’t be negative</a:t>
            </a:r>
          </a:p>
        </p:txBody>
      </p:sp>
      <p:sp>
        <p:nvSpPr>
          <p:cNvPr id="59" name="Oval 58">
            <a:extLst>
              <a:ext uri="{FF2B5EF4-FFF2-40B4-BE49-F238E27FC236}">
                <a16:creationId xmlns:a16="http://schemas.microsoft.com/office/drawing/2014/main" id="{0DCB8DC5-6EF8-49C2-ACF2-25F8EF2EFE69}"/>
              </a:ext>
            </a:extLst>
          </p:cNvPr>
          <p:cNvSpPr/>
          <p:nvPr/>
        </p:nvSpPr>
        <p:spPr>
          <a:xfrm>
            <a:off x="8597357" y="2699372"/>
            <a:ext cx="1699476" cy="1699476"/>
          </a:xfrm>
          <a:prstGeom prst="ellipse">
            <a:avLst/>
          </a:prstGeom>
          <a:solidFill>
            <a:srgbClr val="FFD44B">
              <a:alpha val="94902"/>
            </a:srgb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Practice </a:t>
            </a:r>
          </a:p>
          <a:p>
            <a:pPr lvl="0" algn="ctr">
              <a:lnSpc>
                <a:spcPct val="70000"/>
              </a:lnSpc>
            </a:pPr>
            <a:r>
              <a:rPr lang="en-US" sz="2800" b="1" dirty="0">
                <a:solidFill>
                  <a:srgbClr val="4D4D4D"/>
                </a:solidFill>
              </a:rPr>
              <a:t>good </a:t>
            </a:r>
          </a:p>
          <a:p>
            <a:pPr lvl="0" algn="ctr">
              <a:lnSpc>
                <a:spcPct val="70000"/>
              </a:lnSpc>
            </a:pPr>
            <a:r>
              <a:rPr lang="en-US" sz="2800" b="1" dirty="0">
                <a:solidFill>
                  <a:srgbClr val="4D4D4D"/>
                </a:solidFill>
              </a:rPr>
              <a:t>hygiene</a:t>
            </a:r>
          </a:p>
        </p:txBody>
      </p:sp>
      <p:sp>
        <p:nvSpPr>
          <p:cNvPr id="56" name="Oval 55">
            <a:extLst>
              <a:ext uri="{FF2B5EF4-FFF2-40B4-BE49-F238E27FC236}">
                <a16:creationId xmlns:a16="http://schemas.microsoft.com/office/drawing/2014/main" id="{BFC0BD9D-3146-411C-B372-E28826E32503}"/>
              </a:ext>
            </a:extLst>
          </p:cNvPr>
          <p:cNvSpPr/>
          <p:nvPr/>
        </p:nvSpPr>
        <p:spPr>
          <a:xfrm>
            <a:off x="10870093" y="3523992"/>
            <a:ext cx="1207562" cy="1207562"/>
          </a:xfrm>
          <a:prstGeom prst="ellipse">
            <a:avLst/>
          </a:prstGeom>
          <a:solidFill>
            <a:srgbClr val="FFD44B">
              <a:alpha val="9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Smile</a:t>
            </a:r>
          </a:p>
        </p:txBody>
      </p:sp>
    </p:spTree>
    <p:extLst>
      <p:ext uri="{BB962C8B-B14F-4D97-AF65-F5344CB8AC3E}">
        <p14:creationId xmlns:p14="http://schemas.microsoft.com/office/powerpoint/2010/main" val="220431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fade">
                                      <p:cBhvr>
                                        <p:cTn id="11" dur="500"/>
                                        <p:tgtEl>
                                          <p:spTgt spid="8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500"/>
                                        <p:tgtEl>
                                          <p:spTgt spid="62"/>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1" grpId="0" animBg="1"/>
      <p:bldP spid="64" grpId="0" animBg="1"/>
      <p:bldP spid="86" grpId="0" animBg="1"/>
      <p:bldP spid="55" grpId="0" animBg="1"/>
      <p:bldP spid="58" grpId="0" animBg="1"/>
      <p:bldP spid="60" grpId="0" animBg="1"/>
      <p:bldP spid="62" grpId="0" animBg="1"/>
      <p:bldP spid="59" grpId="0" animBg="1"/>
      <p:bldP spid="5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DD7654-AC5B-4ECE-AD2B-837C1A3C7AC3}"/>
              </a:ext>
            </a:extLst>
          </p:cNvPr>
          <p:cNvSpPr/>
          <p:nvPr/>
        </p:nvSpPr>
        <p:spPr>
          <a:xfrm>
            <a:off x="1095375" y="820712"/>
            <a:ext cx="10001250" cy="4568877"/>
          </a:xfrm>
          <a:prstGeom prst="rect">
            <a:avLst/>
          </a:prstGeom>
          <a:solidFill>
            <a:srgbClr val="4D4D4D"/>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D44B"/>
              </a:solidFill>
            </a:endParaRPr>
          </a:p>
        </p:txBody>
      </p:sp>
      <p:sp>
        <p:nvSpPr>
          <p:cNvPr id="3" name="Content Placeholder 2">
            <a:extLst>
              <a:ext uri="{FF2B5EF4-FFF2-40B4-BE49-F238E27FC236}">
                <a16:creationId xmlns:a16="http://schemas.microsoft.com/office/drawing/2014/main" id="{D5E209F4-2474-432D-8932-B3FC52AB2F3D}"/>
              </a:ext>
            </a:extLst>
          </p:cNvPr>
          <p:cNvSpPr>
            <a:spLocks noGrp="1"/>
          </p:cNvSpPr>
          <p:nvPr>
            <p:ph idx="1"/>
          </p:nvPr>
        </p:nvSpPr>
        <p:spPr>
          <a:xfrm>
            <a:off x="2190135" y="2057399"/>
            <a:ext cx="7811729" cy="2367117"/>
          </a:xfrm>
        </p:spPr>
        <p:txBody>
          <a:bodyPr/>
          <a:lstStyle/>
          <a:p>
            <a:r>
              <a:rPr lang="en-US" sz="3200" dirty="0">
                <a:solidFill>
                  <a:srgbClr val="FFD44B"/>
                </a:solidFill>
              </a:rPr>
              <a:t>“You can’t control other people’s behavior, but you can control your responses to it.”</a:t>
            </a:r>
          </a:p>
          <a:p>
            <a:endParaRPr lang="en-US" dirty="0">
              <a:solidFill>
                <a:srgbClr val="FFD44B"/>
              </a:solidFill>
            </a:endParaRPr>
          </a:p>
          <a:p>
            <a:pPr algn="r"/>
            <a:r>
              <a:rPr lang="en-US" dirty="0">
                <a:solidFill>
                  <a:srgbClr val="FFD44B"/>
                </a:solidFill>
              </a:rPr>
              <a:t>–Roberta Cava</a:t>
            </a:r>
          </a:p>
          <a:p>
            <a:pPr algn="r"/>
            <a:endParaRPr lang="en-US" dirty="0">
              <a:solidFill>
                <a:srgbClr val="FFD44B"/>
              </a:solidFill>
            </a:endParaRPr>
          </a:p>
        </p:txBody>
      </p:sp>
      <p:sp>
        <p:nvSpPr>
          <p:cNvPr id="5" name="Diamond 4">
            <a:extLst>
              <a:ext uri="{FF2B5EF4-FFF2-40B4-BE49-F238E27FC236}">
                <a16:creationId xmlns:a16="http://schemas.microsoft.com/office/drawing/2014/main" id="{4108BEDE-8A85-47A1-BBAD-D948F1E4B77E}"/>
              </a:ext>
            </a:extLst>
          </p:cNvPr>
          <p:cNvSpPr/>
          <p:nvPr/>
        </p:nvSpPr>
        <p:spPr>
          <a:xfrm>
            <a:off x="1" y="36582"/>
            <a:ext cx="12192000" cy="6094395"/>
          </a:xfrm>
          <a:prstGeom prst="diamond">
            <a:avLst/>
          </a:prstGeom>
          <a:no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62061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grpId="0" nodeType="withEffect">
                                  <p:stCondLst>
                                    <p:cond delay="0"/>
                                  </p:stCondLst>
                                  <p:childTnLst>
                                    <p:animEffect transition="out" filter="fade">
                                      <p:cBhvr>
                                        <p:cTn id="6" dur="750"/>
                                        <p:tgtEl>
                                          <p:spTgt spid="5"/>
                                        </p:tgtEl>
                                      </p:cBhvr>
                                    </p:animEffect>
                                    <p:anim calcmode="lin" valueType="num">
                                      <p:cBhvr>
                                        <p:cTn id="7" dur="75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750"/>
                                        <p:tgtEl>
                                          <p:spTgt spid="5"/>
                                        </p:tgtEl>
                                        <p:attrNameLst>
                                          <p:attrName>ppt_h</p:attrName>
                                        </p:attrNameLst>
                                      </p:cBhvr>
                                      <p:tavLst>
                                        <p:tav tm="0">
                                          <p:val>
                                            <p:strVal val="ppt_h"/>
                                          </p:val>
                                        </p:tav>
                                        <p:tav tm="100000">
                                          <p:val>
                                            <p:strVal val="ppt_h"/>
                                          </p:val>
                                        </p:tav>
                                      </p:tavLst>
                                    </p:anim>
                                    <p:set>
                                      <p:cBhvr>
                                        <p:cTn id="9" dur="1" fill="hold">
                                          <p:stCondLst>
                                            <p:cond delay="749"/>
                                          </p:stCondLst>
                                        </p:cTn>
                                        <p:tgtEl>
                                          <p:spTgt spid="5"/>
                                        </p:tgtEl>
                                        <p:attrNameLst>
                                          <p:attrName>style.visibility</p:attrName>
                                        </p:attrNameLst>
                                      </p:cBhvr>
                                      <p:to>
                                        <p:strVal val="hidden"/>
                                      </p:to>
                                    </p:set>
                                  </p:childTnLst>
                                </p:cTn>
                              </p:par>
                              <p:par>
                                <p:cTn id="10" presetID="10" presetClass="entr" presetSubtype="0" fill="hold" grpId="0" nodeType="withEffect">
                                  <p:stCondLst>
                                    <p:cond delay="25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Oval 1"/>
          <p:cNvSpPr/>
          <p:nvPr/>
        </p:nvSpPr>
        <p:spPr>
          <a:xfrm>
            <a:off x="2082209" y="1786506"/>
            <a:ext cx="8027580" cy="3853200"/>
          </a:xfrm>
          <a:prstGeom prst="ellipse">
            <a:avLst/>
          </a:prstGeom>
          <a:solidFill>
            <a:srgbClr val="3DCCCA"/>
          </a:solidFill>
          <a:ln w="762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3014396" y="2655986"/>
            <a:ext cx="6163207" cy="3223398"/>
          </a:xfrm>
          <a:ln>
            <a:noFill/>
          </a:ln>
        </p:spPr>
        <p:txBody>
          <a:bodyPr anchor="ctr">
            <a:noAutofit/>
          </a:bodyPr>
          <a:lstStyle/>
          <a:p>
            <a:pPr algn="ctr"/>
            <a:r>
              <a:rPr lang="en-US" b="1" dirty="0"/>
              <a:t>Together, let’s look at a statement that was deemed </a:t>
            </a:r>
            <a:r>
              <a:rPr lang="en-US" b="1" dirty="0">
                <a:solidFill>
                  <a:srgbClr val="FF0000"/>
                </a:solidFill>
              </a:rPr>
              <a:t>unprofessional</a:t>
            </a:r>
            <a:r>
              <a:rPr lang="en-US" b="1" dirty="0"/>
              <a:t> and discuss how we can handle it in a </a:t>
            </a:r>
            <a:r>
              <a:rPr lang="en-US" b="1" dirty="0">
                <a:solidFill>
                  <a:schemeClr val="bg1"/>
                </a:solidFill>
              </a:rPr>
              <a:t>professional </a:t>
            </a:r>
            <a:r>
              <a:rPr lang="en-US" b="1" dirty="0"/>
              <a:t>manner. </a:t>
            </a:r>
          </a:p>
          <a:p>
            <a:pPr algn="ctr"/>
            <a:endParaRPr lang="en-US" dirty="0"/>
          </a:p>
          <a:p>
            <a:pPr algn="ctr"/>
            <a:endParaRPr lang="en-US" dirty="0"/>
          </a:p>
        </p:txBody>
      </p:sp>
      <p:sp>
        <p:nvSpPr>
          <p:cNvPr id="4" name="TextBox 3">
            <a:extLst>
              <a:ext uri="{FF2B5EF4-FFF2-40B4-BE49-F238E27FC236}">
                <a16:creationId xmlns:a16="http://schemas.microsoft.com/office/drawing/2014/main" id="{DA4BD930-6720-462A-B4C8-D4C71326C870}"/>
              </a:ext>
            </a:extLst>
          </p:cNvPr>
          <p:cNvSpPr txBox="1"/>
          <p:nvPr/>
        </p:nvSpPr>
        <p:spPr>
          <a:xfrm>
            <a:off x="1358276" y="1288795"/>
            <a:ext cx="929584" cy="995422"/>
          </a:xfrm>
          <a:prstGeom prst="ellipse">
            <a:avLst/>
          </a:prstGeom>
          <a:solidFill>
            <a:srgbClr val="3DCCCA"/>
          </a:solidFill>
          <a:ln w="57150">
            <a:solidFill>
              <a:schemeClr val="accent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a:ea typeface="+mn-ea"/>
                <a:cs typeface="+mn-cs"/>
              </a:rPr>
              <a:t>6</a:t>
            </a:r>
          </a:p>
        </p:txBody>
      </p:sp>
      <p:sp>
        <p:nvSpPr>
          <p:cNvPr id="6" name="TextBox 5"/>
          <p:cNvSpPr txBox="1"/>
          <p:nvPr/>
        </p:nvSpPr>
        <p:spPr>
          <a:xfrm>
            <a:off x="9673855" y="674629"/>
            <a:ext cx="6134986" cy="181588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You ask your Food Services Worker to do a task that wasn’t originally assigned to them and they respond with,          “That’s not my job today.”</a:t>
            </a:r>
          </a:p>
        </p:txBody>
      </p:sp>
      <p:sp>
        <p:nvSpPr>
          <p:cNvPr id="7" name="Content Placeholder 2">
            <a:extLst>
              <a:ext uri="{FF2B5EF4-FFF2-40B4-BE49-F238E27FC236}">
                <a16:creationId xmlns:a16="http://schemas.microsoft.com/office/drawing/2014/main" id="{3021EC3A-D46A-41D3-9672-0FE3361F3243}"/>
              </a:ext>
            </a:extLst>
          </p:cNvPr>
          <p:cNvSpPr txBox="1">
            <a:spLocks/>
          </p:cNvSpPr>
          <p:nvPr/>
        </p:nvSpPr>
        <p:spPr>
          <a:xfrm>
            <a:off x="3117221" y="-86464"/>
            <a:ext cx="6163207" cy="3223398"/>
          </a:xfrm>
          <a:prstGeom prst="rect">
            <a:avLst/>
          </a:prstGeom>
          <a:ln>
            <a:noFill/>
          </a:ln>
        </p:spPr>
        <p:txBody>
          <a:bodyPr vert="horz" lIns="91440" tIns="45720" rIns="91440" bIns="45720" rtlCol="0" anchor="ctr">
            <a:no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How can you turn this into a professional conversation with your worker?</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2491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uiExpand="1" build="p"/>
      <p:bldP spid="4" grpId="0" animBg="1"/>
      <p:bldP spid="6" grpId="0"/>
      <p:bldP spid="6" grpId="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val 1"/>
          <p:cNvSpPr/>
          <p:nvPr/>
        </p:nvSpPr>
        <p:spPr>
          <a:xfrm>
            <a:off x="1998919" y="1080307"/>
            <a:ext cx="8027580" cy="3853200"/>
          </a:xfrm>
          <a:prstGeom prst="ellipse">
            <a:avLst/>
          </a:prstGeom>
          <a:solidFill>
            <a:srgbClr val="3DCCCA"/>
          </a:solidFill>
          <a:ln w="762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4425735" y="1394638"/>
            <a:ext cx="2869147" cy="677108"/>
          </a:xfrm>
          <a:prstGeom prst="rect">
            <a:avLst/>
          </a:prstGeom>
          <a:noFill/>
        </p:spPr>
        <p:txBody>
          <a:bodyPr wrap="square" lIns="91440" tIns="45720" rIns="91440" bIns="45720">
            <a:spAutoFit/>
          </a:bodyPr>
          <a:lstStyle/>
          <a:p>
            <a:pPr algn="ctr"/>
            <a:r>
              <a:rPr lang="en-US" sz="3800" b="1" cap="none" spc="0" dirty="0">
                <a:ln w="10160">
                  <a:solidFill>
                    <a:srgbClr val="000000"/>
                  </a:solidFill>
                  <a:prstDash val="solid"/>
                </a:ln>
                <a:solidFill>
                  <a:srgbClr val="FFFFFF"/>
                </a:solidFill>
                <a:effectLst>
                  <a:outerShdw blurRad="38100" dist="22860" dir="5400000" algn="tl" rotWithShape="0">
                    <a:srgbClr val="000000">
                      <a:alpha val="30000"/>
                    </a:srgbClr>
                  </a:outerShdw>
                </a:effectLst>
              </a:rPr>
              <a:t>Activity 2</a:t>
            </a:r>
          </a:p>
        </p:txBody>
      </p:sp>
      <p:sp>
        <p:nvSpPr>
          <p:cNvPr id="6" name="Content Placeholder 2">
            <a:extLst>
              <a:ext uri="{FF2B5EF4-FFF2-40B4-BE49-F238E27FC236}">
                <a16:creationId xmlns:a16="http://schemas.microsoft.com/office/drawing/2014/main" id="{3021EC3A-D46A-41D3-9672-0FE3361F3243}"/>
              </a:ext>
            </a:extLst>
          </p:cNvPr>
          <p:cNvSpPr txBox="1">
            <a:spLocks/>
          </p:cNvSpPr>
          <p:nvPr/>
        </p:nvSpPr>
        <p:spPr>
          <a:xfrm>
            <a:off x="2931105" y="2339911"/>
            <a:ext cx="6163207" cy="3223398"/>
          </a:xfrm>
          <a:prstGeom prst="rect">
            <a:avLst/>
          </a:prstGeom>
          <a:ln>
            <a:noFill/>
          </a:ln>
        </p:spPr>
        <p:txBody>
          <a:bodyPr vert="horz" lIns="91440" tIns="45720" rIns="91440" bIns="45720" rtlCol="0" anchor="t">
            <a:no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t>Together, let’s look at a scenario that was deemed </a:t>
            </a:r>
            <a:r>
              <a:rPr lang="en-US" b="1" dirty="0">
                <a:solidFill>
                  <a:srgbClr val="FF0000"/>
                </a:solidFill>
              </a:rPr>
              <a:t>unprofessional</a:t>
            </a:r>
            <a:r>
              <a:rPr lang="en-US" b="1" dirty="0"/>
              <a:t> and discuss how we can handle it in a </a:t>
            </a:r>
            <a:r>
              <a:rPr lang="en-US" b="1" dirty="0">
                <a:solidFill>
                  <a:srgbClr val="FFFF00"/>
                </a:solidFill>
              </a:rPr>
              <a:t>professional </a:t>
            </a:r>
            <a:r>
              <a:rPr lang="en-US" b="1" dirty="0"/>
              <a:t>manner. </a:t>
            </a:r>
            <a:endParaRPr lang="en-US" dirty="0"/>
          </a:p>
          <a:p>
            <a:pPr algn="ct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376815"/>
      </p:ext>
    </p:extLst>
  </p:cSld>
  <p:clrMapOvr>
    <a:masterClrMapping/>
  </p:clrMapOvr>
  <mc:AlternateContent xmlns:mc="http://schemas.openxmlformats.org/markup-compatibility/2006" xmlns:p14="http://schemas.microsoft.com/office/powerpoint/2010/main">
    <mc:Choice Requires="p14">
      <p:transition spd="slow" p14:dur="2000" advTm="10398"/>
    </mc:Choice>
    <mc:Fallback xmlns="">
      <p:transition spd="slow" advTm="10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val 1"/>
          <p:cNvSpPr/>
          <p:nvPr/>
        </p:nvSpPr>
        <p:spPr>
          <a:xfrm>
            <a:off x="12796449" y="5435551"/>
            <a:ext cx="8027580" cy="3853200"/>
          </a:xfrm>
          <a:prstGeom prst="ellipse">
            <a:avLst/>
          </a:prstGeom>
          <a:solidFill>
            <a:srgbClr val="3DCCCA"/>
          </a:solidFill>
          <a:ln w="762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ontent Placeholder 2">
            <a:extLst>
              <a:ext uri="{FF2B5EF4-FFF2-40B4-BE49-F238E27FC236}">
                <a16:creationId xmlns:a16="http://schemas.microsoft.com/office/drawing/2014/main" id="{3021EC3A-D46A-41D3-9672-0FE3361F3243}"/>
              </a:ext>
            </a:extLst>
          </p:cNvPr>
          <p:cNvSpPr txBox="1">
            <a:spLocks/>
          </p:cNvSpPr>
          <p:nvPr/>
        </p:nvSpPr>
        <p:spPr>
          <a:xfrm>
            <a:off x="13728635" y="5867559"/>
            <a:ext cx="6163207" cy="3223398"/>
          </a:xfrm>
          <a:prstGeom prst="rect">
            <a:avLst/>
          </a:prstGeom>
          <a:ln>
            <a:noFill/>
          </a:ln>
        </p:spPr>
        <p:txBody>
          <a:bodyPr vert="horz" lIns="91440" tIns="45720" rIns="91440" bIns="45720" rtlCol="0" anchor="ctr">
            <a:no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Do you think they would be more receptive?</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Rectangle 2"/>
          <p:cNvSpPr/>
          <p:nvPr/>
        </p:nvSpPr>
        <p:spPr>
          <a:xfrm>
            <a:off x="1208314" y="1643788"/>
            <a:ext cx="4310743" cy="4035764"/>
          </a:xfrm>
          <a:prstGeom prst="rect">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You ask your Food Services Worker to do a task that wasn’t originally assigned to them and they respond with, “That’s not my job today.”</a:t>
            </a:r>
          </a:p>
        </p:txBody>
      </p:sp>
      <p:sp>
        <p:nvSpPr>
          <p:cNvPr id="6" name="Rectangle 5"/>
          <p:cNvSpPr/>
          <p:nvPr/>
        </p:nvSpPr>
        <p:spPr>
          <a:xfrm>
            <a:off x="6367248" y="1643788"/>
            <a:ext cx="4310743" cy="4035764"/>
          </a:xfrm>
          <a:prstGeom prst="rect">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a:ea typeface="+mn-ea"/>
                <a:cs typeface="+mn-cs"/>
              </a:rPr>
              <a:t>I understand you weren’t assigned that task today, however, as noted on the Cafeteria Assignment Schedule, schedules are subject to change. I needed to switch tasks around today, for operational purposes. Thank you for your flexibility. </a:t>
            </a:r>
          </a:p>
        </p:txBody>
      </p:sp>
      <p:sp>
        <p:nvSpPr>
          <p:cNvPr id="5" name="Rectangle 4"/>
          <p:cNvSpPr/>
          <p:nvPr/>
        </p:nvSpPr>
        <p:spPr>
          <a:xfrm>
            <a:off x="6367247" y="496718"/>
            <a:ext cx="4310742" cy="993436"/>
          </a:xfrm>
          <a:prstGeom prst="rect">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libri"/>
                <a:ea typeface="+mn-ea"/>
                <a:cs typeface="+mn-cs"/>
              </a:rPr>
              <a:t>Unprofessional Response</a:t>
            </a:r>
          </a:p>
        </p:txBody>
      </p:sp>
      <p:sp>
        <p:nvSpPr>
          <p:cNvPr id="8" name="Rectangle 7"/>
          <p:cNvSpPr/>
          <p:nvPr/>
        </p:nvSpPr>
        <p:spPr>
          <a:xfrm>
            <a:off x="6367245" y="496718"/>
            <a:ext cx="4310743" cy="993436"/>
          </a:xfrm>
          <a:prstGeom prst="rect">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libri"/>
                <a:ea typeface="+mn-ea"/>
                <a:cs typeface="+mn-cs"/>
              </a:rPr>
              <a:t>Professional Response</a:t>
            </a:r>
          </a:p>
        </p:txBody>
      </p:sp>
      <p:sp>
        <p:nvSpPr>
          <p:cNvPr id="9" name="Rectangle 8"/>
          <p:cNvSpPr/>
          <p:nvPr/>
        </p:nvSpPr>
        <p:spPr>
          <a:xfrm>
            <a:off x="1208314" y="496718"/>
            <a:ext cx="4310742" cy="993436"/>
          </a:xfrm>
          <a:prstGeom prst="rect">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0000"/>
                </a:solidFill>
                <a:effectLst/>
                <a:uLnTx/>
                <a:uFillTx/>
                <a:latin typeface="Calibri"/>
                <a:ea typeface="+mn-ea"/>
                <a:cs typeface="+mn-cs"/>
              </a:rPr>
              <a:t>The Scenario</a:t>
            </a:r>
          </a:p>
        </p:txBody>
      </p:sp>
      <p:sp>
        <p:nvSpPr>
          <p:cNvPr id="10" name="Rectangle 9"/>
          <p:cNvSpPr/>
          <p:nvPr/>
        </p:nvSpPr>
        <p:spPr>
          <a:xfrm>
            <a:off x="6367246" y="1643788"/>
            <a:ext cx="4310743" cy="4035764"/>
          </a:xfrm>
          <a:prstGeom prst="rect">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Calibri"/>
              </a:rPr>
              <a:t>“I don’t care if that’s your job today! That’s what I’m telling you to do.”</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Rectangle 10"/>
          <p:cNvSpPr/>
          <p:nvPr/>
        </p:nvSpPr>
        <p:spPr>
          <a:xfrm>
            <a:off x="6367245" y="1643788"/>
            <a:ext cx="4310743" cy="4035764"/>
          </a:xfrm>
          <a:prstGeom prst="rect">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Calibri"/>
              </a:rPr>
              <a:t>How we respond determines whether we are professional or unprofessional. </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 name="Rectangle 11"/>
          <p:cNvSpPr/>
          <p:nvPr/>
        </p:nvSpPr>
        <p:spPr>
          <a:xfrm>
            <a:off x="6367245" y="496718"/>
            <a:ext cx="4310743" cy="993436"/>
          </a:xfrm>
          <a:prstGeom prst="rect">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800" b="1" dirty="0">
                <a:solidFill>
                  <a:srgbClr val="000000"/>
                </a:solidFill>
                <a:latin typeface="Calibri"/>
              </a:rPr>
              <a:t>Response</a:t>
            </a:r>
            <a:endParaRPr kumimoji="0" lang="en-US" sz="38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10971627"/>
      </p:ext>
    </p:extLst>
  </p:cSld>
  <p:clrMapOvr>
    <a:masterClrMapping/>
  </p:clrMapOvr>
  <mc:AlternateContent xmlns:mc="http://schemas.openxmlformats.org/markup-compatibility/2006" xmlns:p14="http://schemas.microsoft.com/office/powerpoint/2010/main">
    <mc:Choice Requires="p14">
      <p:transition spd="slow" p14:dur="2000" advTm="81626"/>
    </mc:Choice>
    <mc:Fallback xmlns="">
      <p:transition spd="slow" advTm="81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3" grpId="0" animBg="1"/>
      <p:bldP spid="6" grpId="0" animBg="1"/>
      <p:bldP spid="5" grpId="0" animBg="1"/>
      <p:bldP spid="5" grpId="1" animBg="1"/>
      <p:bldP spid="8" grpId="0" animBg="1"/>
      <p:bldP spid="9" grpId="0" animBg="1"/>
      <p:bldP spid="10" grpId="0" animBg="1"/>
      <p:bldP spid="10" grpId="1" animBg="1"/>
      <p:bldP spid="11" grpId="0" animBg="1"/>
      <p:bldP spid="11" grpId="1" animBg="1"/>
      <p:bldP spid="12" grpId="0" animBg="1"/>
      <p:bldP spid="1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2" name="Oval 1"/>
          <p:cNvSpPr/>
          <p:nvPr/>
        </p:nvSpPr>
        <p:spPr>
          <a:xfrm>
            <a:off x="12192000" y="-933164"/>
            <a:ext cx="8027580" cy="3853200"/>
          </a:xfrm>
          <a:prstGeom prst="ellipse">
            <a:avLst/>
          </a:prstGeom>
          <a:solidFill>
            <a:srgbClr val="3DCCCA"/>
          </a:solidFill>
          <a:ln w="762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3021EC3A-D46A-41D3-9672-0FE3361F3243}"/>
              </a:ext>
            </a:extLst>
          </p:cNvPr>
          <p:cNvSpPr txBox="1">
            <a:spLocks/>
          </p:cNvSpPr>
          <p:nvPr/>
        </p:nvSpPr>
        <p:spPr>
          <a:xfrm>
            <a:off x="13011890" y="2920036"/>
            <a:ext cx="6163207" cy="3223398"/>
          </a:xfrm>
          <a:prstGeom prst="rect">
            <a:avLst/>
          </a:prstGeom>
          <a:ln>
            <a:noFill/>
          </a:ln>
        </p:spPr>
        <p:txBody>
          <a:bodyPr vert="horz" lIns="91440" tIns="45720" rIns="91440" bIns="45720" rtlCol="0" anchor="ctr">
            <a:no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b="1" dirty="0"/>
              <a:t>Do you think they would be more receptive?</a:t>
            </a:r>
          </a:p>
          <a:p>
            <a:pPr algn="ctr"/>
            <a:endParaRPr lang="en-US" dirty="0"/>
          </a:p>
        </p:txBody>
      </p:sp>
      <p:sp>
        <p:nvSpPr>
          <p:cNvPr id="7" name="Rectangle 6"/>
          <p:cNvSpPr/>
          <p:nvPr/>
        </p:nvSpPr>
        <p:spPr>
          <a:xfrm>
            <a:off x="272715" y="321069"/>
            <a:ext cx="11470106" cy="646331"/>
          </a:xfrm>
          <a:prstGeom prst="rect">
            <a:avLst/>
          </a:prstGeom>
          <a:solidFill>
            <a:srgbClr val="3DCCCA"/>
          </a:solidFill>
          <a:ln w="38100" cap="rnd">
            <a:solidFill>
              <a:schemeClr val="accent4"/>
            </a:solidFill>
          </a:ln>
        </p:spPr>
        <p:txBody>
          <a:bodyPr wrap="square" lIns="91440" tIns="45720" rIns="91440" bIns="45720">
            <a:spAutoFit/>
          </a:bodyPr>
          <a:lstStyle/>
          <a:p>
            <a:pPr algn="ctr"/>
            <a:r>
              <a:rPr lang="en-US" sz="3600" b="1" cap="none" spc="0" dirty="0">
                <a:ln w="10160">
                  <a:solidFill>
                    <a:srgbClr val="000000"/>
                  </a:solidFill>
                  <a:prstDash val="solid"/>
                </a:ln>
                <a:solidFill>
                  <a:srgbClr val="FFFFFF"/>
                </a:solidFill>
                <a:effectLst>
                  <a:outerShdw blurRad="38100" dist="22860" dir="5400000" algn="tl" rotWithShape="0">
                    <a:srgbClr val="000000">
                      <a:alpha val="30000"/>
                    </a:srgbClr>
                  </a:outerShdw>
                </a:effectLst>
              </a:rPr>
              <a:t>Activity 2 – Handling Unprofessional Conversations </a:t>
            </a:r>
          </a:p>
        </p:txBody>
      </p:sp>
      <p:sp>
        <p:nvSpPr>
          <p:cNvPr id="12" name="Oval 11"/>
          <p:cNvSpPr/>
          <p:nvPr/>
        </p:nvSpPr>
        <p:spPr>
          <a:xfrm>
            <a:off x="5662593" y="1347537"/>
            <a:ext cx="5484924" cy="3753852"/>
          </a:xfrm>
          <a:prstGeom prst="ellipse">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B7331DDB-2773-4E4E-BD17-3C621548B4FD}"/>
              </a:ext>
            </a:extLst>
          </p:cNvPr>
          <p:cNvSpPr txBox="1">
            <a:spLocks/>
          </p:cNvSpPr>
          <p:nvPr/>
        </p:nvSpPr>
        <p:spPr>
          <a:xfrm>
            <a:off x="6665804" y="1424053"/>
            <a:ext cx="3478501" cy="3600819"/>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t> </a:t>
            </a:r>
          </a:p>
          <a:p>
            <a:pPr algn="ctr"/>
            <a:r>
              <a:rPr lang="en-US" sz="3400" b="1" dirty="0"/>
              <a:t>Using the backside of your worksheet, look at the second scenario</a:t>
            </a:r>
          </a:p>
          <a:p>
            <a:pPr algn="ctr"/>
            <a:endParaRPr lang="en-US" sz="1800" dirty="0"/>
          </a:p>
          <a:p>
            <a:pPr algn="ctr"/>
            <a:endParaRPr lang="en-US" dirty="0"/>
          </a:p>
          <a:p>
            <a:pPr algn="ctr"/>
            <a:endParaRPr lang="en-US" dirty="0"/>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094" t="5203" r="5943" b="3791"/>
          <a:stretch/>
        </p:blipFill>
        <p:spPr>
          <a:xfrm>
            <a:off x="1471304" y="1171073"/>
            <a:ext cx="3689684" cy="465221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8011208"/>
      </p:ext>
    </p:extLst>
  </p:cSld>
  <p:clrMapOvr>
    <a:masterClrMapping/>
  </p:clrMapOvr>
  <mc:AlternateContent xmlns:mc="http://schemas.openxmlformats.org/markup-compatibility/2006" xmlns:p14="http://schemas.microsoft.com/office/powerpoint/2010/main">
    <mc:Choice Requires="p14">
      <p:transition spd="slow" p14:dur="2000" advTm="11851"/>
    </mc:Choice>
    <mc:Fallback xmlns="">
      <p:transition spd="slow" advTm="1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208312" y="1643788"/>
            <a:ext cx="4310743" cy="4035764"/>
          </a:xfrm>
          <a:prstGeom prst="rect">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A Food Service Worker constantly reminds the Senior of their daily task.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For example, “You’re doing dishes today, don’t forget!”</a:t>
            </a:r>
          </a:p>
        </p:txBody>
      </p:sp>
      <p:sp>
        <p:nvSpPr>
          <p:cNvPr id="6" name="Rectangle 5"/>
          <p:cNvSpPr/>
          <p:nvPr/>
        </p:nvSpPr>
        <p:spPr>
          <a:xfrm>
            <a:off x="6367248" y="1643788"/>
            <a:ext cx="4310743" cy="4035764"/>
          </a:xfrm>
          <a:prstGeom prst="rect">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a:ea typeface="+mn-ea"/>
                <a:cs typeface="+mn-cs"/>
              </a:rPr>
              <a:t>Take 2 minutes to write an appropriate response in the blank space on Activity 2. </a:t>
            </a:r>
          </a:p>
        </p:txBody>
      </p:sp>
      <p:sp>
        <p:nvSpPr>
          <p:cNvPr id="5" name="Rectangle 4"/>
          <p:cNvSpPr/>
          <p:nvPr/>
        </p:nvSpPr>
        <p:spPr>
          <a:xfrm>
            <a:off x="1208313" y="286767"/>
            <a:ext cx="4310742" cy="993436"/>
          </a:xfrm>
          <a:prstGeom prst="rect">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libri"/>
                <a:ea typeface="+mn-ea"/>
                <a:cs typeface="+mn-cs"/>
              </a:rPr>
              <a:t>Unprofessional Response</a:t>
            </a:r>
          </a:p>
        </p:txBody>
      </p:sp>
      <p:sp>
        <p:nvSpPr>
          <p:cNvPr id="8" name="Rectangle 7"/>
          <p:cNvSpPr/>
          <p:nvPr/>
        </p:nvSpPr>
        <p:spPr>
          <a:xfrm>
            <a:off x="6367245" y="286767"/>
            <a:ext cx="4310743" cy="993436"/>
          </a:xfrm>
          <a:prstGeom prst="rect">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000000"/>
                </a:solidFill>
                <a:effectLst/>
                <a:uLnTx/>
                <a:uFillTx/>
                <a:latin typeface="Calibri"/>
                <a:ea typeface="+mn-ea"/>
                <a:cs typeface="+mn-cs"/>
              </a:rPr>
              <a:t>Flip the Script</a:t>
            </a:r>
          </a:p>
        </p:txBody>
      </p:sp>
      <p:sp>
        <p:nvSpPr>
          <p:cNvPr id="9" name="Rectangle 8"/>
          <p:cNvSpPr/>
          <p:nvPr/>
        </p:nvSpPr>
        <p:spPr>
          <a:xfrm>
            <a:off x="1208313" y="258770"/>
            <a:ext cx="4310742" cy="993436"/>
          </a:xfrm>
          <a:prstGeom prst="rect">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0000"/>
                </a:solidFill>
                <a:effectLst/>
                <a:uLnTx/>
                <a:uFillTx/>
                <a:latin typeface="Calibri"/>
                <a:ea typeface="+mn-ea"/>
                <a:cs typeface="+mn-cs"/>
              </a:rPr>
              <a:t>The Scenario</a:t>
            </a:r>
          </a:p>
        </p:txBody>
      </p:sp>
      <p:sp>
        <p:nvSpPr>
          <p:cNvPr id="10" name="Rectangle 9"/>
          <p:cNvSpPr/>
          <p:nvPr/>
        </p:nvSpPr>
        <p:spPr>
          <a:xfrm>
            <a:off x="1194261" y="1615791"/>
            <a:ext cx="4310743" cy="4035764"/>
          </a:xfrm>
          <a:prstGeom prst="rect">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“Your job is not to boss people around! Mind your business!”</a:t>
            </a:r>
          </a:p>
        </p:txBody>
      </p:sp>
      <p:sp>
        <p:nvSpPr>
          <p:cNvPr id="11" name="Rectangle 10"/>
          <p:cNvSpPr/>
          <p:nvPr/>
        </p:nvSpPr>
        <p:spPr>
          <a:xfrm>
            <a:off x="6367244" y="1643788"/>
            <a:ext cx="4310743" cy="4035764"/>
          </a:xfrm>
          <a:prstGeom prst="rect">
            <a:avLst/>
          </a:prstGeom>
          <a:solidFill>
            <a:srgbClr val="3DCCCA"/>
          </a:solid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How can you turn this into a professional conversation with your worker?</a:t>
            </a:r>
          </a:p>
        </p:txBody>
      </p:sp>
      <p:pic>
        <p:nvPicPr>
          <p:cNvPr id="13" name="Jonas-Blue-Perfect-Strangers -instrumentalfx">
            <a:hlinkClick r:id="" action="ppaction://media"/>
          </p:cNvPr>
          <p:cNvPicPr>
            <a:picLocks noChangeAspect="1"/>
          </p:cNvPicPr>
          <p:nvPr>
            <a:audioFile r:link="rId2"/>
            <p:extLst>
              <p:ext uri="{DAA4B4D4-6D71-4841-9C94-3DE7FCFB9230}">
                <p14:media xmlns:p14="http://schemas.microsoft.com/office/powerpoint/2010/main" r:embed="rId3">
                  <p14:trim st="3843" end="81499.0312"/>
                </p14:media>
              </p:ext>
            </p:extLst>
          </p:nvPr>
        </p:nvPicPr>
        <p:blipFill>
          <a:blip r:embed="rId8"/>
          <a:stretch>
            <a:fillRect/>
          </a:stretch>
        </p:blipFill>
        <p:spPr>
          <a:xfrm>
            <a:off x="14632763" y="0"/>
            <a:ext cx="406400" cy="406400"/>
          </a:xfrm>
          <a:prstGeom prst="rect">
            <a:avLst/>
          </a:prstGeom>
        </p:spPr>
      </p:pic>
      <p:pic>
        <p:nvPicPr>
          <p:cNvPr id="18" name="Audio 1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87831544"/>
      </p:ext>
    </p:extLst>
  </p:cSld>
  <p:clrMapOvr>
    <a:masterClrMapping/>
  </p:clrMapOvr>
  <mc:AlternateContent xmlns:mc="http://schemas.openxmlformats.org/markup-compatibility/2006" xmlns:p14="http://schemas.microsoft.com/office/powerpoint/2010/main">
    <mc:Choice Requires="p14">
      <p:transition spd="slow" p14:dur="2000" advTm="155394"/>
    </mc:Choice>
    <mc:Fallback xmlns="">
      <p:transition spd="slow" advTm="155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mediacall" presetSubtype="0" fill="hold" nodeType="withEffect">
                                  <p:stCondLst>
                                    <p:cond delay="9900"/>
                                  </p:stCondLst>
                                  <p:childTnLst>
                                    <p:cmd type="call" cmd="play">
                                      <p:cBhvr>
                                        <p:cTn id="34"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3"/>
                </p:tgtEl>
              </p:cMediaNode>
            </p:audio>
            <p:audio isNarration="1">
              <p:cMediaNode vol="80000" showWhenStopped="0">
                <p:cTn id="36" fill="hold" display="0">
                  <p:stCondLst>
                    <p:cond delay="indefinite"/>
                  </p:stCondLst>
                  <p:endCondLst>
                    <p:cond evt="onStopAudio" delay="0">
                      <p:tgtEl>
                        <p:sldTgt/>
                      </p:tgtEl>
                    </p:cond>
                  </p:endCondLst>
                </p:cTn>
                <p:tgtEl>
                  <p:spTgt spid="18"/>
                </p:tgtEl>
              </p:cMediaNode>
            </p:audio>
          </p:childTnLst>
        </p:cTn>
      </p:par>
    </p:tnLst>
    <p:bldLst>
      <p:bldP spid="3" grpId="0" animBg="1"/>
      <p:bldP spid="3" grpId="1" animBg="1"/>
      <p:bldP spid="6" grpId="0" animBg="1"/>
      <p:bldP spid="5" grpId="0" animBg="1"/>
      <p:bldP spid="8" grpId="0" animBg="1"/>
      <p:bldP spid="9" grpId="0" animBg="1"/>
      <p:bldP spid="9" grpId="1" animBg="1"/>
      <p:bldP spid="10" grpId="0" animBg="1"/>
      <p:bldP spid="11" grpId="0" animBg="1"/>
      <p:bldP spid="11" grpId="1" animBg="1"/>
    </p:bldLst>
  </p:timing>
  <p:extLst>
    <p:ext uri="{E180D4A7-C9FB-4DFB-919C-405C955672EB}">
      <p14:showEvtLst xmlns:p14="http://schemas.microsoft.com/office/powerpoint/2010/main">
        <p14:playEvt time="37211" objId="13"/>
        <p14:pauseEvt time="38218" objId="13"/>
        <p14:seekEvt time="38219" objId="13" seek="1003"/>
        <p14:resumeEvt time="38434" objId="13"/>
        <p14:pauseEvt time="61843" objId="13"/>
        <p14:seekEvt time="61843" objId="13" seek="24390"/>
        <p14:resumeEvt time="62050" objId="13"/>
        <p14:stopEvt time="153969" objId="13"/>
      </p14:showEvtLst>
    </p:ext>
  </p:extLst>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Oval 1"/>
          <p:cNvSpPr/>
          <p:nvPr/>
        </p:nvSpPr>
        <p:spPr>
          <a:xfrm>
            <a:off x="1998922" y="1569405"/>
            <a:ext cx="8027580" cy="3853200"/>
          </a:xfrm>
          <a:prstGeom prst="ellipse">
            <a:avLst/>
          </a:prstGeom>
          <a:solidFill>
            <a:srgbClr val="3DCCCA"/>
          </a:solidFill>
          <a:ln w="762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791408" y="2020417"/>
            <a:ext cx="6163207" cy="3223398"/>
          </a:xfrm>
          <a:ln>
            <a:noFill/>
          </a:ln>
        </p:spPr>
        <p:txBody>
          <a:bodyPr>
            <a:noAutofit/>
          </a:bodyPr>
          <a:lstStyle/>
          <a:p>
            <a:pPr algn="ctr"/>
            <a:r>
              <a:rPr lang="en-US" sz="4000" b="1" dirty="0"/>
              <a:t>Discussion</a:t>
            </a:r>
            <a:endParaRPr lang="en-US" sz="1600" b="1" dirty="0"/>
          </a:p>
          <a:p>
            <a:pPr algn="ctr"/>
            <a:endParaRPr lang="en-US" b="1" dirty="0"/>
          </a:p>
          <a:p>
            <a:pPr algn="ctr"/>
            <a:r>
              <a:rPr lang="en-US" b="1" dirty="0"/>
              <a:t>Let’s look at another example.</a:t>
            </a:r>
          </a:p>
          <a:p>
            <a:pPr algn="ctr"/>
            <a:endParaRPr lang="en-US" dirty="0"/>
          </a:p>
          <a:p>
            <a:pPr algn="ctr"/>
            <a:endParaRPr lang="en-US" dirty="0"/>
          </a:p>
        </p:txBody>
      </p:sp>
      <p:sp>
        <p:nvSpPr>
          <p:cNvPr id="4" name="TextBox 3">
            <a:extLst>
              <a:ext uri="{FF2B5EF4-FFF2-40B4-BE49-F238E27FC236}">
                <a16:creationId xmlns:a16="http://schemas.microsoft.com/office/drawing/2014/main" id="{DA4BD930-6720-462A-B4C8-D4C71326C870}"/>
              </a:ext>
            </a:extLst>
          </p:cNvPr>
          <p:cNvSpPr txBox="1"/>
          <p:nvPr/>
        </p:nvSpPr>
        <p:spPr>
          <a:xfrm>
            <a:off x="1358276" y="1288795"/>
            <a:ext cx="929584" cy="1103620"/>
          </a:xfrm>
          <a:prstGeom prst="ellipse">
            <a:avLst/>
          </a:prstGeom>
          <a:solidFill>
            <a:srgbClr val="3DCCCA"/>
          </a:solidFill>
          <a:ln w="57150">
            <a:solidFill>
              <a:schemeClr val="accent4"/>
            </a:solidFill>
          </a:ln>
        </p:spPr>
        <p:txBody>
          <a:bodyPr wrap="square" rtlCol="0">
            <a:spAutoFit/>
          </a:bodyPr>
          <a:lstStyle/>
          <a:p>
            <a:pPr algn="ctr"/>
            <a:r>
              <a:rPr lang="en-US" sz="1500" b="1" dirty="0">
                <a:solidFill>
                  <a:srgbClr val="000000"/>
                </a:solidFill>
              </a:rPr>
              <a:t>Scenario</a:t>
            </a:r>
          </a:p>
          <a:p>
            <a:pPr algn="ctr"/>
            <a:r>
              <a:rPr lang="en-US" sz="1500" b="1" dirty="0">
                <a:solidFill>
                  <a:srgbClr val="000000"/>
                </a:solidFill>
              </a:rPr>
              <a:t>4</a:t>
            </a:r>
          </a:p>
        </p:txBody>
      </p:sp>
      <p:sp>
        <p:nvSpPr>
          <p:cNvPr id="6" name="TextBox 5"/>
          <p:cNvSpPr txBox="1"/>
          <p:nvPr/>
        </p:nvSpPr>
        <p:spPr>
          <a:xfrm>
            <a:off x="3089688" y="1841627"/>
            <a:ext cx="6134986" cy="3016210"/>
          </a:xfrm>
          <a:prstGeom prst="rect">
            <a:avLst/>
          </a:prstGeom>
          <a:noFill/>
        </p:spPr>
        <p:txBody>
          <a:bodyPr wrap="square" rtlCol="0" anchor="ctr">
            <a:spAutoFit/>
          </a:bodyPr>
          <a:lstStyle/>
          <a:p>
            <a:pPr algn="ctr"/>
            <a:r>
              <a:rPr lang="en-US" sz="3800" dirty="0">
                <a:solidFill>
                  <a:srgbClr val="000000"/>
                </a:solidFill>
              </a:rPr>
              <a:t>A Food Service Worker constantly reminds the Senior of their daily task. </a:t>
            </a:r>
          </a:p>
          <a:p>
            <a:pPr algn="ctr"/>
            <a:r>
              <a:rPr lang="en-US" sz="3800" dirty="0">
                <a:solidFill>
                  <a:srgbClr val="000000"/>
                </a:solidFill>
              </a:rPr>
              <a:t>For example, “You’re doing dishes today, don’t forget!”</a:t>
            </a:r>
          </a:p>
        </p:txBody>
      </p:sp>
    </p:spTree>
    <p:extLst>
      <p:ext uri="{BB962C8B-B14F-4D97-AF65-F5344CB8AC3E}">
        <p14:creationId xmlns:p14="http://schemas.microsoft.com/office/powerpoint/2010/main" val="39810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49">
                                            <p:txEl>
                                              <p:pRg st="0" end="0"/>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9">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uiExpand="1" build="p"/>
      <p:bldP spid="4"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1693368" y="717357"/>
            <a:ext cx="8805263" cy="4491790"/>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2746227" y="1375084"/>
            <a:ext cx="6699544" cy="3176336"/>
          </a:xfrm>
        </p:spPr>
        <p:txBody>
          <a:bodyPr>
            <a:noAutofit/>
          </a:bodyPr>
          <a:lstStyle/>
          <a:p>
            <a:pPr algn="ctr"/>
            <a:r>
              <a:rPr lang="en-US" sz="4000" b="1" dirty="0"/>
              <a:t>Discussion Activity</a:t>
            </a:r>
          </a:p>
          <a:p>
            <a:pPr algn="ctr"/>
            <a:endParaRPr lang="en-US" sz="1600" b="1" dirty="0"/>
          </a:p>
          <a:p>
            <a:pPr algn="ctr"/>
            <a:r>
              <a:rPr lang="en-US" b="1" dirty="0"/>
              <a:t>What professional outcomes result from turning </a:t>
            </a:r>
            <a:r>
              <a:rPr lang="en-US" b="1" dirty="0">
                <a:solidFill>
                  <a:srgbClr val="FF0000"/>
                </a:solidFill>
              </a:rPr>
              <a:t>disrespectful</a:t>
            </a:r>
            <a:r>
              <a:rPr lang="en-US" b="1" dirty="0"/>
              <a:t> actions to </a:t>
            </a:r>
            <a:r>
              <a:rPr lang="en-US" b="1" dirty="0">
                <a:solidFill>
                  <a:srgbClr val="00B050"/>
                </a:solidFill>
              </a:rPr>
              <a:t>respectful</a:t>
            </a:r>
            <a:r>
              <a:rPr lang="en-US" b="1" dirty="0"/>
              <a:t> actions?</a:t>
            </a:r>
          </a:p>
          <a:p>
            <a:pPr algn="ctr"/>
            <a:endParaRPr lang="en-US" dirty="0"/>
          </a:p>
          <a:p>
            <a:pPr algn="ctr"/>
            <a:endParaRPr lang="en-US" dirty="0"/>
          </a:p>
        </p:txBody>
      </p:sp>
    </p:spTree>
    <p:extLst>
      <p:ext uri="{BB962C8B-B14F-4D97-AF65-F5344CB8AC3E}">
        <p14:creationId xmlns:p14="http://schemas.microsoft.com/office/powerpoint/2010/main" val="3742196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rgbClr val="4D4D4D"/>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4BE334-0052-4FED-9AE3-B5775291C19E}"/>
              </a:ext>
            </a:extLst>
          </p:cNvPr>
          <p:cNvSpPr/>
          <p:nvPr/>
        </p:nvSpPr>
        <p:spPr>
          <a:xfrm>
            <a:off x="2745053" y="1698689"/>
            <a:ext cx="6701894" cy="2879959"/>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itle 1">
            <a:extLst>
              <a:ext uri="{FF2B5EF4-FFF2-40B4-BE49-F238E27FC236}">
                <a16:creationId xmlns:a16="http://schemas.microsoft.com/office/drawing/2014/main" id="{7C31CA7A-3ACF-41A2-9F1E-47162636867D}"/>
              </a:ext>
            </a:extLst>
          </p:cNvPr>
          <p:cNvSpPr>
            <a:spLocks noGrp="1"/>
          </p:cNvSpPr>
          <p:nvPr>
            <p:ph type="title"/>
          </p:nvPr>
        </p:nvSpPr>
        <p:spPr>
          <a:xfrm>
            <a:off x="3352799" y="2194626"/>
            <a:ext cx="5486400" cy="1143000"/>
          </a:xfrm>
        </p:spPr>
        <p:txBody>
          <a:bodyPr>
            <a:normAutofit/>
          </a:bodyPr>
          <a:lstStyle/>
          <a:p>
            <a:pPr algn="ctr"/>
            <a:r>
              <a:rPr lang="en-US" sz="4000" dirty="0"/>
              <a:t>Discussion Activity</a:t>
            </a:r>
          </a:p>
        </p:txBody>
      </p:sp>
      <p:sp>
        <p:nvSpPr>
          <p:cNvPr id="49" name="Content Placeholder 2">
            <a:extLst>
              <a:ext uri="{FF2B5EF4-FFF2-40B4-BE49-F238E27FC236}">
                <a16:creationId xmlns:a16="http://schemas.microsoft.com/office/drawing/2014/main" id="{3021EC3A-D46A-41D3-9672-0FE3361F3243}"/>
              </a:ext>
            </a:extLst>
          </p:cNvPr>
          <p:cNvSpPr>
            <a:spLocks noGrp="1"/>
          </p:cNvSpPr>
          <p:nvPr>
            <p:ph idx="1"/>
          </p:nvPr>
        </p:nvSpPr>
        <p:spPr>
          <a:xfrm>
            <a:off x="3014397" y="3133908"/>
            <a:ext cx="6163207" cy="685799"/>
          </a:xfrm>
        </p:spPr>
        <p:txBody>
          <a:bodyPr>
            <a:noAutofit/>
          </a:bodyPr>
          <a:lstStyle/>
          <a:p>
            <a:pPr algn="ctr"/>
            <a:r>
              <a:rPr lang="en-US" b="1" dirty="0"/>
              <a:t>What outcome results from turning </a:t>
            </a:r>
            <a:r>
              <a:rPr lang="en-US" b="1" dirty="0">
                <a:solidFill>
                  <a:srgbClr val="FF0000"/>
                </a:solidFill>
              </a:rPr>
              <a:t>disrespectful</a:t>
            </a:r>
            <a:r>
              <a:rPr lang="en-US" b="1" dirty="0"/>
              <a:t> actions to </a:t>
            </a:r>
            <a:r>
              <a:rPr lang="en-US" b="1" dirty="0">
                <a:solidFill>
                  <a:srgbClr val="00B050"/>
                </a:solidFill>
              </a:rPr>
              <a:t>respectful</a:t>
            </a:r>
            <a:r>
              <a:rPr lang="en-US" b="1" dirty="0"/>
              <a:t> ones?</a:t>
            </a:r>
          </a:p>
          <a:p>
            <a:pPr algn="ctr"/>
            <a:endParaRPr lang="en-US" dirty="0"/>
          </a:p>
          <a:p>
            <a:pPr algn="ctr"/>
            <a:endParaRPr lang="en-US" dirty="0"/>
          </a:p>
        </p:txBody>
      </p:sp>
      <p:sp>
        <p:nvSpPr>
          <p:cNvPr id="57" name="Oval 56">
            <a:extLst>
              <a:ext uri="{FF2B5EF4-FFF2-40B4-BE49-F238E27FC236}">
                <a16:creationId xmlns:a16="http://schemas.microsoft.com/office/drawing/2014/main" id="{D3483405-9565-4781-B0DE-34CBF96F76C1}"/>
              </a:ext>
            </a:extLst>
          </p:cNvPr>
          <p:cNvSpPr/>
          <p:nvPr/>
        </p:nvSpPr>
        <p:spPr>
          <a:xfrm>
            <a:off x="-371431" y="2666092"/>
            <a:ext cx="3308871" cy="3308871"/>
          </a:xfrm>
          <a:prstGeom prst="ellipse">
            <a:avLst/>
          </a:prstGeom>
          <a:solidFill>
            <a:srgbClr val="FFD44B">
              <a:alpha val="94902"/>
            </a:srgb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Better Communication</a:t>
            </a:r>
          </a:p>
        </p:txBody>
      </p:sp>
      <p:sp>
        <p:nvSpPr>
          <p:cNvPr id="61" name="Oval 60">
            <a:extLst>
              <a:ext uri="{FF2B5EF4-FFF2-40B4-BE49-F238E27FC236}">
                <a16:creationId xmlns:a16="http://schemas.microsoft.com/office/drawing/2014/main" id="{5109AB93-494D-4512-AAB9-B3685C94D2E5}"/>
              </a:ext>
            </a:extLst>
          </p:cNvPr>
          <p:cNvSpPr/>
          <p:nvPr/>
        </p:nvSpPr>
        <p:spPr>
          <a:xfrm>
            <a:off x="153356" y="1076049"/>
            <a:ext cx="2770102" cy="2770102"/>
          </a:xfrm>
          <a:prstGeom prst="ellipse">
            <a:avLst/>
          </a:prstGeom>
          <a:solidFill>
            <a:srgbClr val="FFD44B">
              <a:alpha val="9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Fair Environment</a:t>
            </a:r>
          </a:p>
        </p:txBody>
      </p:sp>
      <p:sp>
        <p:nvSpPr>
          <p:cNvPr id="64" name="Oval 63">
            <a:extLst>
              <a:ext uri="{FF2B5EF4-FFF2-40B4-BE49-F238E27FC236}">
                <a16:creationId xmlns:a16="http://schemas.microsoft.com/office/drawing/2014/main" id="{560C9067-FF71-43B4-AEFB-43FBF06C4330}"/>
              </a:ext>
            </a:extLst>
          </p:cNvPr>
          <p:cNvSpPr/>
          <p:nvPr/>
        </p:nvSpPr>
        <p:spPr>
          <a:xfrm>
            <a:off x="1884061" y="141967"/>
            <a:ext cx="2205362" cy="2205362"/>
          </a:xfrm>
          <a:prstGeom prst="ellipse">
            <a:avLst/>
          </a:prstGeom>
          <a:solidFill>
            <a:srgbClr val="FFD44B">
              <a:alpha val="9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Teamwork</a:t>
            </a:r>
          </a:p>
        </p:txBody>
      </p:sp>
      <p:sp>
        <p:nvSpPr>
          <p:cNvPr id="86" name="Oval 85">
            <a:extLst>
              <a:ext uri="{FF2B5EF4-FFF2-40B4-BE49-F238E27FC236}">
                <a16:creationId xmlns:a16="http://schemas.microsoft.com/office/drawing/2014/main" id="{79E21304-3DC2-4E49-81FE-D05907285B18}"/>
              </a:ext>
            </a:extLst>
          </p:cNvPr>
          <p:cNvSpPr/>
          <p:nvPr/>
        </p:nvSpPr>
        <p:spPr>
          <a:xfrm>
            <a:off x="9708198" y="-793139"/>
            <a:ext cx="2915456" cy="2915456"/>
          </a:xfrm>
          <a:prstGeom prst="ellipse">
            <a:avLst/>
          </a:prstGeom>
          <a:solidFill>
            <a:srgbClr val="FFD44B">
              <a:alpha val="94902"/>
            </a:srgb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pPr>
            <a:r>
              <a:rPr lang="en-US" sz="2800" b="1" dirty="0">
                <a:solidFill>
                  <a:srgbClr val="4D4D4D"/>
                </a:solidFill>
              </a:rPr>
              <a:t>Boosts Productivity</a:t>
            </a:r>
          </a:p>
        </p:txBody>
      </p:sp>
      <p:sp>
        <p:nvSpPr>
          <p:cNvPr id="55" name="Oval 54">
            <a:extLst>
              <a:ext uri="{FF2B5EF4-FFF2-40B4-BE49-F238E27FC236}">
                <a16:creationId xmlns:a16="http://schemas.microsoft.com/office/drawing/2014/main" id="{C7820C30-4499-43BC-A80F-7C53DB617E9D}"/>
              </a:ext>
            </a:extLst>
          </p:cNvPr>
          <p:cNvSpPr/>
          <p:nvPr/>
        </p:nvSpPr>
        <p:spPr>
          <a:xfrm>
            <a:off x="9836899" y="1228119"/>
            <a:ext cx="2462247" cy="2462247"/>
          </a:xfrm>
          <a:prstGeom prst="ellipse">
            <a:avLst/>
          </a:prstGeom>
          <a:solidFill>
            <a:srgbClr val="FFD44B">
              <a:alpha val="9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Job Satisfaction</a:t>
            </a:r>
          </a:p>
        </p:txBody>
      </p:sp>
      <p:sp>
        <p:nvSpPr>
          <p:cNvPr id="60" name="Oval 59">
            <a:extLst>
              <a:ext uri="{FF2B5EF4-FFF2-40B4-BE49-F238E27FC236}">
                <a16:creationId xmlns:a16="http://schemas.microsoft.com/office/drawing/2014/main" id="{208AF178-2B13-44D4-B5D6-0C0E729288A7}"/>
              </a:ext>
            </a:extLst>
          </p:cNvPr>
          <p:cNvSpPr/>
          <p:nvPr/>
        </p:nvSpPr>
        <p:spPr>
          <a:xfrm>
            <a:off x="2465623" y="4136615"/>
            <a:ext cx="1916788" cy="1916788"/>
          </a:xfrm>
          <a:prstGeom prst="ellipse">
            <a:avLst/>
          </a:prstGeom>
          <a:solidFill>
            <a:srgbClr val="FFD44B">
              <a:alpha val="94902"/>
            </a:srgb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Kindness</a:t>
            </a:r>
          </a:p>
        </p:txBody>
      </p:sp>
      <p:sp>
        <p:nvSpPr>
          <p:cNvPr id="62" name="Oval 61">
            <a:extLst>
              <a:ext uri="{FF2B5EF4-FFF2-40B4-BE49-F238E27FC236}">
                <a16:creationId xmlns:a16="http://schemas.microsoft.com/office/drawing/2014/main" id="{FDEB8162-3E9D-4FAA-85F8-D96520BC5758}"/>
              </a:ext>
            </a:extLst>
          </p:cNvPr>
          <p:cNvSpPr/>
          <p:nvPr/>
        </p:nvSpPr>
        <p:spPr>
          <a:xfrm>
            <a:off x="9049794" y="3195335"/>
            <a:ext cx="2516289" cy="2516289"/>
          </a:xfrm>
          <a:prstGeom prst="ellipse">
            <a:avLst/>
          </a:prstGeom>
          <a:solidFill>
            <a:srgbClr val="FFD44B">
              <a:alpha val="94902"/>
            </a:srgb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Happy </a:t>
            </a:r>
          </a:p>
          <a:p>
            <a:pPr lvl="0" algn="ctr">
              <a:lnSpc>
                <a:spcPct val="70000"/>
              </a:lnSpc>
            </a:pPr>
            <a:r>
              <a:rPr lang="en-US" sz="2800" b="1" dirty="0">
                <a:solidFill>
                  <a:srgbClr val="4D4D4D"/>
                </a:solidFill>
              </a:rPr>
              <a:t>Co-Workers</a:t>
            </a:r>
          </a:p>
        </p:txBody>
      </p:sp>
      <p:sp>
        <p:nvSpPr>
          <p:cNvPr id="15" name="Oval 14">
            <a:extLst>
              <a:ext uri="{FF2B5EF4-FFF2-40B4-BE49-F238E27FC236}">
                <a16:creationId xmlns:a16="http://schemas.microsoft.com/office/drawing/2014/main" id="{6ED85C4C-E9EA-45CF-96EB-845412896BA9}"/>
              </a:ext>
            </a:extLst>
          </p:cNvPr>
          <p:cNvSpPr/>
          <p:nvPr/>
        </p:nvSpPr>
        <p:spPr>
          <a:xfrm>
            <a:off x="7134852" y="-817641"/>
            <a:ext cx="2770102" cy="2770102"/>
          </a:xfrm>
          <a:prstGeom prst="ellipse">
            <a:avLst/>
          </a:prstGeom>
          <a:solidFill>
            <a:srgbClr val="FFD44B">
              <a:alpha val="9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Commitment </a:t>
            </a:r>
          </a:p>
        </p:txBody>
      </p:sp>
      <p:sp>
        <p:nvSpPr>
          <p:cNvPr id="58" name="Oval 57">
            <a:extLst>
              <a:ext uri="{FF2B5EF4-FFF2-40B4-BE49-F238E27FC236}">
                <a16:creationId xmlns:a16="http://schemas.microsoft.com/office/drawing/2014/main" id="{838B76D6-B95F-4AB6-B6BF-41FACD8ED42A}"/>
              </a:ext>
            </a:extLst>
          </p:cNvPr>
          <p:cNvSpPr/>
          <p:nvPr/>
        </p:nvSpPr>
        <p:spPr>
          <a:xfrm>
            <a:off x="1243255" y="4725412"/>
            <a:ext cx="1322417" cy="1322417"/>
          </a:xfrm>
          <a:prstGeom prst="ellipse">
            <a:avLst/>
          </a:prstGeom>
          <a:solidFill>
            <a:srgbClr val="FFD44B">
              <a:alpha val="9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Less Stress</a:t>
            </a:r>
          </a:p>
        </p:txBody>
      </p:sp>
      <p:sp>
        <p:nvSpPr>
          <p:cNvPr id="59" name="Oval 58">
            <a:extLst>
              <a:ext uri="{FF2B5EF4-FFF2-40B4-BE49-F238E27FC236}">
                <a16:creationId xmlns:a16="http://schemas.microsoft.com/office/drawing/2014/main" id="{0DCB8DC5-6EF8-49C2-ACF2-25F8EF2EFE69}"/>
              </a:ext>
            </a:extLst>
          </p:cNvPr>
          <p:cNvSpPr/>
          <p:nvPr/>
        </p:nvSpPr>
        <p:spPr>
          <a:xfrm>
            <a:off x="8212345" y="1517393"/>
            <a:ext cx="1847798" cy="1847798"/>
          </a:xfrm>
          <a:prstGeom prst="ellipse">
            <a:avLst/>
          </a:prstGeom>
          <a:solidFill>
            <a:srgbClr val="FFD44B">
              <a:alpha val="94902"/>
            </a:srgb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Positive Vibes</a:t>
            </a:r>
          </a:p>
        </p:txBody>
      </p:sp>
    </p:spTree>
    <p:extLst>
      <p:ext uri="{BB962C8B-B14F-4D97-AF65-F5344CB8AC3E}">
        <p14:creationId xmlns:p14="http://schemas.microsoft.com/office/powerpoint/2010/main" val="4239159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fade">
                                      <p:cBhvr>
                                        <p:cTn id="11" dur="500"/>
                                        <p:tgtEl>
                                          <p:spTgt spid="8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5500"/>
                            </p:stCondLst>
                            <p:childTnLst>
                              <p:par>
                                <p:cTn id="41" presetID="10" presetClass="entr" presetSubtype="0"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1" grpId="0" animBg="1"/>
      <p:bldP spid="64" grpId="0" animBg="1"/>
      <p:bldP spid="86" grpId="0" animBg="1"/>
      <p:bldP spid="55" grpId="0" animBg="1"/>
      <p:bldP spid="60" grpId="0" animBg="1"/>
      <p:bldP spid="62" grpId="0" animBg="1"/>
      <p:bldP spid="15" grpId="0" animBg="1"/>
      <p:bldP spid="58"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9B6EB0E2-E920-49AF-911A-9226B5D21D55}"/>
              </a:ext>
            </a:extLst>
          </p:cNvPr>
          <p:cNvSpPr/>
          <p:nvPr/>
        </p:nvSpPr>
        <p:spPr>
          <a:xfrm rot="10800000">
            <a:off x="0" y="-2"/>
            <a:ext cx="6096000" cy="6172199"/>
          </a:xfrm>
          <a:prstGeom prst="rect">
            <a:avLst/>
          </a:prstGeom>
          <a:solidFill>
            <a:srgbClr val="4D4D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042F8F-422C-4A0D-9E4F-839A44D6E67B}"/>
              </a:ext>
            </a:extLst>
          </p:cNvPr>
          <p:cNvSpPr txBox="1"/>
          <p:nvPr/>
        </p:nvSpPr>
        <p:spPr>
          <a:xfrm>
            <a:off x="1283109" y="2301268"/>
            <a:ext cx="9625781" cy="1569660"/>
          </a:xfrm>
          <a:prstGeom prst="rect">
            <a:avLst/>
          </a:prstGeom>
          <a:noFill/>
        </p:spPr>
        <p:txBody>
          <a:bodyPr wrap="square" rtlCol="0">
            <a:spAutoFit/>
          </a:bodyPr>
          <a:lstStyle/>
          <a:p>
            <a:pPr algn="ctr"/>
            <a:r>
              <a:rPr lang="en-US" sz="9600" b="1" spc="300" dirty="0">
                <a:ln w="38100">
                  <a:solidFill>
                    <a:srgbClr val="000000"/>
                  </a:solidFill>
                </a:ln>
                <a:solidFill>
                  <a:srgbClr val="3DCCCA"/>
                </a:solidFill>
                <a:effectLst/>
                <a:latin typeface="Aharoni" panose="02010803020104030203" pitchFamily="2" charset="-79"/>
                <a:cs typeface="Aharoni" panose="02010803020104030203" pitchFamily="2" charset="-79"/>
              </a:rPr>
              <a:t>RESPECT</a:t>
            </a:r>
            <a:endParaRPr lang="en-US" sz="1600" b="1" spc="300" dirty="0">
              <a:ln w="38100">
                <a:solidFill>
                  <a:srgbClr val="000000"/>
                </a:solidFill>
              </a:ln>
              <a:solidFill>
                <a:srgbClr val="3DCCCA"/>
              </a:solidFill>
              <a:effectLst/>
              <a:latin typeface="Aharoni" panose="02010803020104030203" pitchFamily="2" charset="-79"/>
              <a:cs typeface="Aharoni" panose="02010803020104030203" pitchFamily="2" charset="-79"/>
            </a:endParaRPr>
          </a:p>
        </p:txBody>
      </p:sp>
      <p:sp>
        <p:nvSpPr>
          <p:cNvPr id="5" name="Diamond 4">
            <a:extLst>
              <a:ext uri="{FF2B5EF4-FFF2-40B4-BE49-F238E27FC236}">
                <a16:creationId xmlns:a16="http://schemas.microsoft.com/office/drawing/2014/main" id="{8F956849-D222-4C1F-80B2-BB5FBBA0B10A}"/>
              </a:ext>
            </a:extLst>
          </p:cNvPr>
          <p:cNvSpPr/>
          <p:nvPr/>
        </p:nvSpPr>
        <p:spPr>
          <a:xfrm>
            <a:off x="2143785" y="36582"/>
            <a:ext cx="7904433" cy="6094395"/>
          </a:xfrm>
          <a:prstGeom prst="diamond">
            <a:avLst/>
          </a:prstGeom>
          <a:no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cxnSp>
        <p:nvCxnSpPr>
          <p:cNvPr id="7" name="Straight Connector 6">
            <a:extLst>
              <a:ext uri="{FF2B5EF4-FFF2-40B4-BE49-F238E27FC236}">
                <a16:creationId xmlns:a16="http://schemas.microsoft.com/office/drawing/2014/main" id="{29C12BAA-7C1A-438A-A8EE-DD3EB878B4E6}"/>
              </a:ext>
            </a:extLst>
          </p:cNvPr>
          <p:cNvCxnSpPr>
            <a:cxnSpLocks/>
          </p:cNvCxnSpPr>
          <p:nvPr/>
        </p:nvCxnSpPr>
        <p:spPr>
          <a:xfrm flipH="1">
            <a:off x="-1375024" y="3077704"/>
            <a:ext cx="3518807" cy="0"/>
          </a:xfrm>
          <a:prstGeom prst="line">
            <a:avLst/>
          </a:prstGeom>
          <a:ln w="76200">
            <a:solidFill>
              <a:srgbClr val="3DCCCA"/>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373F083-F271-4FF6-BFEC-BA240754A7E7}"/>
              </a:ext>
            </a:extLst>
          </p:cNvPr>
          <p:cNvCxnSpPr>
            <a:cxnSpLocks/>
          </p:cNvCxnSpPr>
          <p:nvPr/>
        </p:nvCxnSpPr>
        <p:spPr>
          <a:xfrm flipH="1">
            <a:off x="10048218" y="3077704"/>
            <a:ext cx="2143782" cy="0"/>
          </a:xfrm>
          <a:prstGeom prst="line">
            <a:avLst/>
          </a:prstGeom>
          <a:ln w="76200">
            <a:solidFill>
              <a:srgbClr val="3DCCCA"/>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BE1D6FA4-DCA3-47CA-891B-9ED050910F8F}"/>
              </a:ext>
            </a:extLst>
          </p:cNvPr>
          <p:cNvSpPr txBox="1"/>
          <p:nvPr/>
        </p:nvSpPr>
        <p:spPr>
          <a:xfrm>
            <a:off x="1283109" y="3469420"/>
            <a:ext cx="9625781" cy="769441"/>
          </a:xfrm>
          <a:prstGeom prst="rect">
            <a:avLst/>
          </a:prstGeom>
          <a:noFill/>
        </p:spPr>
        <p:txBody>
          <a:bodyPr wrap="square" rtlCol="0">
            <a:spAutoFit/>
          </a:bodyPr>
          <a:lstStyle/>
          <a:p>
            <a:pPr algn="ctr"/>
            <a:r>
              <a:rPr lang="en-US" sz="4400" dirty="0">
                <a:solidFill>
                  <a:srgbClr val="FDB827"/>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OWED AND EARNED</a:t>
            </a:r>
            <a:endParaRPr lang="en-US" sz="500" dirty="0">
              <a:solidFill>
                <a:srgbClr val="FDB827"/>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41947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321">
        <p159:morph option="byObject"/>
      </p:transition>
    </mc:Choice>
    <mc:Fallback xmlns="">
      <p:transition spd="slow" advTm="63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6" presetClass="entr" presetSubtype="37"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outVertical)">
                                      <p:cBhvr>
                                        <p:cTn id="9" dur="2000"/>
                                        <p:tgtEl>
                                          <p:spTgt spid="5"/>
                                        </p:tgtEl>
                                      </p:cBhvr>
                                    </p:animEffect>
                                  </p:childTnLst>
                                </p:cTn>
                              </p:par>
                              <p:par>
                                <p:cTn id="10" presetID="22" presetClass="entr" presetSubtype="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9B6EB0E2-E920-49AF-911A-9226B5D21D55}"/>
              </a:ext>
            </a:extLst>
          </p:cNvPr>
          <p:cNvSpPr/>
          <p:nvPr/>
        </p:nvSpPr>
        <p:spPr>
          <a:xfrm rot="10800000">
            <a:off x="6096000" y="-41222"/>
            <a:ext cx="6096000" cy="617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iamond 4">
            <a:extLst>
              <a:ext uri="{FF2B5EF4-FFF2-40B4-BE49-F238E27FC236}">
                <a16:creationId xmlns:a16="http://schemas.microsoft.com/office/drawing/2014/main" id="{8F956849-D222-4C1F-80B2-BB5FBBA0B10A}"/>
              </a:ext>
            </a:extLst>
          </p:cNvPr>
          <p:cNvSpPr/>
          <p:nvPr/>
        </p:nvSpPr>
        <p:spPr>
          <a:xfrm>
            <a:off x="2143785" y="36582"/>
            <a:ext cx="7904433" cy="6094395"/>
          </a:xfrm>
          <a:prstGeom prst="diamond">
            <a:avLst/>
          </a:prstGeom>
          <a:no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cxnSp>
        <p:nvCxnSpPr>
          <p:cNvPr id="7" name="Straight Connector 6">
            <a:extLst>
              <a:ext uri="{FF2B5EF4-FFF2-40B4-BE49-F238E27FC236}">
                <a16:creationId xmlns:a16="http://schemas.microsoft.com/office/drawing/2014/main" id="{29C12BAA-7C1A-438A-A8EE-DD3EB878B4E6}"/>
              </a:ext>
            </a:extLst>
          </p:cNvPr>
          <p:cNvCxnSpPr>
            <a:cxnSpLocks/>
          </p:cNvCxnSpPr>
          <p:nvPr/>
        </p:nvCxnSpPr>
        <p:spPr>
          <a:xfrm flipH="1">
            <a:off x="-1375024" y="3077704"/>
            <a:ext cx="3518807" cy="0"/>
          </a:xfrm>
          <a:prstGeom prst="line">
            <a:avLst/>
          </a:prstGeom>
          <a:ln w="76200">
            <a:solidFill>
              <a:srgbClr val="3DCCCA"/>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373F083-F271-4FF6-BFEC-BA240754A7E7}"/>
              </a:ext>
            </a:extLst>
          </p:cNvPr>
          <p:cNvCxnSpPr>
            <a:cxnSpLocks/>
          </p:cNvCxnSpPr>
          <p:nvPr/>
        </p:nvCxnSpPr>
        <p:spPr>
          <a:xfrm flipH="1">
            <a:off x="10048218" y="3077704"/>
            <a:ext cx="2143782" cy="0"/>
          </a:xfrm>
          <a:prstGeom prst="line">
            <a:avLst/>
          </a:prstGeom>
          <a:ln w="76200">
            <a:solidFill>
              <a:srgbClr val="3DCCCA"/>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BE1D6FA4-DCA3-47CA-891B-9ED050910F8F}"/>
              </a:ext>
            </a:extLst>
          </p:cNvPr>
          <p:cNvSpPr txBox="1"/>
          <p:nvPr/>
        </p:nvSpPr>
        <p:spPr>
          <a:xfrm>
            <a:off x="1283109" y="3550920"/>
            <a:ext cx="9625781" cy="769441"/>
          </a:xfrm>
          <a:prstGeom prst="rect">
            <a:avLst/>
          </a:prstGeom>
          <a:noFill/>
        </p:spPr>
        <p:txBody>
          <a:bodyPr wrap="square" rtlCol="0">
            <a:spAutoFit/>
          </a:bodyPr>
          <a:lstStyle/>
          <a:p>
            <a:pPr algn="ctr"/>
            <a:r>
              <a:rPr lang="en-US" sz="4400" dirty="0">
                <a:solidFill>
                  <a:srgbClr val="FDB827"/>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THE KITCHEN</a:t>
            </a:r>
          </a:p>
        </p:txBody>
      </p:sp>
      <p:pic>
        <p:nvPicPr>
          <p:cNvPr id="8" name="Picture 7" descr="FSD PPP Temp 2.png">
            <a:extLst>
              <a:ext uri="{FF2B5EF4-FFF2-40B4-BE49-F238E27FC236}">
                <a16:creationId xmlns:a16="http://schemas.microsoft.com/office/drawing/2014/main" id="{0D1122DF-DB56-4A83-AB6F-C09E8510DF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
        <p:nvSpPr>
          <p:cNvPr id="4" name="TextBox 3">
            <a:extLst>
              <a:ext uri="{FF2B5EF4-FFF2-40B4-BE49-F238E27FC236}">
                <a16:creationId xmlns:a16="http://schemas.microsoft.com/office/drawing/2014/main" id="{68042F8F-422C-4A0D-9E4F-839A44D6E67B}"/>
              </a:ext>
            </a:extLst>
          </p:cNvPr>
          <p:cNvSpPr txBox="1"/>
          <p:nvPr/>
        </p:nvSpPr>
        <p:spPr>
          <a:xfrm>
            <a:off x="1658586" y="2262096"/>
            <a:ext cx="8704565" cy="1631216"/>
          </a:xfrm>
          <a:prstGeom prst="rect">
            <a:avLst/>
          </a:prstGeom>
          <a:noFill/>
        </p:spPr>
        <p:txBody>
          <a:bodyPr wrap="square" rtlCol="0">
            <a:spAutoFit/>
          </a:bodyPr>
          <a:lstStyle/>
          <a:p>
            <a:pPr algn="ctr"/>
            <a:r>
              <a:rPr lang="en-US" sz="10000" b="1" spc="300" dirty="0">
                <a:ln w="38100">
                  <a:solidFill>
                    <a:srgbClr val="000000"/>
                  </a:solidFill>
                </a:ln>
                <a:solidFill>
                  <a:srgbClr val="3DCCCA"/>
                </a:solidFill>
                <a:effectLst/>
                <a:latin typeface="Aharoni" panose="02010803020104030203" pitchFamily="2" charset="-79"/>
                <a:cs typeface="Aharoni" panose="02010803020104030203" pitchFamily="2" charset="-79"/>
              </a:rPr>
              <a:t>CONFLICT</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0987064"/>
      </p:ext>
    </p:extLst>
  </p:cSld>
  <p:clrMapOvr>
    <a:masterClrMapping/>
  </p:clrMapOvr>
  <mc:AlternateContent xmlns:mc="http://schemas.openxmlformats.org/markup-compatibility/2006" xmlns:p14="http://schemas.microsoft.com/office/powerpoint/2010/main">
    <mc:Choice Requires="p14">
      <p:transition p14:dur="0" advClick="0" advTm="4077"/>
    </mc:Choice>
    <mc:Fallback xmlns="">
      <p:transition advClick="0" advTm="4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652DA3-65A2-4696-9BA3-A96329D7EFD9}"/>
              </a:ext>
            </a:extLst>
          </p:cNvPr>
          <p:cNvSpPr/>
          <p:nvPr/>
        </p:nvSpPr>
        <p:spPr>
          <a:xfrm>
            <a:off x="1095375" y="820712"/>
            <a:ext cx="10001250" cy="4568877"/>
          </a:xfrm>
          <a:prstGeom prst="rect">
            <a:avLst/>
          </a:prstGeom>
          <a:solidFill>
            <a:srgbClr val="4D4D4D"/>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D44B"/>
              </a:solidFill>
            </a:endParaRPr>
          </a:p>
        </p:txBody>
      </p:sp>
      <p:sp>
        <p:nvSpPr>
          <p:cNvPr id="3" name="Content Placeholder 2">
            <a:extLst>
              <a:ext uri="{FF2B5EF4-FFF2-40B4-BE49-F238E27FC236}">
                <a16:creationId xmlns:a16="http://schemas.microsoft.com/office/drawing/2014/main" id="{D5E209F4-2474-432D-8932-B3FC52AB2F3D}"/>
              </a:ext>
            </a:extLst>
          </p:cNvPr>
          <p:cNvSpPr>
            <a:spLocks noGrp="1"/>
          </p:cNvSpPr>
          <p:nvPr>
            <p:ph idx="1"/>
          </p:nvPr>
        </p:nvSpPr>
        <p:spPr>
          <a:xfrm>
            <a:off x="1318321" y="1015789"/>
            <a:ext cx="8079483" cy="829053"/>
          </a:xfrm>
        </p:spPr>
        <p:txBody>
          <a:bodyPr/>
          <a:lstStyle/>
          <a:p>
            <a:r>
              <a:rPr lang="en-US" sz="4000" b="1" dirty="0">
                <a:solidFill>
                  <a:srgbClr val="FFD44B"/>
                </a:solidFill>
              </a:rPr>
              <a:t>Close Quarters</a:t>
            </a:r>
          </a:p>
          <a:p>
            <a:endParaRPr lang="en-US" dirty="0">
              <a:solidFill>
                <a:srgbClr val="FFD44B"/>
              </a:solidFill>
            </a:endParaRPr>
          </a:p>
          <a:p>
            <a:pPr algn="r"/>
            <a:endParaRPr lang="en-US" dirty="0">
              <a:solidFill>
                <a:srgbClr val="FFD44B"/>
              </a:solidFill>
            </a:endParaRPr>
          </a:p>
        </p:txBody>
      </p:sp>
      <p:sp>
        <p:nvSpPr>
          <p:cNvPr id="7" name="Content Placeholder 2">
            <a:extLst>
              <a:ext uri="{FF2B5EF4-FFF2-40B4-BE49-F238E27FC236}">
                <a16:creationId xmlns:a16="http://schemas.microsoft.com/office/drawing/2014/main" id="{D5E209F4-2474-432D-8932-B3FC52AB2F3D}"/>
              </a:ext>
            </a:extLst>
          </p:cNvPr>
          <p:cNvSpPr txBox="1">
            <a:spLocks/>
          </p:cNvSpPr>
          <p:nvPr/>
        </p:nvSpPr>
        <p:spPr>
          <a:xfrm>
            <a:off x="1775521" y="2039919"/>
            <a:ext cx="8079483" cy="306147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FFD44B"/>
                </a:solidFill>
              </a:rPr>
              <a:t>When working in a kitchen, you will face conflict.</a:t>
            </a:r>
          </a:p>
          <a:p>
            <a:pPr marL="571500" indent="-571500">
              <a:buFont typeface="Arial" panose="020B0604020202020204" pitchFamily="34" charset="0"/>
              <a:buChar char="•"/>
            </a:pPr>
            <a:r>
              <a:rPr lang="en-US" sz="2600" dirty="0">
                <a:solidFill>
                  <a:srgbClr val="FFD44B"/>
                </a:solidFill>
              </a:rPr>
              <a:t>Kitchens are tight working spaces</a:t>
            </a:r>
          </a:p>
          <a:p>
            <a:pPr marL="571500" indent="-571500">
              <a:buFont typeface="Arial" panose="020B0604020202020204" pitchFamily="34" charset="0"/>
              <a:buChar char="•"/>
            </a:pPr>
            <a:r>
              <a:rPr lang="en-US" sz="2600" dirty="0">
                <a:solidFill>
                  <a:srgbClr val="FFD44B"/>
                </a:solidFill>
              </a:rPr>
              <a:t>There is no escape from your coworkers</a:t>
            </a:r>
          </a:p>
          <a:p>
            <a:pPr marL="571500" indent="-571500">
              <a:buFont typeface="Arial" panose="020B0604020202020204" pitchFamily="34" charset="0"/>
              <a:buChar char="•"/>
            </a:pPr>
            <a:r>
              <a:rPr lang="en-US" sz="2600" dirty="0">
                <a:solidFill>
                  <a:srgbClr val="FFD44B"/>
                </a:solidFill>
              </a:rPr>
              <a:t>Your breaks might be at the same time</a:t>
            </a:r>
          </a:p>
          <a:p>
            <a:pPr marL="571500" indent="-571500">
              <a:buFont typeface="Arial" panose="020B0604020202020204" pitchFamily="34" charset="0"/>
              <a:buChar char="•"/>
            </a:pPr>
            <a:r>
              <a:rPr lang="en-US" sz="2600" dirty="0">
                <a:solidFill>
                  <a:srgbClr val="FFD44B"/>
                </a:solidFill>
              </a:rPr>
              <a:t>Many different personalities</a:t>
            </a:r>
          </a:p>
          <a:p>
            <a:r>
              <a:rPr lang="en-US" dirty="0">
                <a:solidFill>
                  <a:srgbClr val="FFD44B"/>
                </a:solidFill>
              </a:rPr>
              <a:t>So how do you deal with it?</a:t>
            </a:r>
          </a:p>
          <a:p>
            <a:pPr algn="r"/>
            <a:endParaRPr lang="en-US" dirty="0">
              <a:solidFill>
                <a:srgbClr val="FFD44B"/>
              </a:solidFill>
            </a:endParaRPr>
          </a:p>
        </p:txBody>
      </p:sp>
    </p:spTree>
    <p:extLst>
      <p:ext uri="{BB962C8B-B14F-4D97-AF65-F5344CB8AC3E}">
        <p14:creationId xmlns:p14="http://schemas.microsoft.com/office/powerpoint/2010/main" val="27635993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EA348-D412-4A57-91E8-FE85BC5FF051}"/>
              </a:ext>
            </a:extLst>
          </p:cNvPr>
          <p:cNvSpPr>
            <a:spLocks noGrp="1"/>
          </p:cNvSpPr>
          <p:nvPr>
            <p:ph type="title"/>
          </p:nvPr>
        </p:nvSpPr>
        <p:spPr/>
        <p:txBody>
          <a:bodyPr/>
          <a:lstStyle/>
          <a:p>
            <a:r>
              <a:rPr lang="en-US" dirty="0"/>
              <a:t>Close Quarters</a:t>
            </a:r>
          </a:p>
        </p:txBody>
      </p:sp>
      <p:sp>
        <p:nvSpPr>
          <p:cNvPr id="3" name="Content Placeholder 2">
            <a:extLst>
              <a:ext uri="{FF2B5EF4-FFF2-40B4-BE49-F238E27FC236}">
                <a16:creationId xmlns:a16="http://schemas.microsoft.com/office/drawing/2014/main" id="{433C3773-1067-4434-BA90-E196B2B8A196}"/>
              </a:ext>
            </a:extLst>
          </p:cNvPr>
          <p:cNvSpPr>
            <a:spLocks noGrp="1"/>
          </p:cNvSpPr>
          <p:nvPr>
            <p:ph idx="1"/>
          </p:nvPr>
        </p:nvSpPr>
        <p:spPr>
          <a:xfrm>
            <a:off x="609600" y="1264981"/>
            <a:ext cx="10972800" cy="977899"/>
          </a:xfrm>
        </p:spPr>
        <p:txBody>
          <a:bodyPr/>
          <a:lstStyle/>
          <a:p>
            <a:r>
              <a:rPr lang="en-US" dirty="0"/>
              <a:t>When working in a kitchen, conflict will arise because:  </a:t>
            </a:r>
          </a:p>
          <a:p>
            <a:pPr lvl="1" indent="0">
              <a:buNone/>
            </a:pPr>
            <a:endParaRPr lang="en-US" dirty="0"/>
          </a:p>
        </p:txBody>
      </p:sp>
      <p:sp>
        <p:nvSpPr>
          <p:cNvPr id="8" name="Oval 7">
            <a:extLst>
              <a:ext uri="{FF2B5EF4-FFF2-40B4-BE49-F238E27FC236}">
                <a16:creationId xmlns:a16="http://schemas.microsoft.com/office/drawing/2014/main" id="{2C1605EA-D81D-499C-B063-C7B8EA2DE882}"/>
              </a:ext>
            </a:extLst>
          </p:cNvPr>
          <p:cNvSpPr/>
          <p:nvPr/>
        </p:nvSpPr>
        <p:spPr>
          <a:xfrm>
            <a:off x="166302" y="1924051"/>
            <a:ext cx="2520532" cy="2770102"/>
          </a:xfrm>
          <a:prstGeom prst="ellipse">
            <a:avLst/>
          </a:prstGeom>
          <a:solidFill>
            <a:srgbClr val="FFD44B">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800" b="1" dirty="0">
                <a:solidFill>
                  <a:srgbClr val="55544E"/>
                </a:solidFill>
              </a:rPr>
              <a:t>Tight Working Spaces</a:t>
            </a:r>
          </a:p>
        </p:txBody>
      </p:sp>
      <p:sp>
        <p:nvSpPr>
          <p:cNvPr id="11" name="Oval 10">
            <a:extLst>
              <a:ext uri="{FF2B5EF4-FFF2-40B4-BE49-F238E27FC236}">
                <a16:creationId xmlns:a16="http://schemas.microsoft.com/office/drawing/2014/main" id="{EA7F5CCE-4473-45B9-ABE6-2205167A08DC}"/>
              </a:ext>
            </a:extLst>
          </p:cNvPr>
          <p:cNvSpPr/>
          <p:nvPr/>
        </p:nvSpPr>
        <p:spPr>
          <a:xfrm>
            <a:off x="3110235" y="1924051"/>
            <a:ext cx="2520532" cy="2770102"/>
          </a:xfrm>
          <a:prstGeom prst="ellipse">
            <a:avLst/>
          </a:prstGeom>
          <a:solidFill>
            <a:srgbClr val="4D4D4D">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FFD44B"/>
                </a:solidFill>
              </a:rPr>
              <a:t>Same Schedule Every Week</a:t>
            </a:r>
          </a:p>
        </p:txBody>
      </p:sp>
      <p:sp>
        <p:nvSpPr>
          <p:cNvPr id="12" name="Oval 11">
            <a:extLst>
              <a:ext uri="{FF2B5EF4-FFF2-40B4-BE49-F238E27FC236}">
                <a16:creationId xmlns:a16="http://schemas.microsoft.com/office/drawing/2014/main" id="{3A64BEAF-2666-45ED-8551-E0A0587D50AB}"/>
              </a:ext>
            </a:extLst>
          </p:cNvPr>
          <p:cNvSpPr/>
          <p:nvPr/>
        </p:nvSpPr>
        <p:spPr>
          <a:xfrm>
            <a:off x="6054168" y="1923535"/>
            <a:ext cx="2520532" cy="2770102"/>
          </a:xfrm>
          <a:prstGeom prst="ellipse">
            <a:avLst/>
          </a:prstGeom>
          <a:solidFill>
            <a:srgbClr val="FFD44B">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Breaks At The Same Time</a:t>
            </a:r>
          </a:p>
        </p:txBody>
      </p:sp>
      <p:sp>
        <p:nvSpPr>
          <p:cNvPr id="14" name="Oval 13">
            <a:extLst>
              <a:ext uri="{FF2B5EF4-FFF2-40B4-BE49-F238E27FC236}">
                <a16:creationId xmlns:a16="http://schemas.microsoft.com/office/drawing/2014/main" id="{16E82269-70A1-440D-B124-C28E89F60463}"/>
              </a:ext>
            </a:extLst>
          </p:cNvPr>
          <p:cNvSpPr/>
          <p:nvPr/>
        </p:nvSpPr>
        <p:spPr>
          <a:xfrm>
            <a:off x="8998101" y="1923535"/>
            <a:ext cx="2525691" cy="2770102"/>
          </a:xfrm>
          <a:prstGeom prst="ellipse">
            <a:avLst/>
          </a:prstGeom>
          <a:solidFill>
            <a:srgbClr val="4D4D4D">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600" b="1" dirty="0">
                <a:solidFill>
                  <a:srgbClr val="FFD44B"/>
                </a:solidFill>
              </a:rPr>
              <a:t>Many Different Personalities</a:t>
            </a:r>
          </a:p>
        </p:txBody>
      </p:sp>
      <p:sp>
        <p:nvSpPr>
          <p:cNvPr id="10" name="Content Placeholder 2">
            <a:extLst>
              <a:ext uri="{FF2B5EF4-FFF2-40B4-BE49-F238E27FC236}">
                <a16:creationId xmlns:a16="http://schemas.microsoft.com/office/drawing/2014/main" id="{433C3773-1067-4434-BA90-E196B2B8A196}"/>
              </a:ext>
            </a:extLst>
          </p:cNvPr>
          <p:cNvSpPr txBox="1">
            <a:spLocks/>
          </p:cNvSpPr>
          <p:nvPr/>
        </p:nvSpPr>
        <p:spPr>
          <a:xfrm>
            <a:off x="550992" y="5093725"/>
            <a:ext cx="10972800" cy="977899"/>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So how do you deal with it? </a:t>
            </a:r>
          </a:p>
          <a:p>
            <a:pPr lvl="1" indent="0">
              <a:buFont typeface="Wingdings" panose="05000000000000000000" pitchFamily="2" charset="2"/>
              <a:buNone/>
            </a:pP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73152939"/>
      </p:ext>
    </p:extLst>
  </p:cSld>
  <p:clrMapOvr>
    <a:masterClrMapping/>
  </p:clrMapOvr>
  <mc:AlternateContent xmlns:mc="http://schemas.openxmlformats.org/markup-compatibility/2006" xmlns:p14="http://schemas.microsoft.com/office/powerpoint/2010/main">
    <mc:Choice Requires="p14">
      <p:transition spd="slow" p14:dur="2000" advTm="30801"/>
    </mc:Choice>
    <mc:Fallback xmlns="">
      <p:transition spd="slow" advTm="30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bldLst>
      <p:bldP spid="8" grpId="0" animBg="1"/>
      <p:bldP spid="11" grpId="0" animBg="1"/>
      <p:bldP spid="12" grpId="0" animBg="1"/>
      <p:bldP spid="14" grpId="0" animBg="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EA348-D412-4A57-91E8-FE85BC5FF051}"/>
              </a:ext>
            </a:extLst>
          </p:cNvPr>
          <p:cNvSpPr>
            <a:spLocks noGrp="1"/>
          </p:cNvSpPr>
          <p:nvPr>
            <p:ph type="title"/>
          </p:nvPr>
        </p:nvSpPr>
        <p:spPr/>
        <p:txBody>
          <a:bodyPr/>
          <a:lstStyle/>
          <a:p>
            <a:r>
              <a:rPr lang="en-US" dirty="0"/>
              <a:t>Dealing With Conflict</a:t>
            </a:r>
          </a:p>
        </p:txBody>
      </p:sp>
      <p:sp>
        <p:nvSpPr>
          <p:cNvPr id="3" name="Content Placeholder 2">
            <a:extLst>
              <a:ext uri="{FF2B5EF4-FFF2-40B4-BE49-F238E27FC236}">
                <a16:creationId xmlns:a16="http://schemas.microsoft.com/office/drawing/2014/main" id="{433C3773-1067-4434-BA90-E196B2B8A196}"/>
              </a:ext>
            </a:extLst>
          </p:cNvPr>
          <p:cNvSpPr>
            <a:spLocks noGrp="1"/>
          </p:cNvSpPr>
          <p:nvPr>
            <p:ph idx="1"/>
          </p:nvPr>
        </p:nvSpPr>
        <p:spPr>
          <a:xfrm>
            <a:off x="609600" y="1435102"/>
            <a:ext cx="10972800" cy="977899"/>
          </a:xfrm>
        </p:spPr>
        <p:txBody>
          <a:bodyPr/>
          <a:lstStyle/>
          <a:p>
            <a:r>
              <a:rPr lang="en-US" dirty="0"/>
              <a:t>Conflict maybe unavoidable, but how you react to conflict is your choice. </a:t>
            </a:r>
          </a:p>
          <a:p>
            <a:pPr lvl="1" indent="0">
              <a:buNone/>
            </a:pPr>
            <a:endParaRPr lang="en-US" dirty="0"/>
          </a:p>
        </p:txBody>
      </p:sp>
      <p:sp>
        <p:nvSpPr>
          <p:cNvPr id="8" name="Oval 7">
            <a:extLst>
              <a:ext uri="{FF2B5EF4-FFF2-40B4-BE49-F238E27FC236}">
                <a16:creationId xmlns:a16="http://schemas.microsoft.com/office/drawing/2014/main" id="{2C1605EA-D81D-499C-B063-C7B8EA2DE882}"/>
              </a:ext>
            </a:extLst>
          </p:cNvPr>
          <p:cNvSpPr/>
          <p:nvPr/>
        </p:nvSpPr>
        <p:spPr>
          <a:xfrm>
            <a:off x="125673" y="2329523"/>
            <a:ext cx="2520532" cy="2770102"/>
          </a:xfrm>
          <a:prstGeom prst="ellipse">
            <a:avLst/>
          </a:prstGeom>
          <a:solidFill>
            <a:srgbClr val="FFD44B">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Cool Off &amp; Gather Your Thoughts </a:t>
            </a:r>
          </a:p>
        </p:txBody>
      </p:sp>
      <p:sp>
        <p:nvSpPr>
          <p:cNvPr id="11" name="Oval 10">
            <a:extLst>
              <a:ext uri="{FF2B5EF4-FFF2-40B4-BE49-F238E27FC236}">
                <a16:creationId xmlns:a16="http://schemas.microsoft.com/office/drawing/2014/main" id="{EA7F5CCE-4473-45B9-ABE6-2205167A08DC}"/>
              </a:ext>
            </a:extLst>
          </p:cNvPr>
          <p:cNvSpPr/>
          <p:nvPr/>
        </p:nvSpPr>
        <p:spPr>
          <a:xfrm>
            <a:off x="2461305" y="2329523"/>
            <a:ext cx="2520532" cy="2770102"/>
          </a:xfrm>
          <a:prstGeom prst="ellipse">
            <a:avLst/>
          </a:prstGeom>
          <a:solidFill>
            <a:srgbClr val="4D4D4D">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FFD44B"/>
                </a:solidFill>
              </a:rPr>
              <a:t>Talk It Over, Watch Your Tone &amp; Words Used</a:t>
            </a:r>
          </a:p>
        </p:txBody>
      </p:sp>
      <p:sp>
        <p:nvSpPr>
          <p:cNvPr id="12" name="Oval 11">
            <a:extLst>
              <a:ext uri="{FF2B5EF4-FFF2-40B4-BE49-F238E27FC236}">
                <a16:creationId xmlns:a16="http://schemas.microsoft.com/office/drawing/2014/main" id="{3A64BEAF-2666-45ED-8551-E0A0587D50AB}"/>
              </a:ext>
            </a:extLst>
          </p:cNvPr>
          <p:cNvSpPr/>
          <p:nvPr/>
        </p:nvSpPr>
        <p:spPr>
          <a:xfrm>
            <a:off x="4756092" y="2329523"/>
            <a:ext cx="2520532" cy="2770102"/>
          </a:xfrm>
          <a:prstGeom prst="ellipse">
            <a:avLst/>
          </a:prstGeom>
          <a:solidFill>
            <a:srgbClr val="FFD44B">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Listen Carefully &amp; Attentively</a:t>
            </a:r>
          </a:p>
        </p:txBody>
      </p:sp>
      <p:sp>
        <p:nvSpPr>
          <p:cNvPr id="14" name="Oval 13">
            <a:extLst>
              <a:ext uri="{FF2B5EF4-FFF2-40B4-BE49-F238E27FC236}">
                <a16:creationId xmlns:a16="http://schemas.microsoft.com/office/drawing/2014/main" id="{16E82269-70A1-440D-B124-C28E89F60463}"/>
              </a:ext>
            </a:extLst>
          </p:cNvPr>
          <p:cNvSpPr/>
          <p:nvPr/>
        </p:nvSpPr>
        <p:spPr>
          <a:xfrm>
            <a:off x="7091724" y="2329523"/>
            <a:ext cx="2513137" cy="2770102"/>
          </a:xfrm>
          <a:prstGeom prst="ellipse">
            <a:avLst/>
          </a:prstGeom>
          <a:solidFill>
            <a:srgbClr val="4D4D4D">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FFD44B"/>
                </a:solidFill>
              </a:rPr>
              <a:t>Agree To Disagree</a:t>
            </a:r>
          </a:p>
        </p:txBody>
      </p:sp>
      <p:sp>
        <p:nvSpPr>
          <p:cNvPr id="9" name="Oval 8">
            <a:extLst>
              <a:ext uri="{FF2B5EF4-FFF2-40B4-BE49-F238E27FC236}">
                <a16:creationId xmlns:a16="http://schemas.microsoft.com/office/drawing/2014/main" id="{3A64BEAF-2666-45ED-8551-E0A0587D50AB}"/>
              </a:ext>
            </a:extLst>
          </p:cNvPr>
          <p:cNvSpPr/>
          <p:nvPr/>
        </p:nvSpPr>
        <p:spPr>
          <a:xfrm>
            <a:off x="9386511" y="2329523"/>
            <a:ext cx="2507707" cy="2770102"/>
          </a:xfrm>
          <a:prstGeom prst="ellipse">
            <a:avLst/>
          </a:prstGeom>
          <a:solidFill>
            <a:srgbClr val="FFD44B">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2800" b="1" dirty="0">
                <a:solidFill>
                  <a:srgbClr val="4D4D4D"/>
                </a:solidFill>
              </a:rPr>
              <a:t>Know When To Seek Guidance</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268428092"/>
      </p:ext>
    </p:extLst>
  </p:cSld>
  <p:clrMapOvr>
    <a:masterClrMapping/>
  </p:clrMapOvr>
  <mc:AlternateContent xmlns:mc="http://schemas.openxmlformats.org/markup-compatibility/2006" xmlns:p14="http://schemas.microsoft.com/office/powerpoint/2010/main">
    <mc:Choice Requires="p14">
      <p:transition spd="slow" p14:dur="2000" advTm="81727"/>
    </mc:Choice>
    <mc:Fallback xmlns="">
      <p:transition spd="slow" advTm="81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bldLst>
      <p:bldP spid="8" grpId="0" animBg="1"/>
      <p:bldP spid="11" grpId="0" animBg="1"/>
      <p:bldP spid="12" grpId="0" animBg="1"/>
      <p:bldP spid="14"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6209414" cy="6858000"/>
          </a:xfrm>
          <a:prstGeom prst="rect">
            <a:avLst/>
          </a:prstGeom>
          <a:solidFill>
            <a:srgbClr val="4D4D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3A485FC-7DC4-4CFF-9310-989EDF589D1B}"/>
              </a:ext>
            </a:extLst>
          </p:cNvPr>
          <p:cNvSpPr/>
          <p:nvPr/>
        </p:nvSpPr>
        <p:spPr>
          <a:xfrm>
            <a:off x="6522599" y="1089008"/>
            <a:ext cx="5536073" cy="1794001"/>
          </a:xfrm>
          <a:prstGeom prst="rect">
            <a:avLst/>
          </a:prstGeom>
          <a:solidFill>
            <a:srgbClr val="4D4D4D"/>
          </a:solid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3E23C12-0281-496B-80B1-8FE90096F0DD}"/>
              </a:ext>
            </a:extLst>
          </p:cNvPr>
          <p:cNvSpPr/>
          <p:nvPr/>
        </p:nvSpPr>
        <p:spPr>
          <a:xfrm>
            <a:off x="313185" y="1103853"/>
            <a:ext cx="5536075" cy="1794001"/>
          </a:xfrm>
          <a:prstGeom prst="rect">
            <a:avLst/>
          </a:prstGeom>
          <a:solidFill>
            <a:schemeClr val="bg1"/>
          </a:solid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DA3EF72-2A38-4909-B8A7-6C7D27FB9718}"/>
              </a:ext>
            </a:extLst>
          </p:cNvPr>
          <p:cNvSpPr/>
          <p:nvPr/>
        </p:nvSpPr>
        <p:spPr>
          <a:xfrm>
            <a:off x="551578" y="1293106"/>
            <a:ext cx="5281995" cy="1378070"/>
          </a:xfrm>
          <a:prstGeom prst="rect">
            <a:avLst/>
          </a:prstGeom>
        </p:spPr>
        <p:txBody>
          <a:bodyPr wrap="square">
            <a:spAutoFit/>
          </a:bodyPr>
          <a:lstStyle/>
          <a:p>
            <a:pPr>
              <a:lnSpc>
                <a:spcPct val="80000"/>
              </a:lnSpc>
            </a:pPr>
            <a:r>
              <a:rPr lang="en-US" sz="2600" dirty="0">
                <a:solidFill>
                  <a:srgbClr val="000000"/>
                </a:solidFill>
              </a:rPr>
              <a:t>“You” statements escalate conflict by making the listener feel blamed, judged or criticized, causing them to feel angry, defensive or withdrawn. </a:t>
            </a:r>
          </a:p>
        </p:txBody>
      </p:sp>
      <p:sp>
        <p:nvSpPr>
          <p:cNvPr id="11" name="Rectangle 10">
            <a:extLst>
              <a:ext uri="{FF2B5EF4-FFF2-40B4-BE49-F238E27FC236}">
                <a16:creationId xmlns:a16="http://schemas.microsoft.com/office/drawing/2014/main" id="{260FCF89-D9A0-4446-A2B2-6AE979CA10AC}"/>
              </a:ext>
            </a:extLst>
          </p:cNvPr>
          <p:cNvSpPr/>
          <p:nvPr/>
        </p:nvSpPr>
        <p:spPr>
          <a:xfrm>
            <a:off x="6657009" y="1311818"/>
            <a:ext cx="4912564" cy="1378070"/>
          </a:xfrm>
          <a:prstGeom prst="rect">
            <a:avLst/>
          </a:prstGeom>
          <a:noFill/>
        </p:spPr>
        <p:txBody>
          <a:bodyPr wrap="square">
            <a:spAutoFit/>
          </a:bodyPr>
          <a:lstStyle/>
          <a:p>
            <a:pPr>
              <a:lnSpc>
                <a:spcPct val="80000"/>
              </a:lnSpc>
            </a:pPr>
            <a:r>
              <a:rPr lang="en-US" sz="2600" dirty="0">
                <a:solidFill>
                  <a:schemeClr val="bg1"/>
                </a:solidFill>
              </a:rPr>
              <a:t>“I” statements make it easier for the listener to hear what we are actually saying, even when we are upset or frustrated. </a:t>
            </a:r>
          </a:p>
        </p:txBody>
      </p:sp>
      <p:sp>
        <p:nvSpPr>
          <p:cNvPr id="2" name="Title 1">
            <a:extLst>
              <a:ext uri="{FF2B5EF4-FFF2-40B4-BE49-F238E27FC236}">
                <a16:creationId xmlns:a16="http://schemas.microsoft.com/office/drawing/2014/main" id="{90941640-3CBB-4809-AAAA-979D1A5B04B1}"/>
              </a:ext>
            </a:extLst>
          </p:cNvPr>
          <p:cNvSpPr>
            <a:spLocks noGrp="1"/>
          </p:cNvSpPr>
          <p:nvPr>
            <p:ph type="title" idx="4294967295"/>
          </p:nvPr>
        </p:nvSpPr>
        <p:spPr>
          <a:xfrm>
            <a:off x="313185" y="1528"/>
            <a:ext cx="11256388" cy="1143000"/>
          </a:xfrm>
        </p:spPr>
        <p:txBody>
          <a:bodyPr/>
          <a:lstStyle/>
          <a:p>
            <a:pPr algn="ctr"/>
            <a:r>
              <a:rPr lang="en-US" b="1" dirty="0">
                <a:ln w="3175">
                  <a:solidFill>
                    <a:srgbClr val="000000"/>
                  </a:solidFill>
                </a:ln>
                <a:solidFill>
                  <a:srgbClr val="FFD44B"/>
                </a:solidFill>
              </a:rPr>
              <a:t>Word Choice: “You” Versus “I” Statements</a:t>
            </a:r>
          </a:p>
        </p:txBody>
      </p:sp>
      <p:grpSp>
        <p:nvGrpSpPr>
          <p:cNvPr id="4" name="Group 3">
            <a:extLst>
              <a:ext uri="{FF2B5EF4-FFF2-40B4-BE49-F238E27FC236}">
                <a16:creationId xmlns:a16="http://schemas.microsoft.com/office/drawing/2014/main" id="{C3271742-E919-434E-BBFE-3908D49CDA4F}"/>
              </a:ext>
            </a:extLst>
          </p:cNvPr>
          <p:cNvGrpSpPr/>
          <p:nvPr/>
        </p:nvGrpSpPr>
        <p:grpSpPr>
          <a:xfrm>
            <a:off x="1205285" y="3281198"/>
            <a:ext cx="4275140" cy="814876"/>
            <a:chOff x="609600" y="3343664"/>
            <a:chExt cx="4275140" cy="814876"/>
          </a:xfrm>
        </p:grpSpPr>
        <p:sp>
          <p:nvSpPr>
            <p:cNvPr id="3" name="Rectangle 2">
              <a:extLst>
                <a:ext uri="{FF2B5EF4-FFF2-40B4-BE49-F238E27FC236}">
                  <a16:creationId xmlns:a16="http://schemas.microsoft.com/office/drawing/2014/main" id="{CEFBA45A-0962-4287-9E73-81BE4A877BD5}"/>
                </a:ext>
              </a:extLst>
            </p:cNvPr>
            <p:cNvSpPr/>
            <p:nvPr/>
          </p:nvSpPr>
          <p:spPr>
            <a:xfrm>
              <a:off x="609600" y="3343664"/>
              <a:ext cx="4275140" cy="814876"/>
            </a:xfrm>
            <a:prstGeom prst="rect">
              <a:avLst/>
            </a:prstGeom>
            <a:solidFill>
              <a:schemeClr val="bg1"/>
            </a:solid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0000"/>
                </a:solidFill>
              </a:endParaRPr>
            </a:p>
          </p:txBody>
        </p:sp>
        <p:sp>
          <p:nvSpPr>
            <p:cNvPr id="6" name="TextBox 5">
              <a:extLst>
                <a:ext uri="{FF2B5EF4-FFF2-40B4-BE49-F238E27FC236}">
                  <a16:creationId xmlns:a16="http://schemas.microsoft.com/office/drawing/2014/main" id="{FAB2F9A6-74C0-4AE7-B02A-E1A5B254F750}"/>
                </a:ext>
              </a:extLst>
            </p:cNvPr>
            <p:cNvSpPr txBox="1"/>
            <p:nvPr/>
          </p:nvSpPr>
          <p:spPr>
            <a:xfrm>
              <a:off x="1037165" y="3520269"/>
              <a:ext cx="3348040" cy="461665"/>
            </a:xfrm>
            <a:prstGeom prst="rect">
              <a:avLst/>
            </a:prstGeom>
            <a:noFill/>
          </p:spPr>
          <p:txBody>
            <a:bodyPr wrap="square" rtlCol="0" anchor="ctr">
              <a:spAutoFit/>
            </a:bodyPr>
            <a:lstStyle/>
            <a:p>
              <a:pPr algn="ctr"/>
              <a:r>
                <a:rPr lang="en-US" sz="2400" b="1" dirty="0">
                  <a:solidFill>
                    <a:srgbClr val="FF0000"/>
                  </a:solidFill>
                </a:rPr>
                <a:t>You never listen to me. </a:t>
              </a:r>
            </a:p>
          </p:txBody>
        </p:sp>
      </p:grpSp>
      <p:grpSp>
        <p:nvGrpSpPr>
          <p:cNvPr id="5" name="Group 4">
            <a:extLst>
              <a:ext uri="{FF2B5EF4-FFF2-40B4-BE49-F238E27FC236}">
                <a16:creationId xmlns:a16="http://schemas.microsoft.com/office/drawing/2014/main" id="{1BBA25EF-EFB5-4986-87BF-29EDB1DC8124}"/>
              </a:ext>
            </a:extLst>
          </p:cNvPr>
          <p:cNvGrpSpPr/>
          <p:nvPr/>
        </p:nvGrpSpPr>
        <p:grpSpPr>
          <a:xfrm>
            <a:off x="1197332" y="4478819"/>
            <a:ext cx="4275140" cy="1001808"/>
            <a:chOff x="609600" y="4262699"/>
            <a:chExt cx="4275140" cy="1001808"/>
          </a:xfrm>
        </p:grpSpPr>
        <p:sp>
          <p:nvSpPr>
            <p:cNvPr id="14" name="Rectangle 13">
              <a:extLst>
                <a:ext uri="{FF2B5EF4-FFF2-40B4-BE49-F238E27FC236}">
                  <a16:creationId xmlns:a16="http://schemas.microsoft.com/office/drawing/2014/main" id="{ABCBCD62-F2C9-48ED-B309-FD90E15114B9}"/>
                </a:ext>
              </a:extLst>
            </p:cNvPr>
            <p:cNvSpPr/>
            <p:nvPr/>
          </p:nvSpPr>
          <p:spPr>
            <a:xfrm>
              <a:off x="609600" y="4262699"/>
              <a:ext cx="4275140" cy="814876"/>
            </a:xfrm>
            <a:prstGeom prst="rect">
              <a:avLst/>
            </a:prstGeom>
            <a:solidFill>
              <a:schemeClr val="bg1"/>
            </a:solid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FF0000"/>
                </a:solidFill>
              </a:endParaRPr>
            </a:p>
          </p:txBody>
        </p:sp>
        <p:sp>
          <p:nvSpPr>
            <p:cNvPr id="8" name="TextBox 7">
              <a:extLst>
                <a:ext uri="{FF2B5EF4-FFF2-40B4-BE49-F238E27FC236}">
                  <a16:creationId xmlns:a16="http://schemas.microsoft.com/office/drawing/2014/main" id="{C8309659-9823-4507-8624-2A3E1F7FC195}"/>
                </a:ext>
              </a:extLst>
            </p:cNvPr>
            <p:cNvSpPr txBox="1"/>
            <p:nvPr/>
          </p:nvSpPr>
          <p:spPr>
            <a:xfrm>
              <a:off x="658280" y="4433510"/>
              <a:ext cx="4105810" cy="830997"/>
            </a:xfrm>
            <a:prstGeom prst="rect">
              <a:avLst/>
            </a:prstGeom>
            <a:noFill/>
          </p:spPr>
          <p:txBody>
            <a:bodyPr wrap="square" rtlCol="0">
              <a:spAutoFit/>
            </a:bodyPr>
            <a:lstStyle/>
            <a:p>
              <a:r>
                <a:rPr lang="en-US" sz="2400" b="1" dirty="0">
                  <a:solidFill>
                    <a:srgbClr val="FF0000"/>
                  </a:solidFill>
                </a:rPr>
                <a:t>You never help, you’re useless!</a:t>
              </a:r>
            </a:p>
            <a:p>
              <a:endParaRPr lang="en-US" sz="2400" b="1" dirty="0">
                <a:solidFill>
                  <a:srgbClr val="FF0000"/>
                </a:solidFill>
              </a:endParaRPr>
            </a:p>
          </p:txBody>
        </p:sp>
      </p:grpSp>
      <p:grpSp>
        <p:nvGrpSpPr>
          <p:cNvPr id="16" name="Group 15">
            <a:extLst>
              <a:ext uri="{FF2B5EF4-FFF2-40B4-BE49-F238E27FC236}">
                <a16:creationId xmlns:a16="http://schemas.microsoft.com/office/drawing/2014/main" id="{1019B296-126C-41FB-97C8-789DCDC45676}"/>
              </a:ext>
            </a:extLst>
          </p:cNvPr>
          <p:cNvGrpSpPr/>
          <p:nvPr/>
        </p:nvGrpSpPr>
        <p:grpSpPr>
          <a:xfrm>
            <a:off x="1241271" y="5689141"/>
            <a:ext cx="4275140" cy="841550"/>
            <a:chOff x="609600" y="5153588"/>
            <a:chExt cx="4275140" cy="841550"/>
          </a:xfrm>
        </p:grpSpPr>
        <p:sp>
          <p:nvSpPr>
            <p:cNvPr id="15" name="Rectangle 14">
              <a:extLst>
                <a:ext uri="{FF2B5EF4-FFF2-40B4-BE49-F238E27FC236}">
                  <a16:creationId xmlns:a16="http://schemas.microsoft.com/office/drawing/2014/main" id="{5037DEDC-29A2-4472-B7BD-CECB263F1E05}"/>
                </a:ext>
              </a:extLst>
            </p:cNvPr>
            <p:cNvSpPr/>
            <p:nvPr/>
          </p:nvSpPr>
          <p:spPr>
            <a:xfrm>
              <a:off x="609600" y="5180262"/>
              <a:ext cx="4275140" cy="814876"/>
            </a:xfrm>
            <a:prstGeom prst="rect">
              <a:avLst/>
            </a:prstGeom>
            <a:solidFill>
              <a:schemeClr val="bg1"/>
            </a:solid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0000"/>
                </a:solidFill>
              </a:endParaRPr>
            </a:p>
          </p:txBody>
        </p:sp>
        <p:sp>
          <p:nvSpPr>
            <p:cNvPr id="9" name="TextBox 8">
              <a:extLst>
                <a:ext uri="{FF2B5EF4-FFF2-40B4-BE49-F238E27FC236}">
                  <a16:creationId xmlns:a16="http://schemas.microsoft.com/office/drawing/2014/main" id="{2A3ACA08-70B2-4323-9050-0DB70E0FB0C0}"/>
                </a:ext>
              </a:extLst>
            </p:cNvPr>
            <p:cNvSpPr txBox="1"/>
            <p:nvPr/>
          </p:nvSpPr>
          <p:spPr>
            <a:xfrm>
              <a:off x="891115" y="5153588"/>
              <a:ext cx="3640139" cy="830997"/>
            </a:xfrm>
            <a:prstGeom prst="rect">
              <a:avLst/>
            </a:prstGeom>
            <a:noFill/>
          </p:spPr>
          <p:txBody>
            <a:bodyPr wrap="square" rtlCol="0" anchor="ctr">
              <a:spAutoFit/>
            </a:bodyPr>
            <a:lstStyle/>
            <a:p>
              <a:r>
                <a:rPr lang="en-US" sz="2400" b="1" dirty="0">
                  <a:solidFill>
                    <a:srgbClr val="FF0000"/>
                  </a:solidFill>
                </a:rPr>
                <a:t>Why are you being nosy? It’s none of your business.</a:t>
              </a:r>
            </a:p>
          </p:txBody>
        </p:sp>
      </p:grpSp>
      <p:grpSp>
        <p:nvGrpSpPr>
          <p:cNvPr id="20" name="Group 19">
            <a:extLst>
              <a:ext uri="{FF2B5EF4-FFF2-40B4-BE49-F238E27FC236}">
                <a16:creationId xmlns:a16="http://schemas.microsoft.com/office/drawing/2014/main" id="{C35A0ECB-232A-4669-9370-EA305EE430C4}"/>
              </a:ext>
            </a:extLst>
          </p:cNvPr>
          <p:cNvGrpSpPr/>
          <p:nvPr/>
        </p:nvGrpSpPr>
        <p:grpSpPr>
          <a:xfrm>
            <a:off x="6840154" y="3285769"/>
            <a:ext cx="4412061" cy="814876"/>
            <a:chOff x="6230539" y="3339193"/>
            <a:chExt cx="4412061" cy="814876"/>
          </a:xfrm>
          <a:solidFill>
            <a:srgbClr val="4D4D4D"/>
          </a:solidFill>
        </p:grpSpPr>
        <p:sp>
          <p:nvSpPr>
            <p:cNvPr id="17" name="Rectangle 16">
              <a:extLst>
                <a:ext uri="{FF2B5EF4-FFF2-40B4-BE49-F238E27FC236}">
                  <a16:creationId xmlns:a16="http://schemas.microsoft.com/office/drawing/2014/main" id="{21DC7B46-C643-45C3-9051-E0213F377C86}"/>
                </a:ext>
              </a:extLst>
            </p:cNvPr>
            <p:cNvSpPr/>
            <p:nvPr/>
          </p:nvSpPr>
          <p:spPr>
            <a:xfrm>
              <a:off x="6230539" y="3339193"/>
              <a:ext cx="4275140" cy="814876"/>
            </a:xfrm>
            <a:prstGeom prst="rect">
              <a:avLst/>
            </a:prstGeom>
            <a:grp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92D050"/>
                </a:solidFill>
              </a:endParaRPr>
            </a:p>
          </p:txBody>
        </p:sp>
        <p:sp>
          <p:nvSpPr>
            <p:cNvPr id="10" name="TextBox 9">
              <a:extLst>
                <a:ext uri="{FF2B5EF4-FFF2-40B4-BE49-F238E27FC236}">
                  <a16:creationId xmlns:a16="http://schemas.microsoft.com/office/drawing/2014/main" id="{1736B5D3-A46C-4B8E-9B34-0B8AB96E4549}"/>
                </a:ext>
              </a:extLst>
            </p:cNvPr>
            <p:cNvSpPr txBox="1"/>
            <p:nvPr/>
          </p:nvSpPr>
          <p:spPr>
            <a:xfrm>
              <a:off x="6474618" y="3552046"/>
              <a:ext cx="4167982" cy="395173"/>
            </a:xfrm>
            <a:prstGeom prst="rect">
              <a:avLst/>
            </a:prstGeom>
            <a:noFill/>
          </p:spPr>
          <p:txBody>
            <a:bodyPr wrap="square" rtlCol="0" anchor="ctr">
              <a:spAutoFit/>
            </a:bodyPr>
            <a:lstStyle/>
            <a:p>
              <a:pPr>
                <a:lnSpc>
                  <a:spcPct val="80000"/>
                </a:lnSpc>
              </a:pPr>
              <a:r>
                <a:rPr lang="en-US" sz="2400" b="1" dirty="0">
                  <a:solidFill>
                    <a:srgbClr val="92D050"/>
                  </a:solidFill>
                </a:rPr>
                <a:t>I feel unheard, can we talk?</a:t>
              </a:r>
            </a:p>
          </p:txBody>
        </p:sp>
      </p:grpSp>
      <p:grpSp>
        <p:nvGrpSpPr>
          <p:cNvPr id="22" name="Group 21">
            <a:extLst>
              <a:ext uri="{FF2B5EF4-FFF2-40B4-BE49-F238E27FC236}">
                <a16:creationId xmlns:a16="http://schemas.microsoft.com/office/drawing/2014/main" id="{7E5F6AD2-584D-408B-B830-D4B9D8D98A1D}"/>
              </a:ext>
            </a:extLst>
          </p:cNvPr>
          <p:cNvGrpSpPr/>
          <p:nvPr/>
        </p:nvGrpSpPr>
        <p:grpSpPr>
          <a:xfrm>
            <a:off x="6841252" y="5705262"/>
            <a:ext cx="4412061" cy="814876"/>
            <a:chOff x="6230539" y="5180262"/>
            <a:chExt cx="4412061" cy="814876"/>
          </a:xfrm>
          <a:solidFill>
            <a:srgbClr val="4D4D4D"/>
          </a:solidFill>
        </p:grpSpPr>
        <p:sp>
          <p:nvSpPr>
            <p:cNvPr id="18" name="Rectangle 17">
              <a:extLst>
                <a:ext uri="{FF2B5EF4-FFF2-40B4-BE49-F238E27FC236}">
                  <a16:creationId xmlns:a16="http://schemas.microsoft.com/office/drawing/2014/main" id="{92B69E98-9003-4D90-AD60-D036D0244C8A}"/>
                </a:ext>
              </a:extLst>
            </p:cNvPr>
            <p:cNvSpPr/>
            <p:nvPr/>
          </p:nvSpPr>
          <p:spPr>
            <a:xfrm>
              <a:off x="6230539" y="5180262"/>
              <a:ext cx="4275140" cy="814876"/>
            </a:xfrm>
            <a:prstGeom prst="rect">
              <a:avLst/>
            </a:prstGeom>
            <a:grp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92D050"/>
                </a:solidFill>
              </a:endParaRPr>
            </a:p>
          </p:txBody>
        </p:sp>
        <p:sp>
          <p:nvSpPr>
            <p:cNvPr id="13" name="TextBox 12">
              <a:extLst>
                <a:ext uri="{FF2B5EF4-FFF2-40B4-BE49-F238E27FC236}">
                  <a16:creationId xmlns:a16="http://schemas.microsoft.com/office/drawing/2014/main" id="{6C74AAAE-C92F-43D3-A698-357C45CD9A29}"/>
                </a:ext>
              </a:extLst>
            </p:cNvPr>
            <p:cNvSpPr txBox="1"/>
            <p:nvPr/>
          </p:nvSpPr>
          <p:spPr>
            <a:xfrm>
              <a:off x="6296818" y="5242381"/>
              <a:ext cx="4345782" cy="690638"/>
            </a:xfrm>
            <a:prstGeom prst="rect">
              <a:avLst/>
            </a:prstGeom>
            <a:noFill/>
          </p:spPr>
          <p:txBody>
            <a:bodyPr wrap="square" rtlCol="0" anchor="ctr">
              <a:spAutoFit/>
            </a:bodyPr>
            <a:lstStyle/>
            <a:p>
              <a:pPr>
                <a:lnSpc>
                  <a:spcPct val="80000"/>
                </a:lnSpc>
              </a:pPr>
              <a:r>
                <a:rPr lang="en-US" sz="2300" b="1" dirty="0">
                  <a:solidFill>
                    <a:srgbClr val="92D050"/>
                  </a:solidFill>
                </a:rPr>
                <a:t>I do not feel comfortable sharing something so personal.</a:t>
              </a:r>
            </a:p>
          </p:txBody>
        </p:sp>
      </p:grpSp>
      <p:grpSp>
        <p:nvGrpSpPr>
          <p:cNvPr id="21" name="Group 20">
            <a:extLst>
              <a:ext uri="{FF2B5EF4-FFF2-40B4-BE49-F238E27FC236}">
                <a16:creationId xmlns:a16="http://schemas.microsoft.com/office/drawing/2014/main" id="{D2ED1454-CF13-4943-8F9E-E680E0F4FDD2}"/>
              </a:ext>
            </a:extLst>
          </p:cNvPr>
          <p:cNvGrpSpPr/>
          <p:nvPr/>
        </p:nvGrpSpPr>
        <p:grpSpPr>
          <a:xfrm>
            <a:off x="6840154" y="4442462"/>
            <a:ext cx="4524545" cy="1038165"/>
            <a:chOff x="6230539" y="4262699"/>
            <a:chExt cx="4524545" cy="1038165"/>
          </a:xfrm>
          <a:solidFill>
            <a:srgbClr val="4D4D4D"/>
          </a:solidFill>
        </p:grpSpPr>
        <p:sp>
          <p:nvSpPr>
            <p:cNvPr id="19" name="Rectangle 18">
              <a:extLst>
                <a:ext uri="{FF2B5EF4-FFF2-40B4-BE49-F238E27FC236}">
                  <a16:creationId xmlns:a16="http://schemas.microsoft.com/office/drawing/2014/main" id="{2A2DD770-C03D-48F8-A954-6A4B9A18CEAA}"/>
                </a:ext>
              </a:extLst>
            </p:cNvPr>
            <p:cNvSpPr/>
            <p:nvPr/>
          </p:nvSpPr>
          <p:spPr>
            <a:xfrm>
              <a:off x="6230539" y="4262699"/>
              <a:ext cx="4275140" cy="814876"/>
            </a:xfrm>
            <a:prstGeom prst="rect">
              <a:avLst/>
            </a:prstGeom>
            <a:grp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92D050"/>
                </a:solidFill>
              </a:endParaRPr>
            </a:p>
          </p:txBody>
        </p:sp>
        <p:sp>
          <p:nvSpPr>
            <p:cNvPr id="12" name="TextBox 11">
              <a:extLst>
                <a:ext uri="{FF2B5EF4-FFF2-40B4-BE49-F238E27FC236}">
                  <a16:creationId xmlns:a16="http://schemas.microsoft.com/office/drawing/2014/main" id="{B82B2512-F306-40EC-843B-21E13F018988}"/>
                </a:ext>
              </a:extLst>
            </p:cNvPr>
            <p:cNvSpPr txBox="1"/>
            <p:nvPr/>
          </p:nvSpPr>
          <p:spPr>
            <a:xfrm>
              <a:off x="6362134" y="4314760"/>
              <a:ext cx="4392950" cy="986104"/>
            </a:xfrm>
            <a:prstGeom prst="rect">
              <a:avLst/>
            </a:prstGeom>
            <a:noFill/>
          </p:spPr>
          <p:txBody>
            <a:bodyPr wrap="square" rtlCol="0" anchor="ctr">
              <a:spAutoFit/>
            </a:bodyPr>
            <a:lstStyle/>
            <a:p>
              <a:pPr>
                <a:lnSpc>
                  <a:spcPct val="80000"/>
                </a:lnSpc>
              </a:pPr>
              <a:r>
                <a:rPr lang="en-US" sz="2400" b="1" dirty="0">
                  <a:solidFill>
                    <a:srgbClr val="92D050"/>
                  </a:solidFill>
                </a:rPr>
                <a:t>I am busy; can you give me a hand?</a:t>
              </a:r>
            </a:p>
            <a:p>
              <a:pPr>
                <a:lnSpc>
                  <a:spcPct val="80000"/>
                </a:lnSpc>
              </a:pPr>
              <a:endParaRPr lang="en-US" sz="2400" b="1" dirty="0">
                <a:solidFill>
                  <a:srgbClr val="92D050"/>
                </a:solidFill>
              </a:endParaRPr>
            </a:p>
          </p:txBody>
        </p:sp>
      </p:grpSp>
      <p:sp>
        <p:nvSpPr>
          <p:cNvPr id="23" name="Arrow: Right 22">
            <a:extLst>
              <a:ext uri="{FF2B5EF4-FFF2-40B4-BE49-F238E27FC236}">
                <a16:creationId xmlns:a16="http://schemas.microsoft.com/office/drawing/2014/main" id="{577D101E-354F-4B5C-888E-417366D99069}"/>
              </a:ext>
            </a:extLst>
          </p:cNvPr>
          <p:cNvSpPr/>
          <p:nvPr/>
        </p:nvSpPr>
        <p:spPr>
          <a:xfrm>
            <a:off x="5666819" y="3415074"/>
            <a:ext cx="877592" cy="482085"/>
          </a:xfrm>
          <a:prstGeom prst="rightArrow">
            <a:avLst/>
          </a:prstGeom>
          <a:solidFill>
            <a:srgbClr val="FFD44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FCA61C53-3525-40C3-AD7A-A567A0C07A0A}"/>
              </a:ext>
            </a:extLst>
          </p:cNvPr>
          <p:cNvSpPr/>
          <p:nvPr/>
        </p:nvSpPr>
        <p:spPr>
          <a:xfrm>
            <a:off x="5666819" y="4649630"/>
            <a:ext cx="877592" cy="482085"/>
          </a:xfrm>
          <a:prstGeom prst="rightArrow">
            <a:avLst/>
          </a:prstGeom>
          <a:solidFill>
            <a:srgbClr val="FFD44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3C81671E-B83D-4548-856F-0BEDF2E38AE5}"/>
              </a:ext>
            </a:extLst>
          </p:cNvPr>
          <p:cNvSpPr/>
          <p:nvPr/>
        </p:nvSpPr>
        <p:spPr>
          <a:xfrm>
            <a:off x="5666819" y="5882210"/>
            <a:ext cx="877592" cy="482085"/>
          </a:xfrm>
          <a:prstGeom prst="rightArrow">
            <a:avLst/>
          </a:prstGeom>
          <a:solidFill>
            <a:srgbClr val="FFD44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Audio 2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865556613"/>
      </p:ext>
    </p:extLst>
  </p:cSld>
  <p:clrMapOvr>
    <a:masterClrMapping/>
  </p:clrMapOvr>
  <mc:AlternateContent xmlns:mc="http://schemas.openxmlformats.org/markup-compatibility/2006" xmlns:p14="http://schemas.microsoft.com/office/powerpoint/2010/main">
    <mc:Choice Requires="p14">
      <p:transition spd="slow" p14:dur="2000" advTm="78590"/>
    </mc:Choice>
    <mc:Fallback xmlns="">
      <p:transition spd="slow" advTm="78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par>
                          <p:cTn id="13" fill="hold">
                            <p:stCondLst>
                              <p:cond delay="500"/>
                            </p:stCondLst>
                            <p:childTnLst>
                              <p:par>
                                <p:cTn id="14" presetID="1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ppt_x</p:attrName>
                                        </p:attrNameLst>
                                      </p:cBhvr>
                                      <p:tavLst>
                                        <p:tav tm="0">
                                          <p:val>
                                            <p:strVal val="#ppt_x-#ppt_w*1.125000"/>
                                          </p:val>
                                        </p:tav>
                                        <p:tav tm="100000">
                                          <p:val>
                                            <p:strVal val="#ppt_x"/>
                                          </p:val>
                                        </p:tav>
                                      </p:tavLst>
                                    </p:anim>
                                    <p:animEffect transition="in" filter="wipe(right)">
                                      <p:cBhvr>
                                        <p:cTn id="17" dur="500"/>
                                        <p:tgtEl>
                                          <p:spTgt spid="5"/>
                                        </p:tgtEl>
                                      </p:cBhvr>
                                    </p:animEffect>
                                  </p:childTnLst>
                                </p:cTn>
                              </p:par>
                            </p:childTnLst>
                          </p:cTn>
                        </p:par>
                        <p:par>
                          <p:cTn id="18" fill="hold">
                            <p:stCondLst>
                              <p:cond delay="1000"/>
                            </p:stCondLst>
                            <p:childTnLst>
                              <p:par>
                                <p:cTn id="19" presetID="1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p:tgtEl>
                                          <p:spTgt spid="16"/>
                                        </p:tgtEl>
                                        <p:attrNameLst>
                                          <p:attrName>ppt_x</p:attrName>
                                        </p:attrNameLst>
                                      </p:cBhvr>
                                      <p:tavLst>
                                        <p:tav tm="0">
                                          <p:val>
                                            <p:strVal val="#ppt_x-#ppt_w*1.125000"/>
                                          </p:val>
                                        </p:tav>
                                        <p:tav tm="100000">
                                          <p:val>
                                            <p:strVal val="#ppt_x"/>
                                          </p:val>
                                        </p:tav>
                                      </p:tavLst>
                                    </p:anim>
                                    <p:animEffect transition="in" filter="wipe(righ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7"/>
                </p:tgtEl>
              </p:cMediaNode>
            </p:audio>
          </p:childTnLst>
        </p:cTn>
      </p:par>
    </p:tnLst>
    <p:bldLst>
      <p:bldP spid="29" grpId="0" animBg="1"/>
      <p:bldP spid="11" grpId="0"/>
      <p:bldP spid="23" grpId="0" animBg="1"/>
      <p:bldP spid="24"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A4F5F-3D72-4EF1-A70A-2156500BC70B}"/>
              </a:ext>
            </a:extLst>
          </p:cNvPr>
          <p:cNvSpPr>
            <a:spLocks noGrp="1"/>
          </p:cNvSpPr>
          <p:nvPr>
            <p:ph type="title"/>
          </p:nvPr>
        </p:nvSpPr>
        <p:spPr>
          <a:xfrm>
            <a:off x="609600" y="55465"/>
            <a:ext cx="10972800" cy="1143000"/>
          </a:xfrm>
        </p:spPr>
        <p:txBody>
          <a:bodyPr/>
          <a:lstStyle/>
          <a:p>
            <a:r>
              <a:rPr lang="en-US" dirty="0"/>
              <a:t>Your Tone of Voice Matters</a:t>
            </a:r>
          </a:p>
        </p:txBody>
      </p:sp>
      <p:sp>
        <p:nvSpPr>
          <p:cNvPr id="3" name="Title 1">
            <a:extLst>
              <a:ext uri="{FF2B5EF4-FFF2-40B4-BE49-F238E27FC236}">
                <a16:creationId xmlns:a16="http://schemas.microsoft.com/office/drawing/2014/main" id="{EBF47E15-4CF5-46B6-9F2E-31E59499BBE8}"/>
              </a:ext>
            </a:extLst>
          </p:cNvPr>
          <p:cNvSpPr txBox="1">
            <a:spLocks/>
          </p:cNvSpPr>
          <p:nvPr/>
        </p:nvSpPr>
        <p:spPr>
          <a:xfrm>
            <a:off x="609600" y="845214"/>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1" kern="1200">
                <a:solidFill>
                  <a:srgbClr val="000000"/>
                </a:solidFill>
                <a:latin typeface="+mj-lt"/>
                <a:ea typeface="+mj-ea"/>
                <a:cs typeface="+mj-cs"/>
              </a:defRPr>
            </a:lvl1pPr>
          </a:lstStyle>
          <a:p>
            <a:r>
              <a:rPr lang="en-US" sz="3600" b="0" dirty="0"/>
              <a:t>It’s not just what </a:t>
            </a:r>
            <a:r>
              <a:rPr lang="en-US" sz="3600" b="0"/>
              <a:t>you say, </a:t>
            </a:r>
            <a:r>
              <a:rPr lang="en-US" sz="3600" b="0" dirty="0"/>
              <a:t>but how you say it.</a:t>
            </a:r>
          </a:p>
        </p:txBody>
      </p:sp>
      <p:sp>
        <p:nvSpPr>
          <p:cNvPr id="4" name="Rectangle 3">
            <a:extLst>
              <a:ext uri="{FF2B5EF4-FFF2-40B4-BE49-F238E27FC236}">
                <a16:creationId xmlns:a16="http://schemas.microsoft.com/office/drawing/2014/main" id="{7D6D9EEE-0E9C-499B-899C-ABBB07275920}"/>
              </a:ext>
            </a:extLst>
          </p:cNvPr>
          <p:cNvSpPr/>
          <p:nvPr/>
        </p:nvSpPr>
        <p:spPr>
          <a:xfrm>
            <a:off x="1092048" y="2171375"/>
            <a:ext cx="3113717" cy="1471070"/>
          </a:xfrm>
          <a:prstGeom prst="rect">
            <a:avLst/>
          </a:prstGeom>
          <a:solidFill>
            <a:srgbClr val="4D4D4D"/>
          </a:solid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rgbClr val="FFD44B"/>
                </a:solidFill>
              </a:rPr>
              <a:t>Bye!</a:t>
            </a:r>
          </a:p>
        </p:txBody>
      </p:sp>
      <p:sp>
        <p:nvSpPr>
          <p:cNvPr id="5" name="Rectangle 4">
            <a:extLst>
              <a:ext uri="{FF2B5EF4-FFF2-40B4-BE49-F238E27FC236}">
                <a16:creationId xmlns:a16="http://schemas.microsoft.com/office/drawing/2014/main" id="{6D31ACA8-EE96-4938-850B-80BB37B174DF}"/>
              </a:ext>
            </a:extLst>
          </p:cNvPr>
          <p:cNvSpPr/>
          <p:nvPr/>
        </p:nvSpPr>
        <p:spPr>
          <a:xfrm>
            <a:off x="1092048" y="4332064"/>
            <a:ext cx="3113717" cy="1471070"/>
          </a:xfrm>
          <a:prstGeom prst="rect">
            <a:avLst/>
          </a:prstGeom>
          <a:solidFill>
            <a:srgbClr val="4D4D4D"/>
          </a:solidFill>
          <a:ln w="381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rgbClr val="FFD44B"/>
                </a:solidFill>
              </a:rPr>
              <a:t>Yeah, sure!</a:t>
            </a:r>
          </a:p>
        </p:txBody>
      </p:sp>
      <p:sp>
        <p:nvSpPr>
          <p:cNvPr id="6" name="Oval 5">
            <a:extLst>
              <a:ext uri="{FF2B5EF4-FFF2-40B4-BE49-F238E27FC236}">
                <a16:creationId xmlns:a16="http://schemas.microsoft.com/office/drawing/2014/main" id="{9C87507B-30B9-4791-8105-23D23529A657}"/>
              </a:ext>
            </a:extLst>
          </p:cNvPr>
          <p:cNvSpPr>
            <a:spLocks noChangeAspect="1"/>
          </p:cNvSpPr>
          <p:nvPr/>
        </p:nvSpPr>
        <p:spPr>
          <a:xfrm>
            <a:off x="4523582" y="1988213"/>
            <a:ext cx="1894767" cy="1894767"/>
          </a:xfrm>
          <a:prstGeom prst="ellipse">
            <a:avLst/>
          </a:prstGeom>
          <a:solidFill>
            <a:schemeClr val="tx1">
              <a:lumMod val="60000"/>
              <a:lumOff val="40000"/>
              <a:alpha val="7490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endParaRPr lang="en-US" sz="2800" b="1" dirty="0">
              <a:solidFill>
                <a:srgbClr val="4D4D4D"/>
              </a:solidFill>
            </a:endParaRPr>
          </a:p>
        </p:txBody>
      </p:sp>
      <p:sp>
        <p:nvSpPr>
          <p:cNvPr id="7" name="Oval 6">
            <a:extLst>
              <a:ext uri="{FF2B5EF4-FFF2-40B4-BE49-F238E27FC236}">
                <a16:creationId xmlns:a16="http://schemas.microsoft.com/office/drawing/2014/main" id="{D0D0CBD2-3215-416D-B524-2C5D73E187BD}"/>
              </a:ext>
            </a:extLst>
          </p:cNvPr>
          <p:cNvSpPr>
            <a:spLocks noChangeAspect="1"/>
          </p:cNvSpPr>
          <p:nvPr/>
        </p:nvSpPr>
        <p:spPr>
          <a:xfrm>
            <a:off x="6793540" y="1988213"/>
            <a:ext cx="1894767" cy="1894767"/>
          </a:xfrm>
          <a:prstGeom prst="ellipse">
            <a:avLst/>
          </a:prstGeom>
          <a:solidFill>
            <a:srgbClr val="FF0000">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endParaRPr lang="en-US" sz="2800" b="1" dirty="0">
              <a:solidFill>
                <a:schemeClr val="bg1"/>
              </a:solidFill>
            </a:endParaRPr>
          </a:p>
        </p:txBody>
      </p:sp>
      <p:sp>
        <p:nvSpPr>
          <p:cNvPr id="8" name="Oval 7">
            <a:extLst>
              <a:ext uri="{FF2B5EF4-FFF2-40B4-BE49-F238E27FC236}">
                <a16:creationId xmlns:a16="http://schemas.microsoft.com/office/drawing/2014/main" id="{F5CD657F-799C-4863-BDF7-483740A2F7C0}"/>
              </a:ext>
            </a:extLst>
          </p:cNvPr>
          <p:cNvSpPr>
            <a:spLocks noChangeAspect="1"/>
          </p:cNvSpPr>
          <p:nvPr/>
        </p:nvSpPr>
        <p:spPr>
          <a:xfrm>
            <a:off x="4523582" y="4091528"/>
            <a:ext cx="1952142" cy="1952142"/>
          </a:xfrm>
          <a:prstGeom prst="ellipse">
            <a:avLst/>
          </a:prstGeom>
          <a:solidFill>
            <a:schemeClr val="tx1">
              <a:lumMod val="60000"/>
              <a:lumOff val="40000"/>
              <a:alpha val="74902"/>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endParaRPr lang="en-US" sz="2800" b="1" dirty="0">
              <a:solidFill>
                <a:srgbClr val="4D4D4D"/>
              </a:solidFill>
            </a:endParaRPr>
          </a:p>
        </p:txBody>
      </p:sp>
      <p:sp>
        <p:nvSpPr>
          <p:cNvPr id="9" name="Oval 8">
            <a:extLst>
              <a:ext uri="{FF2B5EF4-FFF2-40B4-BE49-F238E27FC236}">
                <a16:creationId xmlns:a16="http://schemas.microsoft.com/office/drawing/2014/main" id="{0631E699-02A5-4EC5-A34C-01B5E44E1A4A}"/>
              </a:ext>
            </a:extLst>
          </p:cNvPr>
          <p:cNvSpPr>
            <a:spLocks noChangeAspect="1"/>
          </p:cNvSpPr>
          <p:nvPr/>
        </p:nvSpPr>
        <p:spPr>
          <a:xfrm>
            <a:off x="6793540" y="4091528"/>
            <a:ext cx="1894767" cy="1894767"/>
          </a:xfrm>
          <a:prstGeom prst="ellipse">
            <a:avLst/>
          </a:prstGeom>
          <a:solidFill>
            <a:srgbClr val="FF0000">
              <a:alpha val="74902"/>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endParaRPr lang="en-US" sz="2800" b="1" dirty="0">
              <a:solidFill>
                <a:srgbClr val="4D4D4D"/>
              </a:solidFill>
            </a:endParaRPr>
          </a:p>
        </p:txBody>
      </p:sp>
      <p:sp>
        <p:nvSpPr>
          <p:cNvPr id="10" name="TextBox 9">
            <a:extLst>
              <a:ext uri="{FF2B5EF4-FFF2-40B4-BE49-F238E27FC236}">
                <a16:creationId xmlns:a16="http://schemas.microsoft.com/office/drawing/2014/main" id="{D259D452-F058-451F-97F9-31C36C12FFE7}"/>
              </a:ext>
            </a:extLst>
          </p:cNvPr>
          <p:cNvSpPr txBox="1"/>
          <p:nvPr/>
        </p:nvSpPr>
        <p:spPr>
          <a:xfrm>
            <a:off x="6793540" y="2429856"/>
            <a:ext cx="1894767" cy="954107"/>
          </a:xfrm>
          <a:prstGeom prst="rect">
            <a:avLst/>
          </a:prstGeom>
          <a:noFill/>
        </p:spPr>
        <p:txBody>
          <a:bodyPr wrap="square" rtlCol="0">
            <a:spAutoFit/>
          </a:bodyPr>
          <a:lstStyle/>
          <a:p>
            <a:pPr algn="ctr"/>
            <a:r>
              <a:rPr lang="en-US" sz="2800" b="1" dirty="0">
                <a:solidFill>
                  <a:schemeClr val="bg1"/>
                </a:solidFill>
              </a:rPr>
              <a:t>Negative Tone</a:t>
            </a:r>
          </a:p>
        </p:txBody>
      </p:sp>
      <p:sp>
        <p:nvSpPr>
          <p:cNvPr id="11" name="TextBox 10">
            <a:extLst>
              <a:ext uri="{FF2B5EF4-FFF2-40B4-BE49-F238E27FC236}">
                <a16:creationId xmlns:a16="http://schemas.microsoft.com/office/drawing/2014/main" id="{BC541AE3-3195-44C1-A615-F3C84A970672}"/>
              </a:ext>
            </a:extLst>
          </p:cNvPr>
          <p:cNvSpPr txBox="1"/>
          <p:nvPr/>
        </p:nvSpPr>
        <p:spPr>
          <a:xfrm>
            <a:off x="4552269" y="2429333"/>
            <a:ext cx="1894767" cy="954107"/>
          </a:xfrm>
          <a:prstGeom prst="rect">
            <a:avLst/>
          </a:prstGeom>
          <a:noFill/>
        </p:spPr>
        <p:txBody>
          <a:bodyPr wrap="square" rtlCol="0">
            <a:spAutoFit/>
          </a:bodyPr>
          <a:lstStyle/>
          <a:p>
            <a:pPr algn="ctr"/>
            <a:r>
              <a:rPr lang="en-US" sz="2800" b="1" dirty="0">
                <a:solidFill>
                  <a:srgbClr val="000000"/>
                </a:solidFill>
              </a:rPr>
              <a:t>Positive Tone</a:t>
            </a:r>
          </a:p>
        </p:txBody>
      </p:sp>
      <p:sp>
        <p:nvSpPr>
          <p:cNvPr id="12" name="TextBox 11">
            <a:extLst>
              <a:ext uri="{FF2B5EF4-FFF2-40B4-BE49-F238E27FC236}">
                <a16:creationId xmlns:a16="http://schemas.microsoft.com/office/drawing/2014/main" id="{F6D95B81-9725-404B-B3D2-F10D0092B558}"/>
              </a:ext>
            </a:extLst>
          </p:cNvPr>
          <p:cNvSpPr txBox="1"/>
          <p:nvPr/>
        </p:nvSpPr>
        <p:spPr>
          <a:xfrm>
            <a:off x="4580957" y="4591068"/>
            <a:ext cx="1894767" cy="954107"/>
          </a:xfrm>
          <a:prstGeom prst="rect">
            <a:avLst/>
          </a:prstGeom>
          <a:noFill/>
        </p:spPr>
        <p:txBody>
          <a:bodyPr wrap="square" rtlCol="0">
            <a:spAutoFit/>
          </a:bodyPr>
          <a:lstStyle/>
          <a:p>
            <a:pPr algn="ctr"/>
            <a:r>
              <a:rPr lang="en-US" sz="2800" b="1" dirty="0">
                <a:solidFill>
                  <a:srgbClr val="000000"/>
                </a:solidFill>
              </a:rPr>
              <a:t>Positive Tone</a:t>
            </a:r>
          </a:p>
        </p:txBody>
      </p:sp>
      <p:sp>
        <p:nvSpPr>
          <p:cNvPr id="13" name="TextBox 12">
            <a:extLst>
              <a:ext uri="{FF2B5EF4-FFF2-40B4-BE49-F238E27FC236}">
                <a16:creationId xmlns:a16="http://schemas.microsoft.com/office/drawing/2014/main" id="{1A1BC167-4344-4387-AFA4-9D7DEBBBD82F}"/>
              </a:ext>
            </a:extLst>
          </p:cNvPr>
          <p:cNvSpPr txBox="1"/>
          <p:nvPr/>
        </p:nvSpPr>
        <p:spPr>
          <a:xfrm>
            <a:off x="6793540" y="4561857"/>
            <a:ext cx="1894767" cy="954107"/>
          </a:xfrm>
          <a:prstGeom prst="rect">
            <a:avLst/>
          </a:prstGeom>
          <a:noFill/>
        </p:spPr>
        <p:txBody>
          <a:bodyPr wrap="square" rtlCol="0">
            <a:spAutoFit/>
          </a:bodyPr>
          <a:lstStyle/>
          <a:p>
            <a:pPr algn="ctr"/>
            <a:r>
              <a:rPr lang="en-US" sz="2800" b="1" dirty="0">
                <a:solidFill>
                  <a:schemeClr val="bg1"/>
                </a:solidFill>
              </a:rPr>
              <a:t>Negative Tone</a:t>
            </a: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962082837"/>
      </p:ext>
    </p:extLst>
  </p:cSld>
  <p:clrMapOvr>
    <a:masterClrMapping/>
  </p:clrMapOvr>
  <mc:AlternateContent xmlns:mc="http://schemas.openxmlformats.org/markup-compatibility/2006" xmlns:p14="http://schemas.microsoft.com/office/powerpoint/2010/main">
    <mc:Choice Requires="p14">
      <p:transition spd="slow" p14:dur="2000" advTm="64874"/>
    </mc:Choice>
    <mc:Fallback xmlns="">
      <p:transition spd="slow" advTm="64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6" grpId="0" animBg="1"/>
      <p:bldP spid="7" grpId="0" animBg="1"/>
      <p:bldP spid="8" grpId="0" animBg="1"/>
      <p:bldP spid="9" grpId="0" animBg="1"/>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Tone Activity	</a:t>
            </a:r>
          </a:p>
        </p:txBody>
      </p:sp>
      <p:sp>
        <p:nvSpPr>
          <p:cNvPr id="3" name="Content Placeholder 2"/>
          <p:cNvSpPr>
            <a:spLocks noGrp="1"/>
          </p:cNvSpPr>
          <p:nvPr>
            <p:ph idx="1"/>
          </p:nvPr>
        </p:nvSpPr>
        <p:spPr>
          <a:xfrm>
            <a:off x="213814" y="1572906"/>
            <a:ext cx="10972800" cy="4525963"/>
          </a:xfrm>
        </p:spPr>
        <p:txBody>
          <a:bodyPr/>
          <a:lstStyle/>
          <a:p>
            <a:r>
              <a:rPr lang="en-US" dirty="0"/>
              <a:t>The popsicle sticks all have two words on them. Your job is to say the 1</a:t>
            </a:r>
            <a:r>
              <a:rPr lang="en-US" baseline="30000" dirty="0"/>
              <a:t>st</a:t>
            </a:r>
            <a:r>
              <a:rPr lang="en-US" dirty="0"/>
              <a:t> word in the tone of the second word.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33" y="2593524"/>
            <a:ext cx="3726407" cy="3105339"/>
          </a:xfrm>
          <a:prstGeom prst="rect">
            <a:avLst/>
          </a:prstGeom>
        </p:spPr>
      </p:pic>
      <p:grpSp>
        <p:nvGrpSpPr>
          <p:cNvPr id="12" name="Group 11"/>
          <p:cNvGrpSpPr/>
          <p:nvPr/>
        </p:nvGrpSpPr>
        <p:grpSpPr>
          <a:xfrm>
            <a:off x="5390224" y="3835886"/>
            <a:ext cx="5408824" cy="620614"/>
            <a:chOff x="4780624" y="3835886"/>
            <a:chExt cx="5408824" cy="620614"/>
          </a:xfrm>
        </p:grpSpPr>
        <p:sp>
          <p:nvSpPr>
            <p:cNvPr id="5" name="Flowchart: Alternate Process 4"/>
            <p:cNvSpPr/>
            <p:nvPr/>
          </p:nvSpPr>
          <p:spPr>
            <a:xfrm>
              <a:off x="4780624" y="3835886"/>
              <a:ext cx="5408824" cy="620614"/>
            </a:xfrm>
            <a:prstGeom prst="flowChartAlternateProcess">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585531" y="3946139"/>
              <a:ext cx="1302888" cy="400110"/>
            </a:xfrm>
            <a:prstGeom prst="rect">
              <a:avLst/>
            </a:prstGeom>
            <a:solidFill>
              <a:schemeClr val="bg1"/>
            </a:solidFill>
          </p:spPr>
          <p:txBody>
            <a:bodyPr wrap="square" rtlCol="0">
              <a:spAutoFit/>
            </a:bodyPr>
            <a:lstStyle/>
            <a:p>
              <a:pPr algn="ctr"/>
              <a:r>
                <a:rPr lang="en-US" sz="2000" b="1" dirty="0">
                  <a:solidFill>
                    <a:srgbClr val="000000"/>
                  </a:solidFill>
                </a:rPr>
                <a:t>Anger</a:t>
              </a:r>
            </a:p>
          </p:txBody>
        </p:sp>
        <p:sp>
          <p:nvSpPr>
            <p:cNvPr id="11" name="TextBox 10"/>
            <p:cNvSpPr txBox="1"/>
            <p:nvPr/>
          </p:nvSpPr>
          <p:spPr>
            <a:xfrm>
              <a:off x="6901608" y="3946139"/>
              <a:ext cx="1435039" cy="400110"/>
            </a:xfrm>
            <a:prstGeom prst="rect">
              <a:avLst/>
            </a:prstGeom>
            <a:solidFill>
              <a:schemeClr val="bg1"/>
            </a:solidFill>
          </p:spPr>
          <p:txBody>
            <a:bodyPr wrap="square" rtlCol="0">
              <a:spAutoFit/>
            </a:bodyPr>
            <a:lstStyle/>
            <a:p>
              <a:r>
                <a:rPr lang="en-US" sz="2000" b="1" dirty="0">
                  <a:solidFill>
                    <a:srgbClr val="000000"/>
                  </a:solidFill>
                </a:rPr>
                <a:t>Good Bye</a:t>
              </a:r>
            </a:p>
          </p:txBody>
        </p:sp>
      </p:grpSp>
    </p:spTree>
    <p:extLst>
      <p:ext uri="{BB962C8B-B14F-4D97-AF65-F5344CB8AC3E}">
        <p14:creationId xmlns:p14="http://schemas.microsoft.com/office/powerpoint/2010/main" val="245367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9B6EB0E2-E920-49AF-911A-9226B5D21D55}"/>
              </a:ext>
            </a:extLst>
          </p:cNvPr>
          <p:cNvSpPr/>
          <p:nvPr/>
        </p:nvSpPr>
        <p:spPr>
          <a:xfrm rot="10800000">
            <a:off x="6096000" y="-41222"/>
            <a:ext cx="6096000" cy="617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042F8F-422C-4A0D-9E4F-839A44D6E67B}"/>
              </a:ext>
            </a:extLst>
          </p:cNvPr>
          <p:cNvSpPr txBox="1"/>
          <p:nvPr/>
        </p:nvSpPr>
        <p:spPr>
          <a:xfrm>
            <a:off x="2009332" y="740663"/>
            <a:ext cx="8163384" cy="4708981"/>
          </a:xfrm>
          <a:prstGeom prst="rect">
            <a:avLst/>
          </a:prstGeom>
          <a:noFill/>
        </p:spPr>
        <p:txBody>
          <a:bodyPr wrap="square" rtlCol="0">
            <a:spAutoFit/>
          </a:bodyPr>
          <a:lstStyle/>
          <a:p>
            <a:pPr algn="ctr"/>
            <a:r>
              <a:rPr lang="en-US" sz="10000" b="1" spc="300" dirty="0">
                <a:ln w="38100">
                  <a:solidFill>
                    <a:srgbClr val="000000"/>
                  </a:solidFill>
                </a:ln>
                <a:solidFill>
                  <a:srgbClr val="3DCCCA"/>
                </a:solidFill>
                <a:effectLst/>
                <a:latin typeface="Aharoni" panose="02010803020104030203" pitchFamily="2" charset="-79"/>
                <a:cs typeface="Aharoni" panose="02010803020104030203" pitchFamily="2" charset="-79"/>
              </a:rPr>
              <a:t>THE </a:t>
            </a:r>
          </a:p>
          <a:p>
            <a:pPr algn="ctr"/>
            <a:r>
              <a:rPr lang="en-US" sz="10000" b="1" spc="300" dirty="0">
                <a:ln w="38100">
                  <a:solidFill>
                    <a:srgbClr val="000000"/>
                  </a:solidFill>
                </a:ln>
                <a:solidFill>
                  <a:srgbClr val="3DCCCA"/>
                </a:solidFill>
                <a:effectLst/>
                <a:latin typeface="Aharoni" panose="02010803020104030203" pitchFamily="2" charset="-79"/>
                <a:cs typeface="Aharoni" panose="02010803020104030203" pitchFamily="2" charset="-79"/>
              </a:rPr>
              <a:t>5/10 </a:t>
            </a:r>
          </a:p>
          <a:p>
            <a:pPr algn="ctr"/>
            <a:r>
              <a:rPr lang="en-US" sz="10000" b="1" spc="300" dirty="0">
                <a:ln w="38100">
                  <a:solidFill>
                    <a:srgbClr val="000000"/>
                  </a:solidFill>
                </a:ln>
                <a:solidFill>
                  <a:srgbClr val="3DCCCA"/>
                </a:solidFill>
                <a:effectLst/>
                <a:latin typeface="Aharoni" panose="02010803020104030203" pitchFamily="2" charset="-79"/>
                <a:cs typeface="Aharoni" panose="02010803020104030203" pitchFamily="2" charset="-79"/>
              </a:rPr>
              <a:t>WAY</a:t>
            </a:r>
          </a:p>
        </p:txBody>
      </p:sp>
      <p:sp>
        <p:nvSpPr>
          <p:cNvPr id="5" name="Diamond 4">
            <a:extLst>
              <a:ext uri="{FF2B5EF4-FFF2-40B4-BE49-F238E27FC236}">
                <a16:creationId xmlns:a16="http://schemas.microsoft.com/office/drawing/2014/main" id="{8F956849-D222-4C1F-80B2-BB5FBBA0B10A}"/>
              </a:ext>
            </a:extLst>
          </p:cNvPr>
          <p:cNvSpPr/>
          <p:nvPr/>
        </p:nvSpPr>
        <p:spPr>
          <a:xfrm>
            <a:off x="2143785" y="36582"/>
            <a:ext cx="7904433" cy="6094395"/>
          </a:xfrm>
          <a:prstGeom prst="diamond">
            <a:avLst/>
          </a:prstGeom>
          <a:no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cxnSp>
        <p:nvCxnSpPr>
          <p:cNvPr id="7" name="Straight Connector 6">
            <a:extLst>
              <a:ext uri="{FF2B5EF4-FFF2-40B4-BE49-F238E27FC236}">
                <a16:creationId xmlns:a16="http://schemas.microsoft.com/office/drawing/2014/main" id="{29C12BAA-7C1A-438A-A8EE-DD3EB878B4E6}"/>
              </a:ext>
            </a:extLst>
          </p:cNvPr>
          <p:cNvCxnSpPr>
            <a:cxnSpLocks/>
          </p:cNvCxnSpPr>
          <p:nvPr/>
        </p:nvCxnSpPr>
        <p:spPr>
          <a:xfrm flipH="1">
            <a:off x="-1375024" y="3077704"/>
            <a:ext cx="3518807" cy="0"/>
          </a:xfrm>
          <a:prstGeom prst="line">
            <a:avLst/>
          </a:prstGeom>
          <a:ln w="76200">
            <a:solidFill>
              <a:srgbClr val="3DCCCA"/>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373F083-F271-4FF6-BFEC-BA240754A7E7}"/>
              </a:ext>
            </a:extLst>
          </p:cNvPr>
          <p:cNvCxnSpPr>
            <a:cxnSpLocks/>
          </p:cNvCxnSpPr>
          <p:nvPr/>
        </p:nvCxnSpPr>
        <p:spPr>
          <a:xfrm flipH="1">
            <a:off x="10048218" y="3077704"/>
            <a:ext cx="2143782" cy="0"/>
          </a:xfrm>
          <a:prstGeom prst="line">
            <a:avLst/>
          </a:prstGeom>
          <a:ln w="76200">
            <a:solidFill>
              <a:srgbClr val="3DCCCA"/>
            </a:solidFill>
          </a:ln>
          <a:effectLst/>
        </p:spPr>
        <p:style>
          <a:lnRef idx="2">
            <a:schemeClr val="accent1"/>
          </a:lnRef>
          <a:fillRef idx="0">
            <a:schemeClr val="accent1"/>
          </a:fillRef>
          <a:effectRef idx="1">
            <a:schemeClr val="accent1"/>
          </a:effectRef>
          <a:fontRef idx="minor">
            <a:schemeClr val="tx1"/>
          </a:fontRef>
        </p:style>
      </p:cxnSp>
      <p:pic>
        <p:nvPicPr>
          <p:cNvPr id="8" name="Picture 7" descr="FSD PPP Temp 2.png">
            <a:extLst>
              <a:ext uri="{FF2B5EF4-FFF2-40B4-BE49-F238E27FC236}">
                <a16:creationId xmlns:a16="http://schemas.microsoft.com/office/drawing/2014/main" id="{0D1122DF-DB56-4A83-AB6F-C09E8510DF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2363463"/>
      </p:ext>
    </p:extLst>
  </p:cSld>
  <p:clrMapOvr>
    <a:masterClrMapping/>
  </p:clrMapOvr>
  <mc:AlternateContent xmlns:mc="http://schemas.openxmlformats.org/markup-compatibility/2006" xmlns:p159="http://schemas.microsoft.com/office/powerpoint/2015/09/main">
    <mc:Choice Requires="p159">
      <p:transition spd="slow" advClick="0" advTm="3056">
        <p159:morph option="byObject"/>
      </p:transition>
    </mc:Choice>
    <mc:Fallback xmlns="">
      <p:transition spd="slow" advClick="0" advTm="30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1E515-8A6E-4D4B-ABBF-043310D3AA64}"/>
              </a:ext>
            </a:extLst>
          </p:cNvPr>
          <p:cNvSpPr>
            <a:spLocks noGrp="1"/>
          </p:cNvSpPr>
          <p:nvPr>
            <p:ph type="title"/>
          </p:nvPr>
        </p:nvSpPr>
        <p:spPr>
          <a:xfrm>
            <a:off x="609599" y="274638"/>
            <a:ext cx="7296145" cy="1143000"/>
          </a:xfrm>
        </p:spPr>
        <p:txBody>
          <a:bodyPr>
            <a:normAutofit/>
          </a:bodyPr>
          <a:lstStyle/>
          <a:p>
            <a:r>
              <a:rPr lang="en-US" dirty="0"/>
              <a:t>What is the “5/10 Way”?</a:t>
            </a:r>
          </a:p>
        </p:txBody>
      </p:sp>
      <p:cxnSp>
        <p:nvCxnSpPr>
          <p:cNvPr id="7" name="Straight Connector 6">
            <a:extLst>
              <a:ext uri="{FF2B5EF4-FFF2-40B4-BE49-F238E27FC236}">
                <a16:creationId xmlns:a16="http://schemas.microsoft.com/office/drawing/2014/main" id="{F760EF19-079F-4C12-B69A-AC4B797FE9E5}"/>
              </a:ext>
            </a:extLst>
          </p:cNvPr>
          <p:cNvCxnSpPr>
            <a:cxnSpLocks/>
          </p:cNvCxnSpPr>
          <p:nvPr/>
        </p:nvCxnSpPr>
        <p:spPr>
          <a:xfrm>
            <a:off x="1106170" y="2519680"/>
            <a:ext cx="8321040" cy="12700"/>
          </a:xfrm>
          <a:prstGeom prst="line">
            <a:avLst/>
          </a:prstGeom>
          <a:ln w="57150">
            <a:solidFill>
              <a:schemeClr val="accent6">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B17B456-94D3-4277-BB4B-963726411888}"/>
              </a:ext>
            </a:extLst>
          </p:cNvPr>
          <p:cNvCxnSpPr/>
          <p:nvPr/>
        </p:nvCxnSpPr>
        <p:spPr>
          <a:xfrm>
            <a:off x="1112520" y="2379980"/>
            <a:ext cx="0" cy="330200"/>
          </a:xfrm>
          <a:prstGeom prst="line">
            <a:avLst/>
          </a:prstGeom>
          <a:ln w="571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C13090F-C2A0-4668-9A8D-9183C6A71753}"/>
              </a:ext>
            </a:extLst>
          </p:cNvPr>
          <p:cNvCxnSpPr/>
          <p:nvPr/>
        </p:nvCxnSpPr>
        <p:spPr>
          <a:xfrm>
            <a:off x="9389364" y="2379980"/>
            <a:ext cx="0" cy="330200"/>
          </a:xfrm>
          <a:prstGeom prst="line">
            <a:avLst/>
          </a:prstGeom>
          <a:ln w="571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09D578E-DA60-4460-9CBB-D34F50B343B2}"/>
              </a:ext>
            </a:extLst>
          </p:cNvPr>
          <p:cNvCxnSpPr/>
          <p:nvPr/>
        </p:nvCxnSpPr>
        <p:spPr>
          <a:xfrm>
            <a:off x="5273040" y="2379980"/>
            <a:ext cx="0" cy="330200"/>
          </a:xfrm>
          <a:prstGeom prst="line">
            <a:avLst/>
          </a:prstGeom>
          <a:ln w="571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142" name="Group 141">
            <a:extLst>
              <a:ext uri="{FF2B5EF4-FFF2-40B4-BE49-F238E27FC236}">
                <a16:creationId xmlns:a16="http://schemas.microsoft.com/office/drawing/2014/main" id="{2FC87E6E-2E44-407E-B925-E7B4BB6DF697}"/>
              </a:ext>
            </a:extLst>
          </p:cNvPr>
          <p:cNvGrpSpPr/>
          <p:nvPr/>
        </p:nvGrpSpPr>
        <p:grpSpPr>
          <a:xfrm>
            <a:off x="5170885" y="1310859"/>
            <a:ext cx="3581229" cy="977840"/>
            <a:chOff x="5993845" y="670779"/>
            <a:chExt cx="3581229" cy="977840"/>
          </a:xfrm>
        </p:grpSpPr>
        <p:sp>
          <p:nvSpPr>
            <p:cNvPr id="139" name="Arrow: Bent-Up 138">
              <a:extLst>
                <a:ext uri="{FF2B5EF4-FFF2-40B4-BE49-F238E27FC236}">
                  <a16:creationId xmlns:a16="http://schemas.microsoft.com/office/drawing/2014/main" id="{6C209F37-2790-4548-9F6C-C8E871FD3974}"/>
                </a:ext>
              </a:extLst>
            </p:cNvPr>
            <p:cNvSpPr/>
            <p:nvPr/>
          </p:nvSpPr>
          <p:spPr>
            <a:xfrm rot="10800000">
              <a:off x="5993845" y="1075531"/>
              <a:ext cx="416479" cy="573088"/>
            </a:xfrm>
            <a:prstGeom prst="bentUpArrow">
              <a:avLst>
                <a:gd name="adj1" fmla="val 12316"/>
                <a:gd name="adj2" fmla="val 24828"/>
                <a:gd name="adj3" fmla="val 50000"/>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TextBox 139">
              <a:extLst>
                <a:ext uri="{FF2B5EF4-FFF2-40B4-BE49-F238E27FC236}">
                  <a16:creationId xmlns:a16="http://schemas.microsoft.com/office/drawing/2014/main" id="{FAE00509-1F5E-4FA4-B254-E9EA226949F8}"/>
                </a:ext>
              </a:extLst>
            </p:cNvPr>
            <p:cNvSpPr txBox="1"/>
            <p:nvPr/>
          </p:nvSpPr>
          <p:spPr>
            <a:xfrm>
              <a:off x="6410324" y="670779"/>
              <a:ext cx="3164750" cy="830997"/>
            </a:xfrm>
            <a:prstGeom prst="rect">
              <a:avLst/>
            </a:prstGeom>
            <a:noFill/>
          </p:spPr>
          <p:txBody>
            <a:bodyPr wrap="square" rtlCol="0">
              <a:spAutoFit/>
            </a:bodyPr>
            <a:lstStyle/>
            <a:p>
              <a:r>
                <a:rPr lang="en-US" sz="2400" b="1" dirty="0">
                  <a:solidFill>
                    <a:schemeClr val="accent6">
                      <a:lumMod val="75000"/>
                    </a:schemeClr>
                  </a:solidFill>
                </a:rPr>
                <a:t>5 FT VERBAL CONTACT</a:t>
              </a:r>
            </a:p>
            <a:p>
              <a:r>
                <a:rPr lang="en-US" sz="2400" b="1" dirty="0">
                  <a:solidFill>
                    <a:srgbClr val="000000"/>
                  </a:solidFill>
                </a:rPr>
                <a:t>SAY “HELLO!”</a:t>
              </a:r>
            </a:p>
          </p:txBody>
        </p:sp>
      </p:grpSp>
      <p:grpSp>
        <p:nvGrpSpPr>
          <p:cNvPr id="141" name="Group 140">
            <a:extLst>
              <a:ext uri="{FF2B5EF4-FFF2-40B4-BE49-F238E27FC236}">
                <a16:creationId xmlns:a16="http://schemas.microsoft.com/office/drawing/2014/main" id="{CDDD5C97-1C16-4102-A7D4-71D2D32EFE55}"/>
              </a:ext>
            </a:extLst>
          </p:cNvPr>
          <p:cNvGrpSpPr/>
          <p:nvPr/>
        </p:nvGrpSpPr>
        <p:grpSpPr>
          <a:xfrm>
            <a:off x="9280184" y="1179651"/>
            <a:ext cx="2808764" cy="1938992"/>
            <a:chOff x="10048280" y="539571"/>
            <a:chExt cx="2570142" cy="1938992"/>
          </a:xfrm>
        </p:grpSpPr>
        <p:sp>
          <p:nvSpPr>
            <p:cNvPr id="145" name="Arrow: Bent-Up 144">
              <a:extLst>
                <a:ext uri="{FF2B5EF4-FFF2-40B4-BE49-F238E27FC236}">
                  <a16:creationId xmlns:a16="http://schemas.microsoft.com/office/drawing/2014/main" id="{12648769-510F-47B0-A9C1-EC4218FB03CC}"/>
                </a:ext>
              </a:extLst>
            </p:cNvPr>
            <p:cNvSpPr/>
            <p:nvPr/>
          </p:nvSpPr>
          <p:spPr>
            <a:xfrm rot="10800000">
              <a:off x="10048280" y="1086642"/>
              <a:ext cx="416479" cy="573088"/>
            </a:xfrm>
            <a:prstGeom prst="bentUpArrow">
              <a:avLst>
                <a:gd name="adj1" fmla="val 12316"/>
                <a:gd name="adj2" fmla="val 24828"/>
                <a:gd name="adj3" fmla="val 50000"/>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660B36DD-149D-422D-BC7A-B8DE89F12442}"/>
                </a:ext>
              </a:extLst>
            </p:cNvPr>
            <p:cNvSpPr txBox="1"/>
            <p:nvPr/>
          </p:nvSpPr>
          <p:spPr>
            <a:xfrm>
              <a:off x="10471783" y="539571"/>
              <a:ext cx="2146639" cy="1938992"/>
            </a:xfrm>
            <a:prstGeom prst="rect">
              <a:avLst/>
            </a:prstGeom>
            <a:noFill/>
          </p:spPr>
          <p:txBody>
            <a:bodyPr wrap="square" rtlCol="0">
              <a:spAutoFit/>
            </a:bodyPr>
            <a:lstStyle/>
            <a:p>
              <a:r>
                <a:rPr lang="en-US" sz="2400" b="1" dirty="0">
                  <a:solidFill>
                    <a:schemeClr val="accent6">
                      <a:lumMod val="75000"/>
                    </a:schemeClr>
                  </a:solidFill>
                </a:rPr>
                <a:t>10 FT NONVERBAL CONTACT</a:t>
              </a:r>
            </a:p>
            <a:p>
              <a:r>
                <a:rPr lang="en-US" sz="2400" b="1" dirty="0">
                  <a:solidFill>
                    <a:srgbClr val="000000"/>
                  </a:solidFill>
                </a:rPr>
                <a:t>SMILE &amp; EYE CONTACT</a:t>
              </a:r>
            </a:p>
          </p:txBody>
        </p:sp>
      </p:grpSp>
      <p:cxnSp>
        <p:nvCxnSpPr>
          <p:cNvPr id="146" name="Straight Connector 145">
            <a:extLst>
              <a:ext uri="{FF2B5EF4-FFF2-40B4-BE49-F238E27FC236}">
                <a16:creationId xmlns:a16="http://schemas.microsoft.com/office/drawing/2014/main" id="{41DA72C4-DC8A-4738-9BDE-800F19DD2FC0}"/>
              </a:ext>
            </a:extLst>
          </p:cNvPr>
          <p:cNvCxnSpPr/>
          <p:nvPr/>
        </p:nvCxnSpPr>
        <p:spPr>
          <a:xfrm>
            <a:off x="1243584" y="3493008"/>
            <a:ext cx="7845552"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65EBE99E-6C10-4532-8852-D0D1ECCA14CC}"/>
              </a:ext>
            </a:extLst>
          </p:cNvPr>
          <p:cNvCxnSpPr>
            <a:cxnSpLocks/>
          </p:cNvCxnSpPr>
          <p:nvPr/>
        </p:nvCxnSpPr>
        <p:spPr>
          <a:xfrm flipV="1">
            <a:off x="900684" y="3556000"/>
            <a:ext cx="8484616" cy="7670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9" name="Speech Bubble: Rectangle 148">
            <a:extLst>
              <a:ext uri="{FF2B5EF4-FFF2-40B4-BE49-F238E27FC236}">
                <a16:creationId xmlns:a16="http://schemas.microsoft.com/office/drawing/2014/main" id="{85EDF098-7C22-4F6D-8D1B-2DCAB2D8BBD3}"/>
              </a:ext>
            </a:extLst>
          </p:cNvPr>
          <p:cNvSpPr/>
          <p:nvPr/>
        </p:nvSpPr>
        <p:spPr>
          <a:xfrm>
            <a:off x="1565061" y="2667952"/>
            <a:ext cx="1687981" cy="1113028"/>
          </a:xfrm>
          <a:prstGeom prst="wedgeRectCallout">
            <a:avLst>
              <a:gd name="adj1" fmla="val -39471"/>
              <a:gd name="adj2" fmla="val 62501"/>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Good morning!</a:t>
            </a:r>
          </a:p>
        </p:txBody>
      </p:sp>
      <p:sp>
        <p:nvSpPr>
          <p:cNvPr id="155" name="Speech Bubble: Rectangle 154">
            <a:extLst>
              <a:ext uri="{FF2B5EF4-FFF2-40B4-BE49-F238E27FC236}">
                <a16:creationId xmlns:a16="http://schemas.microsoft.com/office/drawing/2014/main" id="{B32DCDE5-40BC-4E81-9616-196BCCA45533}"/>
              </a:ext>
            </a:extLst>
          </p:cNvPr>
          <p:cNvSpPr/>
          <p:nvPr/>
        </p:nvSpPr>
        <p:spPr>
          <a:xfrm flipH="1">
            <a:off x="3387990" y="2959736"/>
            <a:ext cx="1328739" cy="1113028"/>
          </a:xfrm>
          <a:prstGeom prst="wedgeRectCallout">
            <a:avLst>
              <a:gd name="adj1" fmla="val -39471"/>
              <a:gd name="adj2" fmla="val 6250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Hey there!</a:t>
            </a:r>
          </a:p>
        </p:txBody>
      </p:sp>
      <p:sp>
        <p:nvSpPr>
          <p:cNvPr id="3" name="Rectangle 2">
            <a:extLst>
              <a:ext uri="{FF2B5EF4-FFF2-40B4-BE49-F238E27FC236}">
                <a16:creationId xmlns:a16="http://schemas.microsoft.com/office/drawing/2014/main" id="{487F67C6-A533-41AE-8EAE-5F215B16B810}"/>
              </a:ext>
            </a:extLst>
          </p:cNvPr>
          <p:cNvSpPr/>
          <p:nvPr/>
        </p:nvSpPr>
        <p:spPr>
          <a:xfrm>
            <a:off x="601196" y="1180304"/>
            <a:ext cx="10925965" cy="954107"/>
          </a:xfrm>
          <a:prstGeom prst="rect">
            <a:avLst/>
          </a:prstGeom>
        </p:spPr>
        <p:txBody>
          <a:bodyPr wrap="square">
            <a:spAutoFit/>
          </a:bodyPr>
          <a:lstStyle/>
          <a:p>
            <a:r>
              <a:rPr lang="en-US" sz="2800" dirty="0">
                <a:solidFill>
                  <a:prstClr val="black"/>
                </a:solidFill>
              </a:rPr>
              <a:t>The “5/10 Way” is the action you practice when you walk by another person to acknowledge their existence.</a:t>
            </a:r>
            <a:endParaRPr lang="en-US" sz="4000" dirty="0"/>
          </a:p>
        </p:txBody>
      </p:sp>
      <p:grpSp>
        <p:nvGrpSpPr>
          <p:cNvPr id="11" name="Group 10"/>
          <p:cNvGrpSpPr/>
          <p:nvPr/>
        </p:nvGrpSpPr>
        <p:grpSpPr>
          <a:xfrm>
            <a:off x="-55654" y="3072420"/>
            <a:ext cx="1689266" cy="3151601"/>
            <a:chOff x="-2461803" y="3216874"/>
            <a:chExt cx="1689266" cy="3151601"/>
          </a:xfrm>
        </p:grpSpPr>
        <p:sp>
          <p:nvSpPr>
            <p:cNvPr id="23" name="TextBox 22">
              <a:extLst>
                <a:ext uri="{FF2B5EF4-FFF2-40B4-BE49-F238E27FC236}">
                  <a16:creationId xmlns:a16="http://schemas.microsoft.com/office/drawing/2014/main" id="{CDA1EBC7-0F7D-4AF3-94DA-743EFDECECEA}"/>
                </a:ext>
              </a:extLst>
            </p:cNvPr>
            <p:cNvSpPr txBox="1"/>
            <p:nvPr/>
          </p:nvSpPr>
          <p:spPr>
            <a:xfrm>
              <a:off x="-2042301" y="5906810"/>
              <a:ext cx="863773" cy="461665"/>
            </a:xfrm>
            <a:prstGeom prst="rect">
              <a:avLst/>
            </a:prstGeom>
            <a:noFill/>
          </p:spPr>
          <p:txBody>
            <a:bodyPr wrap="square" rtlCol="0">
              <a:spAutoFit/>
            </a:bodyPr>
            <a:lstStyle/>
            <a:p>
              <a:pPr algn="ctr"/>
              <a:r>
                <a:rPr lang="en-US" sz="2400" b="1" dirty="0">
                  <a:solidFill>
                    <a:srgbClr val="000000"/>
                  </a:solidFill>
                </a:rPr>
                <a:t>YOU</a:t>
              </a:r>
            </a:p>
          </p:txBody>
        </p:sp>
        <p:grpSp>
          <p:nvGrpSpPr>
            <p:cNvPr id="25" name="Group 24">
              <a:extLst>
                <a:ext uri="{FF2B5EF4-FFF2-40B4-BE49-F238E27FC236}">
                  <a16:creationId xmlns:a16="http://schemas.microsoft.com/office/drawing/2014/main" id="{3FA65479-556F-4C28-ACE2-7A7806330B81}"/>
                </a:ext>
              </a:extLst>
            </p:cNvPr>
            <p:cNvGrpSpPr/>
            <p:nvPr/>
          </p:nvGrpSpPr>
          <p:grpSpPr>
            <a:xfrm>
              <a:off x="-2461803" y="3216874"/>
              <a:ext cx="1689266" cy="2626330"/>
              <a:chOff x="3395792" y="4098408"/>
              <a:chExt cx="2134942" cy="3670236"/>
            </a:xfrm>
          </p:grpSpPr>
          <p:sp>
            <p:nvSpPr>
              <p:cNvPr id="26" name="Freeform: Shape 598">
                <a:extLst>
                  <a:ext uri="{FF2B5EF4-FFF2-40B4-BE49-F238E27FC236}">
                    <a16:creationId xmlns:a16="http://schemas.microsoft.com/office/drawing/2014/main" id="{4C5D4A51-903C-4B6D-AFEE-5367E8049A35}"/>
                  </a:ext>
                </a:extLst>
              </p:cNvPr>
              <p:cNvSpPr/>
              <p:nvPr/>
            </p:nvSpPr>
            <p:spPr>
              <a:xfrm>
                <a:off x="3988445" y="6505108"/>
                <a:ext cx="982654" cy="1127539"/>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 h="535781">
                    <a:moveTo>
                      <a:pt x="0" y="11906"/>
                    </a:moveTo>
                    <a:cubicBezTo>
                      <a:pt x="187325" y="53181"/>
                      <a:pt x="372268" y="49212"/>
                      <a:pt x="547688" y="0"/>
                    </a:cubicBezTo>
                    <a:cubicBezTo>
                      <a:pt x="549275" y="177006"/>
                      <a:pt x="550863" y="354012"/>
                      <a:pt x="552450" y="531018"/>
                    </a:cubicBezTo>
                    <a:lnTo>
                      <a:pt x="319086" y="535781"/>
                    </a:lnTo>
                    <a:lnTo>
                      <a:pt x="295275" y="111918"/>
                    </a:lnTo>
                    <a:lnTo>
                      <a:pt x="295275" y="111918"/>
                    </a:lnTo>
                    <a:lnTo>
                      <a:pt x="257175" y="111918"/>
                    </a:lnTo>
                    <a:lnTo>
                      <a:pt x="254793" y="531018"/>
                    </a:lnTo>
                    <a:lnTo>
                      <a:pt x="4762" y="531018"/>
                    </a:lnTo>
                    <a:cubicBezTo>
                      <a:pt x="3175" y="353218"/>
                      <a:pt x="1587" y="189706"/>
                      <a:pt x="0" y="11906"/>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Shape 599">
                <a:extLst>
                  <a:ext uri="{FF2B5EF4-FFF2-40B4-BE49-F238E27FC236}">
                    <a16:creationId xmlns:a16="http://schemas.microsoft.com/office/drawing/2014/main" id="{550CCBB1-5399-470D-BAE1-B58949D42558}"/>
                  </a:ext>
                </a:extLst>
              </p:cNvPr>
              <p:cNvSpPr/>
              <p:nvPr/>
            </p:nvSpPr>
            <p:spPr>
              <a:xfrm rot="553791">
                <a:off x="5136505" y="6153732"/>
                <a:ext cx="394229" cy="375949"/>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600">
                <a:extLst>
                  <a:ext uri="{FF2B5EF4-FFF2-40B4-BE49-F238E27FC236}">
                    <a16:creationId xmlns:a16="http://schemas.microsoft.com/office/drawing/2014/main" id="{F9B21E92-FB4C-44CB-8747-2D1468561020}"/>
                  </a:ext>
                </a:extLst>
              </p:cNvPr>
              <p:cNvSpPr/>
              <p:nvPr/>
            </p:nvSpPr>
            <p:spPr>
              <a:xfrm rot="20597524" flipH="1">
                <a:off x="4841540" y="5375590"/>
                <a:ext cx="397273" cy="945405"/>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pattFill prst="dkDnDiag">
                <a:fgClr>
                  <a:srgbClr val="007FFF"/>
                </a:fgClr>
                <a:bgClr>
                  <a:sysClr val="window" lastClr="FFFFFF"/>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601">
                <a:extLst>
                  <a:ext uri="{FF2B5EF4-FFF2-40B4-BE49-F238E27FC236}">
                    <a16:creationId xmlns:a16="http://schemas.microsoft.com/office/drawing/2014/main" id="{0940A084-BA0D-4FA3-9009-52A2BDFE1E08}"/>
                  </a:ext>
                </a:extLst>
              </p:cNvPr>
              <p:cNvSpPr/>
              <p:nvPr/>
            </p:nvSpPr>
            <p:spPr>
              <a:xfrm rot="21046209" flipH="1">
                <a:off x="3395792" y="6284275"/>
                <a:ext cx="394230" cy="375949"/>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Shape 602">
                <a:extLst>
                  <a:ext uri="{FF2B5EF4-FFF2-40B4-BE49-F238E27FC236}">
                    <a16:creationId xmlns:a16="http://schemas.microsoft.com/office/drawing/2014/main" id="{EADB2D76-2D48-4B74-9CE2-15454D77D3B3}"/>
                  </a:ext>
                </a:extLst>
              </p:cNvPr>
              <p:cNvSpPr/>
              <p:nvPr/>
            </p:nvSpPr>
            <p:spPr>
              <a:xfrm rot="1002476">
                <a:off x="3697458" y="5461484"/>
                <a:ext cx="397273" cy="945405"/>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pattFill prst="dkDnDiag">
                <a:fgClr>
                  <a:srgbClr val="007FFF"/>
                </a:fgClr>
                <a:bgClr>
                  <a:sysClr val="window" lastClr="FFFFFF"/>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603">
                <a:extLst>
                  <a:ext uri="{FF2B5EF4-FFF2-40B4-BE49-F238E27FC236}">
                    <a16:creationId xmlns:a16="http://schemas.microsoft.com/office/drawing/2014/main" id="{E702356F-013A-47BF-9127-E85F33CA7029}"/>
                  </a:ext>
                </a:extLst>
              </p:cNvPr>
              <p:cNvSpPr/>
              <p:nvPr/>
            </p:nvSpPr>
            <p:spPr>
              <a:xfrm>
                <a:off x="3916495" y="5474518"/>
                <a:ext cx="1093538" cy="1159129"/>
              </a:xfrm>
              <a:custGeom>
                <a:avLst/>
                <a:gdLst>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72995 w 571470"/>
                  <a:gd name="connsiteY0" fmla="*/ 25400 h 568325"/>
                  <a:gd name="connsiteX1" fmla="*/ 3145 w 571470"/>
                  <a:gd name="connsiteY1" fmla="*/ 561975 h 568325"/>
                  <a:gd name="connsiteX2" fmla="*/ 571470 w 571470"/>
                  <a:gd name="connsiteY2" fmla="*/ 568325 h 568325"/>
                  <a:gd name="connsiteX3" fmla="*/ 495270 w 571470"/>
                  <a:gd name="connsiteY3" fmla="*/ 0 h 568325"/>
                  <a:gd name="connsiteX4" fmla="*/ 72995 w 571470"/>
                  <a:gd name="connsiteY4" fmla="*/ 25400 h 568325"/>
                  <a:gd name="connsiteX0" fmla="*/ 72995 w 571470"/>
                  <a:gd name="connsiteY0" fmla="*/ 25400 h 592367"/>
                  <a:gd name="connsiteX1" fmla="*/ 3145 w 571470"/>
                  <a:gd name="connsiteY1" fmla="*/ 561975 h 592367"/>
                  <a:gd name="connsiteX2" fmla="*/ 571470 w 571470"/>
                  <a:gd name="connsiteY2" fmla="*/ 568325 h 592367"/>
                  <a:gd name="connsiteX3" fmla="*/ 495270 w 571470"/>
                  <a:gd name="connsiteY3" fmla="*/ 0 h 592367"/>
                  <a:gd name="connsiteX4" fmla="*/ 72995 w 571470"/>
                  <a:gd name="connsiteY4" fmla="*/ 25400 h 592367"/>
                  <a:gd name="connsiteX0" fmla="*/ 72995 w 571470"/>
                  <a:gd name="connsiteY0" fmla="*/ 25400 h 606867"/>
                  <a:gd name="connsiteX1" fmla="*/ 3145 w 571470"/>
                  <a:gd name="connsiteY1" fmla="*/ 561975 h 606867"/>
                  <a:gd name="connsiteX2" fmla="*/ 571470 w 571470"/>
                  <a:gd name="connsiteY2" fmla="*/ 568325 h 606867"/>
                  <a:gd name="connsiteX3" fmla="*/ 495270 w 571470"/>
                  <a:gd name="connsiteY3" fmla="*/ 0 h 606867"/>
                  <a:gd name="connsiteX4" fmla="*/ 72995 w 571470"/>
                  <a:gd name="connsiteY4" fmla="*/ 25400 h 606867"/>
                  <a:gd name="connsiteX0" fmla="*/ 72995 w 573130"/>
                  <a:gd name="connsiteY0" fmla="*/ 25400 h 606867"/>
                  <a:gd name="connsiteX1" fmla="*/ 3145 w 573130"/>
                  <a:gd name="connsiteY1" fmla="*/ 561975 h 606867"/>
                  <a:gd name="connsiteX2" fmla="*/ 571470 w 573130"/>
                  <a:gd name="connsiteY2" fmla="*/ 568325 h 606867"/>
                  <a:gd name="connsiteX3" fmla="*/ 495270 w 573130"/>
                  <a:gd name="connsiteY3" fmla="*/ 0 h 606867"/>
                  <a:gd name="connsiteX4" fmla="*/ 72995 w 573130"/>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114470 w 573128"/>
                  <a:gd name="connsiteY0" fmla="*/ 18196 h 606867"/>
                  <a:gd name="connsiteX1" fmla="*/ 1395 w 573128"/>
                  <a:gd name="connsiteY1" fmla="*/ 561975 h 606867"/>
                  <a:gd name="connsiteX2" fmla="*/ 569720 w 573128"/>
                  <a:gd name="connsiteY2" fmla="*/ 568325 h 606867"/>
                  <a:gd name="connsiteX3" fmla="*/ 493520 w 573128"/>
                  <a:gd name="connsiteY3" fmla="*/ 0 h 606867"/>
                  <a:gd name="connsiteX4" fmla="*/ 114470 w 573128"/>
                  <a:gd name="connsiteY4" fmla="*/ 18196 h 606867"/>
                  <a:gd name="connsiteX0" fmla="*/ 114470 w 571311"/>
                  <a:gd name="connsiteY0" fmla="*/ 18196 h 606867"/>
                  <a:gd name="connsiteX1" fmla="*/ 1395 w 571311"/>
                  <a:gd name="connsiteY1" fmla="*/ 561975 h 606867"/>
                  <a:gd name="connsiteX2" fmla="*/ 569720 w 571311"/>
                  <a:gd name="connsiteY2" fmla="*/ 568325 h 606867"/>
                  <a:gd name="connsiteX3" fmla="*/ 450294 w 571311"/>
                  <a:gd name="connsiteY3" fmla="*/ 0 h 606867"/>
                  <a:gd name="connsiteX4" fmla="*/ 114470 w 571311"/>
                  <a:gd name="connsiteY4" fmla="*/ 18196 h 606867"/>
                  <a:gd name="connsiteX0" fmla="*/ 114470 w 569720"/>
                  <a:gd name="connsiteY0" fmla="*/ 18196 h 606867"/>
                  <a:gd name="connsiteX1" fmla="*/ 1395 w 569720"/>
                  <a:gd name="connsiteY1" fmla="*/ 561975 h 606867"/>
                  <a:gd name="connsiteX2" fmla="*/ 569720 w 569720"/>
                  <a:gd name="connsiteY2" fmla="*/ 568325 h 606867"/>
                  <a:gd name="connsiteX3" fmla="*/ 450294 w 569720"/>
                  <a:gd name="connsiteY3" fmla="*/ 0 h 606867"/>
                  <a:gd name="connsiteX4" fmla="*/ 114470 w 569720"/>
                  <a:gd name="connsiteY4" fmla="*/ 18196 h 606867"/>
                  <a:gd name="connsiteX0" fmla="*/ 113075 w 568325"/>
                  <a:gd name="connsiteY0" fmla="*/ 18196 h 606867"/>
                  <a:gd name="connsiteX1" fmla="*/ 0 w 568325"/>
                  <a:gd name="connsiteY1" fmla="*/ 561975 h 606867"/>
                  <a:gd name="connsiteX2" fmla="*/ 568325 w 568325"/>
                  <a:gd name="connsiteY2" fmla="*/ 568325 h 606867"/>
                  <a:gd name="connsiteX3" fmla="*/ 448899 w 568325"/>
                  <a:gd name="connsiteY3" fmla="*/ 0 h 606867"/>
                  <a:gd name="connsiteX4" fmla="*/ 113075 w 568325"/>
                  <a:gd name="connsiteY4" fmla="*/ 18196 h 606867"/>
                  <a:gd name="connsiteX0" fmla="*/ 113075 w 568325"/>
                  <a:gd name="connsiteY0" fmla="*/ 18196 h 587935"/>
                  <a:gd name="connsiteX1" fmla="*/ 0 w 568325"/>
                  <a:gd name="connsiteY1" fmla="*/ 561975 h 587935"/>
                  <a:gd name="connsiteX2" fmla="*/ 568325 w 568325"/>
                  <a:gd name="connsiteY2" fmla="*/ 568325 h 587935"/>
                  <a:gd name="connsiteX3" fmla="*/ 448899 w 568325"/>
                  <a:gd name="connsiteY3" fmla="*/ 0 h 587935"/>
                  <a:gd name="connsiteX4" fmla="*/ 113075 w 568325"/>
                  <a:gd name="connsiteY4" fmla="*/ 18196 h 587935"/>
                  <a:gd name="connsiteX0" fmla="*/ 113075 w 556869"/>
                  <a:gd name="connsiteY0" fmla="*/ 18196 h 585082"/>
                  <a:gd name="connsiteX1" fmla="*/ 0 w 556869"/>
                  <a:gd name="connsiteY1" fmla="*/ 561975 h 585082"/>
                  <a:gd name="connsiteX2" fmla="*/ 556869 w 556869"/>
                  <a:gd name="connsiteY2" fmla="*/ 564506 h 585082"/>
                  <a:gd name="connsiteX3" fmla="*/ 448899 w 556869"/>
                  <a:gd name="connsiteY3" fmla="*/ 0 h 585082"/>
                  <a:gd name="connsiteX4" fmla="*/ 113075 w 556869"/>
                  <a:gd name="connsiteY4" fmla="*/ 18196 h 585082"/>
                  <a:gd name="connsiteX0" fmla="*/ 113075 w 556869"/>
                  <a:gd name="connsiteY0" fmla="*/ 18196 h 574902"/>
                  <a:gd name="connsiteX1" fmla="*/ 0 w 556869"/>
                  <a:gd name="connsiteY1" fmla="*/ 561975 h 574902"/>
                  <a:gd name="connsiteX2" fmla="*/ 556869 w 556869"/>
                  <a:gd name="connsiteY2" fmla="*/ 564506 h 574902"/>
                  <a:gd name="connsiteX3" fmla="*/ 448899 w 556869"/>
                  <a:gd name="connsiteY3" fmla="*/ 0 h 574902"/>
                  <a:gd name="connsiteX4" fmla="*/ 113075 w 556869"/>
                  <a:gd name="connsiteY4" fmla="*/ 18196 h 574902"/>
                  <a:gd name="connsiteX0" fmla="*/ 113075 w 556869"/>
                  <a:gd name="connsiteY0" fmla="*/ 18196 h 574902"/>
                  <a:gd name="connsiteX1" fmla="*/ 0 w 556869"/>
                  <a:gd name="connsiteY1" fmla="*/ 561975 h 574902"/>
                  <a:gd name="connsiteX2" fmla="*/ 556869 w 556869"/>
                  <a:gd name="connsiteY2" fmla="*/ 564506 h 574902"/>
                  <a:gd name="connsiteX3" fmla="*/ 448899 w 556869"/>
                  <a:gd name="connsiteY3" fmla="*/ 0 h 574902"/>
                  <a:gd name="connsiteX4" fmla="*/ 113075 w 556869"/>
                  <a:gd name="connsiteY4" fmla="*/ 18196 h 57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69" h="574902">
                    <a:moveTo>
                      <a:pt x="113075" y="18196"/>
                    </a:moveTo>
                    <a:cubicBezTo>
                      <a:pt x="51692" y="197054"/>
                      <a:pt x="41818" y="411091"/>
                      <a:pt x="0" y="561975"/>
                    </a:cubicBezTo>
                    <a:cubicBezTo>
                      <a:pt x="202785" y="566495"/>
                      <a:pt x="386477" y="587103"/>
                      <a:pt x="556869" y="564506"/>
                    </a:cubicBezTo>
                    <a:cubicBezTo>
                      <a:pt x="527565" y="373777"/>
                      <a:pt x="515574" y="179917"/>
                      <a:pt x="448899" y="0"/>
                    </a:cubicBezTo>
                    <a:cubicBezTo>
                      <a:pt x="311316" y="71967"/>
                      <a:pt x="257008" y="47829"/>
                      <a:pt x="113075" y="18196"/>
                    </a:cubicBezTo>
                    <a:close/>
                  </a:path>
                </a:pathLst>
              </a:custGeom>
              <a:pattFill prst="dkDnDiag">
                <a:fgClr>
                  <a:srgbClr val="007FFF"/>
                </a:fgClr>
                <a:bgClr>
                  <a:sysClr val="window" lastClr="FFFFFF"/>
                </a:bgClr>
              </a:pattFill>
              <a:ln w="12700" cap="flat" cmpd="sng" algn="ctr">
                <a:solidFill>
                  <a:srgbClr val="2A2A2A">
                    <a:alpha val="4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604">
                <a:extLst>
                  <a:ext uri="{FF2B5EF4-FFF2-40B4-BE49-F238E27FC236}">
                    <a16:creationId xmlns:a16="http://schemas.microsoft.com/office/drawing/2014/main" id="{682B78A2-8FD4-491A-8688-F83163141FA2}"/>
                  </a:ext>
                </a:extLst>
              </p:cNvPr>
              <p:cNvSpPr/>
              <p:nvPr/>
            </p:nvSpPr>
            <p:spPr>
              <a:xfrm>
                <a:off x="4341191" y="5469027"/>
                <a:ext cx="226388" cy="960063"/>
              </a:xfrm>
              <a:custGeom>
                <a:avLst/>
                <a:gdLst>
                  <a:gd name="connsiteX0" fmla="*/ 47625 w 180975"/>
                  <a:gd name="connsiteY0" fmla="*/ 42862 h 523875"/>
                  <a:gd name="connsiteX1" fmla="*/ 0 w 180975"/>
                  <a:gd name="connsiteY1" fmla="*/ 461962 h 523875"/>
                  <a:gd name="connsiteX2" fmla="*/ 95250 w 180975"/>
                  <a:gd name="connsiteY2" fmla="*/ 523875 h 523875"/>
                  <a:gd name="connsiteX3" fmla="*/ 180975 w 180975"/>
                  <a:gd name="connsiteY3" fmla="*/ 452437 h 523875"/>
                  <a:gd name="connsiteX4" fmla="*/ 128588 w 180975"/>
                  <a:gd name="connsiteY4" fmla="*/ 57150 h 523875"/>
                  <a:gd name="connsiteX5" fmla="*/ 90488 w 180975"/>
                  <a:gd name="connsiteY5" fmla="*/ 0 h 523875"/>
                  <a:gd name="connsiteX6" fmla="*/ 47625 w 180975"/>
                  <a:gd name="connsiteY6" fmla="*/ 42862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523875">
                    <a:moveTo>
                      <a:pt x="47625" y="42862"/>
                    </a:moveTo>
                    <a:lnTo>
                      <a:pt x="0" y="461962"/>
                    </a:lnTo>
                    <a:lnTo>
                      <a:pt x="95250" y="523875"/>
                    </a:lnTo>
                    <a:lnTo>
                      <a:pt x="180975" y="452437"/>
                    </a:lnTo>
                    <a:lnTo>
                      <a:pt x="128588" y="57150"/>
                    </a:lnTo>
                    <a:lnTo>
                      <a:pt x="90488" y="0"/>
                    </a:lnTo>
                    <a:lnTo>
                      <a:pt x="47625" y="42862"/>
                    </a:lnTo>
                    <a:close/>
                  </a:path>
                </a:pathLst>
              </a:custGeom>
              <a:solidFill>
                <a:srgbClr val="249D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605">
                <a:extLst>
                  <a:ext uri="{FF2B5EF4-FFF2-40B4-BE49-F238E27FC236}">
                    <a16:creationId xmlns:a16="http://schemas.microsoft.com/office/drawing/2014/main" id="{92DA2459-27DB-4552-B9FF-C7D0ACAC7B14}"/>
                  </a:ext>
                </a:extLst>
              </p:cNvPr>
              <p:cNvSpPr/>
              <p:nvPr/>
            </p:nvSpPr>
            <p:spPr>
              <a:xfrm>
                <a:off x="4112059" y="5444408"/>
                <a:ext cx="647365" cy="289098"/>
              </a:xfrm>
              <a:custGeom>
                <a:avLst/>
                <a:gdLst>
                  <a:gd name="connsiteX0" fmla="*/ 0 w 464344"/>
                  <a:gd name="connsiteY0" fmla="*/ 42862 h 100012"/>
                  <a:gd name="connsiteX1" fmla="*/ 180975 w 464344"/>
                  <a:gd name="connsiteY1" fmla="*/ 95250 h 100012"/>
                  <a:gd name="connsiteX2" fmla="*/ 204787 w 464344"/>
                  <a:gd name="connsiteY2" fmla="*/ 71437 h 100012"/>
                  <a:gd name="connsiteX3" fmla="*/ 309562 w 464344"/>
                  <a:gd name="connsiteY3" fmla="*/ 100012 h 100012"/>
                  <a:gd name="connsiteX4" fmla="*/ 464344 w 464344"/>
                  <a:gd name="connsiteY4" fmla="*/ 19050 h 100012"/>
                  <a:gd name="connsiteX5" fmla="*/ 254794 w 464344"/>
                  <a:gd name="connsiteY5" fmla="*/ 0 h 100012"/>
                  <a:gd name="connsiteX6" fmla="*/ 0 w 464344"/>
                  <a:gd name="connsiteY6" fmla="*/ 42862 h 100012"/>
                  <a:gd name="connsiteX0" fmla="*/ 0 w 482017"/>
                  <a:gd name="connsiteY0" fmla="*/ 26137 h 100012"/>
                  <a:gd name="connsiteX1" fmla="*/ 198648 w 482017"/>
                  <a:gd name="connsiteY1" fmla="*/ 95250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100012"/>
                  <a:gd name="connsiteX1" fmla="*/ 151519 w 482017"/>
                  <a:gd name="connsiteY1" fmla="*/ 96644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96644"/>
                  <a:gd name="connsiteX1" fmla="*/ 151519 w 482017"/>
                  <a:gd name="connsiteY1" fmla="*/ 96644 h 96644"/>
                  <a:gd name="connsiteX2" fmla="*/ 222460 w 482017"/>
                  <a:gd name="connsiteY2" fmla="*/ 71437 h 96644"/>
                  <a:gd name="connsiteX3" fmla="*/ 336071 w 482017"/>
                  <a:gd name="connsiteY3" fmla="*/ 93043 h 96644"/>
                  <a:gd name="connsiteX4" fmla="*/ 482017 w 482017"/>
                  <a:gd name="connsiteY4" fmla="*/ 19050 h 96644"/>
                  <a:gd name="connsiteX5" fmla="*/ 272467 w 482017"/>
                  <a:gd name="connsiteY5" fmla="*/ 0 h 96644"/>
                  <a:gd name="connsiteX6" fmla="*/ 0 w 482017"/>
                  <a:gd name="connsiteY6" fmla="*/ 26137 h 96644"/>
                  <a:gd name="connsiteX0" fmla="*/ 0 w 473180"/>
                  <a:gd name="connsiteY0" fmla="*/ 26137 h 96644"/>
                  <a:gd name="connsiteX1" fmla="*/ 151519 w 473180"/>
                  <a:gd name="connsiteY1" fmla="*/ 96644 h 96644"/>
                  <a:gd name="connsiteX2" fmla="*/ 222460 w 473180"/>
                  <a:gd name="connsiteY2" fmla="*/ 71437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73180"/>
                  <a:gd name="connsiteY0" fmla="*/ 26137 h 96644"/>
                  <a:gd name="connsiteX1" fmla="*/ 151519 w 473180"/>
                  <a:gd name="connsiteY1" fmla="*/ 96644 h 96644"/>
                  <a:gd name="connsiteX2" fmla="*/ 243079 w 473180"/>
                  <a:gd name="connsiteY2" fmla="*/ 70044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22124"/>
                  <a:gd name="connsiteY0" fmla="*/ 18704 h 96644"/>
                  <a:gd name="connsiteX1" fmla="*/ 100463 w 422124"/>
                  <a:gd name="connsiteY1" fmla="*/ 96644 h 96644"/>
                  <a:gd name="connsiteX2" fmla="*/ 192023 w 422124"/>
                  <a:gd name="connsiteY2" fmla="*/ 70044 h 96644"/>
                  <a:gd name="connsiteX3" fmla="*/ 285015 w 422124"/>
                  <a:gd name="connsiteY3" fmla="*/ 93043 h 96644"/>
                  <a:gd name="connsiteX4" fmla="*/ 422124 w 422124"/>
                  <a:gd name="connsiteY4" fmla="*/ 19050 h 96644"/>
                  <a:gd name="connsiteX5" fmla="*/ 221411 w 422124"/>
                  <a:gd name="connsiteY5" fmla="*/ 0 h 96644"/>
                  <a:gd name="connsiteX6" fmla="*/ 0 w 422124"/>
                  <a:gd name="connsiteY6" fmla="*/ 18704 h 96644"/>
                  <a:gd name="connsiteX0" fmla="*/ 0 w 374996"/>
                  <a:gd name="connsiteY0" fmla="*/ 18704 h 96644"/>
                  <a:gd name="connsiteX1" fmla="*/ 100463 w 374996"/>
                  <a:gd name="connsiteY1" fmla="*/ 96644 h 96644"/>
                  <a:gd name="connsiteX2" fmla="*/ 192023 w 374996"/>
                  <a:gd name="connsiteY2" fmla="*/ 70044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6644"/>
                  <a:gd name="connsiteX1" fmla="*/ 100463 w 374996"/>
                  <a:gd name="connsiteY1" fmla="*/ 96644 h 96644"/>
                  <a:gd name="connsiteX2" fmla="*/ 195950 w 374996"/>
                  <a:gd name="connsiteY2" fmla="*/ 40310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3043"/>
                  <a:gd name="connsiteX1" fmla="*/ 96536 w 374996"/>
                  <a:gd name="connsiteY1" fmla="*/ 72485 h 93043"/>
                  <a:gd name="connsiteX2" fmla="*/ 195950 w 374996"/>
                  <a:gd name="connsiteY2" fmla="*/ 40310 h 93043"/>
                  <a:gd name="connsiteX3" fmla="*/ 285015 w 374996"/>
                  <a:gd name="connsiteY3" fmla="*/ 93043 h 93043"/>
                  <a:gd name="connsiteX4" fmla="*/ 374996 w 374996"/>
                  <a:gd name="connsiteY4" fmla="*/ 13475 h 93043"/>
                  <a:gd name="connsiteX5" fmla="*/ 221411 w 374996"/>
                  <a:gd name="connsiteY5" fmla="*/ 0 h 93043"/>
                  <a:gd name="connsiteX6" fmla="*/ 0 w 374996"/>
                  <a:gd name="connsiteY6" fmla="*/ 18704 h 93043"/>
                  <a:gd name="connsiteX0" fmla="*/ 0 w 374996"/>
                  <a:gd name="connsiteY0" fmla="*/ 18704 h 76318"/>
                  <a:gd name="connsiteX1" fmla="*/ 96536 w 374996"/>
                  <a:gd name="connsiteY1" fmla="*/ 72485 h 76318"/>
                  <a:gd name="connsiteX2" fmla="*/ 195950 w 374996"/>
                  <a:gd name="connsiteY2" fmla="*/ 40310 h 76318"/>
                  <a:gd name="connsiteX3" fmla="*/ 300724 w 374996"/>
                  <a:gd name="connsiteY3" fmla="*/ 76318 h 76318"/>
                  <a:gd name="connsiteX4" fmla="*/ 374996 w 374996"/>
                  <a:gd name="connsiteY4" fmla="*/ 13475 h 76318"/>
                  <a:gd name="connsiteX5" fmla="*/ 221411 w 374996"/>
                  <a:gd name="connsiteY5" fmla="*/ 0 h 76318"/>
                  <a:gd name="connsiteX6" fmla="*/ 0 w 374996"/>
                  <a:gd name="connsiteY6" fmla="*/ 18704 h 7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996" h="76318">
                    <a:moveTo>
                      <a:pt x="0" y="18704"/>
                    </a:moveTo>
                    <a:lnTo>
                      <a:pt x="96536" y="72485"/>
                    </a:lnTo>
                    <a:lnTo>
                      <a:pt x="195950" y="40310"/>
                    </a:lnTo>
                    <a:lnTo>
                      <a:pt x="300724" y="76318"/>
                    </a:lnTo>
                    <a:lnTo>
                      <a:pt x="374996" y="13475"/>
                    </a:lnTo>
                    <a:lnTo>
                      <a:pt x="221411" y="0"/>
                    </a:lnTo>
                    <a:lnTo>
                      <a:pt x="0" y="18704"/>
                    </a:lnTo>
                    <a:close/>
                  </a:path>
                </a:pathLst>
              </a:custGeom>
              <a:solidFill>
                <a:srgbClr val="EFF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417DD689-55A3-4B48-95CB-3E502B397AF6}"/>
                  </a:ext>
                </a:extLst>
              </p:cNvPr>
              <p:cNvGrpSpPr/>
              <p:nvPr/>
            </p:nvGrpSpPr>
            <p:grpSpPr>
              <a:xfrm>
                <a:off x="3660967" y="4098408"/>
                <a:ext cx="1390885" cy="1454169"/>
                <a:chOff x="3646302" y="3934771"/>
                <a:chExt cx="1585615" cy="1657759"/>
              </a:xfrm>
            </p:grpSpPr>
            <p:sp>
              <p:nvSpPr>
                <p:cNvPr id="55" name="Oval 12">
                  <a:extLst>
                    <a:ext uri="{FF2B5EF4-FFF2-40B4-BE49-F238E27FC236}">
                      <a16:creationId xmlns:a16="http://schemas.microsoft.com/office/drawing/2014/main" id="{41BA0813-B166-4548-840A-89F23967C47E}"/>
                    </a:ext>
                  </a:extLst>
                </p:cNvPr>
                <p:cNvSpPr/>
                <p:nvPr/>
              </p:nvSpPr>
              <p:spPr>
                <a:xfrm>
                  <a:off x="3662501" y="3964970"/>
                  <a:ext cx="1569416" cy="1627560"/>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33966 w 1235054"/>
                    <a:gd name="connsiteY0" fmla="*/ 592052 h 1167446"/>
                    <a:gd name="connsiteX1" fmla="*/ 134705 w 1235054"/>
                    <a:gd name="connsiteY1" fmla="*/ 193460 h 1167446"/>
                    <a:gd name="connsiteX2" fmla="*/ 634510 w 1235054"/>
                    <a:gd name="connsiteY2" fmla="*/ 16658 h 1167446"/>
                    <a:gd name="connsiteX3" fmla="*/ 1235054 w 1235054"/>
                    <a:gd name="connsiteY3" fmla="*/ 592052 h 1167446"/>
                    <a:gd name="connsiteX4" fmla="*/ 634510 w 1235054"/>
                    <a:gd name="connsiteY4" fmla="*/ 1167446 h 1167446"/>
                    <a:gd name="connsiteX5" fmla="*/ 33966 w 1235054"/>
                    <a:gd name="connsiteY5" fmla="*/ 592052 h 1167446"/>
                    <a:gd name="connsiteX0" fmla="*/ 33966 w 1252356"/>
                    <a:gd name="connsiteY0" fmla="*/ 576322 h 1151716"/>
                    <a:gd name="connsiteX1" fmla="*/ 134705 w 1252356"/>
                    <a:gd name="connsiteY1" fmla="*/ 177730 h 1151716"/>
                    <a:gd name="connsiteX2" fmla="*/ 634510 w 1252356"/>
                    <a:gd name="connsiteY2" fmla="*/ 928 h 1151716"/>
                    <a:gd name="connsiteX3" fmla="*/ 1058697 w 1252356"/>
                    <a:gd name="connsiteY3" fmla="*/ 130705 h 1151716"/>
                    <a:gd name="connsiteX4" fmla="*/ 1235054 w 1252356"/>
                    <a:gd name="connsiteY4" fmla="*/ 576322 h 1151716"/>
                    <a:gd name="connsiteX5" fmla="*/ 634510 w 1252356"/>
                    <a:gd name="connsiteY5" fmla="*/ 1151716 h 1151716"/>
                    <a:gd name="connsiteX6" fmla="*/ 33966 w 1252356"/>
                    <a:gd name="connsiteY6" fmla="*/ 576322 h 1151716"/>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4653"/>
                    <a:gd name="connsiteX1" fmla="*/ 134705 w 1215019"/>
                    <a:gd name="connsiteY1" fmla="*/ 177730 h 1154653"/>
                    <a:gd name="connsiteX2" fmla="*/ 634510 w 1215019"/>
                    <a:gd name="connsiteY2" fmla="*/ 928 h 1154653"/>
                    <a:gd name="connsiteX3" fmla="*/ 1058697 w 1215019"/>
                    <a:gd name="connsiteY3" fmla="*/ 130705 h 1154653"/>
                    <a:gd name="connsiteX4" fmla="*/ 1193370 w 1215019"/>
                    <a:gd name="connsiteY4" fmla="*/ 564566 h 1154653"/>
                    <a:gd name="connsiteX5" fmla="*/ 634510 w 1215019"/>
                    <a:gd name="connsiteY5" fmla="*/ 1151716 h 1154653"/>
                    <a:gd name="connsiteX6" fmla="*/ 33966 w 1215019"/>
                    <a:gd name="connsiteY6" fmla="*/ 576322 h 1154653"/>
                    <a:gd name="connsiteX0" fmla="*/ 32954 w 1214007"/>
                    <a:gd name="connsiteY0" fmla="*/ 576322 h 1183672"/>
                    <a:gd name="connsiteX1" fmla="*/ 133693 w 1214007"/>
                    <a:gd name="connsiteY1" fmla="*/ 177730 h 1183672"/>
                    <a:gd name="connsiteX2" fmla="*/ 633498 w 1214007"/>
                    <a:gd name="connsiteY2" fmla="*/ 928 h 1183672"/>
                    <a:gd name="connsiteX3" fmla="*/ 1057685 w 1214007"/>
                    <a:gd name="connsiteY3" fmla="*/ 130705 h 1183672"/>
                    <a:gd name="connsiteX4" fmla="*/ 1192358 w 1214007"/>
                    <a:gd name="connsiteY4" fmla="*/ 564566 h 1183672"/>
                    <a:gd name="connsiteX5" fmla="*/ 619603 w 1214007"/>
                    <a:gd name="connsiteY5" fmla="*/ 1181107 h 1183672"/>
                    <a:gd name="connsiteX6" fmla="*/ 32954 w 1214007"/>
                    <a:gd name="connsiteY6" fmla="*/ 576322 h 1183672"/>
                    <a:gd name="connsiteX0" fmla="*/ 32954 w 1214007"/>
                    <a:gd name="connsiteY0" fmla="*/ 576322 h 1181173"/>
                    <a:gd name="connsiteX1" fmla="*/ 133693 w 1214007"/>
                    <a:gd name="connsiteY1" fmla="*/ 177730 h 1181173"/>
                    <a:gd name="connsiteX2" fmla="*/ 633498 w 1214007"/>
                    <a:gd name="connsiteY2" fmla="*/ 928 h 1181173"/>
                    <a:gd name="connsiteX3" fmla="*/ 1057685 w 1214007"/>
                    <a:gd name="connsiteY3" fmla="*/ 130705 h 1181173"/>
                    <a:gd name="connsiteX4" fmla="*/ 1192358 w 1214007"/>
                    <a:gd name="connsiteY4" fmla="*/ 564566 h 1181173"/>
                    <a:gd name="connsiteX5" fmla="*/ 619603 w 1214007"/>
                    <a:gd name="connsiteY5" fmla="*/ 1181107 h 1181173"/>
                    <a:gd name="connsiteX6" fmla="*/ 32954 w 1214007"/>
                    <a:gd name="connsiteY6" fmla="*/ 576322 h 1181173"/>
                    <a:gd name="connsiteX0" fmla="*/ 11987 w 1193040"/>
                    <a:gd name="connsiteY0" fmla="*/ 576322 h 1181173"/>
                    <a:gd name="connsiteX1" fmla="*/ 112726 w 1193040"/>
                    <a:gd name="connsiteY1" fmla="*/ 177730 h 1181173"/>
                    <a:gd name="connsiteX2" fmla="*/ 612531 w 1193040"/>
                    <a:gd name="connsiteY2" fmla="*/ 928 h 1181173"/>
                    <a:gd name="connsiteX3" fmla="*/ 1036718 w 1193040"/>
                    <a:gd name="connsiteY3" fmla="*/ 130705 h 1181173"/>
                    <a:gd name="connsiteX4" fmla="*/ 1171391 w 1193040"/>
                    <a:gd name="connsiteY4" fmla="*/ 564566 h 1181173"/>
                    <a:gd name="connsiteX5" fmla="*/ 598636 w 1193040"/>
                    <a:gd name="connsiteY5" fmla="*/ 1181107 h 1181173"/>
                    <a:gd name="connsiteX6" fmla="*/ 11987 w 1193040"/>
                    <a:gd name="connsiteY6" fmla="*/ 576322 h 1181173"/>
                    <a:gd name="connsiteX0" fmla="*/ 28406 w 1209459"/>
                    <a:gd name="connsiteY0" fmla="*/ 576322 h 1169422"/>
                    <a:gd name="connsiteX1" fmla="*/ 129145 w 1209459"/>
                    <a:gd name="connsiteY1" fmla="*/ 177730 h 1169422"/>
                    <a:gd name="connsiteX2" fmla="*/ 628950 w 1209459"/>
                    <a:gd name="connsiteY2" fmla="*/ 928 h 1169422"/>
                    <a:gd name="connsiteX3" fmla="*/ 1053137 w 1209459"/>
                    <a:gd name="connsiteY3" fmla="*/ 130705 h 1169422"/>
                    <a:gd name="connsiteX4" fmla="*/ 1187810 w 1209459"/>
                    <a:gd name="connsiteY4" fmla="*/ 564566 h 1169422"/>
                    <a:gd name="connsiteX5" fmla="*/ 552529 w 1209459"/>
                    <a:gd name="connsiteY5" fmla="*/ 1169351 h 1169422"/>
                    <a:gd name="connsiteX6" fmla="*/ 28406 w 1209459"/>
                    <a:gd name="connsiteY6" fmla="*/ 576322 h 1169422"/>
                    <a:gd name="connsiteX0" fmla="*/ 28406 w 1209459"/>
                    <a:gd name="connsiteY0" fmla="*/ 576322 h 1171045"/>
                    <a:gd name="connsiteX1" fmla="*/ 129145 w 1209459"/>
                    <a:gd name="connsiteY1" fmla="*/ 177730 h 1171045"/>
                    <a:gd name="connsiteX2" fmla="*/ 628950 w 1209459"/>
                    <a:gd name="connsiteY2" fmla="*/ 928 h 1171045"/>
                    <a:gd name="connsiteX3" fmla="*/ 1053137 w 1209459"/>
                    <a:gd name="connsiteY3" fmla="*/ 130705 h 1171045"/>
                    <a:gd name="connsiteX4" fmla="*/ 1187810 w 1209459"/>
                    <a:gd name="connsiteY4" fmla="*/ 564566 h 1171045"/>
                    <a:gd name="connsiteX5" fmla="*/ 552529 w 1209459"/>
                    <a:gd name="connsiteY5" fmla="*/ 1169351 h 1171045"/>
                    <a:gd name="connsiteX6" fmla="*/ 28406 w 1209459"/>
                    <a:gd name="connsiteY6" fmla="*/ 576322 h 1171045"/>
                    <a:gd name="connsiteX0" fmla="*/ 29476 w 1210529"/>
                    <a:gd name="connsiteY0" fmla="*/ 576322 h 1133773"/>
                    <a:gd name="connsiteX1" fmla="*/ 130215 w 1210529"/>
                    <a:gd name="connsiteY1" fmla="*/ 177730 h 1133773"/>
                    <a:gd name="connsiteX2" fmla="*/ 630020 w 1210529"/>
                    <a:gd name="connsiteY2" fmla="*/ 928 h 1133773"/>
                    <a:gd name="connsiteX3" fmla="*/ 1054207 w 1210529"/>
                    <a:gd name="connsiteY3" fmla="*/ 130705 h 1133773"/>
                    <a:gd name="connsiteX4" fmla="*/ 1188880 w 1210529"/>
                    <a:gd name="connsiteY4" fmla="*/ 564566 h 1133773"/>
                    <a:gd name="connsiteX5" fmla="*/ 568329 w 1210529"/>
                    <a:gd name="connsiteY5" fmla="*/ 1131963 h 1133773"/>
                    <a:gd name="connsiteX6" fmla="*/ 29476 w 1210529"/>
                    <a:gd name="connsiteY6" fmla="*/ 576322 h 1133773"/>
                    <a:gd name="connsiteX0" fmla="*/ 29476 w 1210529"/>
                    <a:gd name="connsiteY0" fmla="*/ 576322 h 1133773"/>
                    <a:gd name="connsiteX1" fmla="*/ 130215 w 1210529"/>
                    <a:gd name="connsiteY1" fmla="*/ 177730 h 1133773"/>
                    <a:gd name="connsiteX2" fmla="*/ 630020 w 1210529"/>
                    <a:gd name="connsiteY2" fmla="*/ 928 h 1133773"/>
                    <a:gd name="connsiteX3" fmla="*/ 1054207 w 1210529"/>
                    <a:gd name="connsiteY3" fmla="*/ 130705 h 1133773"/>
                    <a:gd name="connsiteX4" fmla="*/ 1188880 w 1210529"/>
                    <a:gd name="connsiteY4" fmla="*/ 564566 h 1133773"/>
                    <a:gd name="connsiteX5" fmla="*/ 568329 w 1210529"/>
                    <a:gd name="connsiteY5" fmla="*/ 1131963 h 1133773"/>
                    <a:gd name="connsiteX6" fmla="*/ 29476 w 1210529"/>
                    <a:gd name="connsiteY6" fmla="*/ 576322 h 1133773"/>
                    <a:gd name="connsiteX0" fmla="*/ 29476 w 1210529"/>
                    <a:gd name="connsiteY0" fmla="*/ 576322 h 1133773"/>
                    <a:gd name="connsiteX1" fmla="*/ 130215 w 1210529"/>
                    <a:gd name="connsiteY1" fmla="*/ 177730 h 1133773"/>
                    <a:gd name="connsiteX2" fmla="*/ 630020 w 1210529"/>
                    <a:gd name="connsiteY2" fmla="*/ 928 h 1133773"/>
                    <a:gd name="connsiteX3" fmla="*/ 1054207 w 1210529"/>
                    <a:gd name="connsiteY3" fmla="*/ 130705 h 1133773"/>
                    <a:gd name="connsiteX4" fmla="*/ 1188880 w 1210529"/>
                    <a:gd name="connsiteY4" fmla="*/ 564566 h 1133773"/>
                    <a:gd name="connsiteX5" fmla="*/ 568329 w 1210529"/>
                    <a:gd name="connsiteY5" fmla="*/ 1131963 h 1133773"/>
                    <a:gd name="connsiteX6" fmla="*/ 29476 w 1210529"/>
                    <a:gd name="connsiteY6" fmla="*/ 576322 h 1133773"/>
                    <a:gd name="connsiteX0" fmla="*/ 29476 w 1210529"/>
                    <a:gd name="connsiteY0" fmla="*/ 576322 h 1132533"/>
                    <a:gd name="connsiteX1" fmla="*/ 130215 w 1210529"/>
                    <a:gd name="connsiteY1" fmla="*/ 177730 h 1132533"/>
                    <a:gd name="connsiteX2" fmla="*/ 630020 w 1210529"/>
                    <a:gd name="connsiteY2" fmla="*/ 928 h 1132533"/>
                    <a:gd name="connsiteX3" fmla="*/ 1054207 w 1210529"/>
                    <a:gd name="connsiteY3" fmla="*/ 130705 h 1132533"/>
                    <a:gd name="connsiteX4" fmla="*/ 1188880 w 1210529"/>
                    <a:gd name="connsiteY4" fmla="*/ 564566 h 1132533"/>
                    <a:gd name="connsiteX5" fmla="*/ 568329 w 1210529"/>
                    <a:gd name="connsiteY5" fmla="*/ 1131963 h 1132533"/>
                    <a:gd name="connsiteX6" fmla="*/ 29476 w 1210529"/>
                    <a:gd name="connsiteY6" fmla="*/ 576322 h 1132533"/>
                    <a:gd name="connsiteX0" fmla="*/ 56370 w 1237423"/>
                    <a:gd name="connsiteY0" fmla="*/ 576322 h 1132533"/>
                    <a:gd name="connsiteX1" fmla="*/ 157109 w 1237423"/>
                    <a:gd name="connsiteY1" fmla="*/ 177730 h 1132533"/>
                    <a:gd name="connsiteX2" fmla="*/ 656914 w 1237423"/>
                    <a:gd name="connsiteY2" fmla="*/ 928 h 1132533"/>
                    <a:gd name="connsiteX3" fmla="*/ 1081101 w 1237423"/>
                    <a:gd name="connsiteY3" fmla="*/ 130705 h 1132533"/>
                    <a:gd name="connsiteX4" fmla="*/ 1215774 w 1237423"/>
                    <a:gd name="connsiteY4" fmla="*/ 564566 h 1132533"/>
                    <a:gd name="connsiteX5" fmla="*/ 595223 w 1237423"/>
                    <a:gd name="connsiteY5" fmla="*/ 1131963 h 1132533"/>
                    <a:gd name="connsiteX6" fmla="*/ 56370 w 1237423"/>
                    <a:gd name="connsiteY6" fmla="*/ 576322 h 1132533"/>
                    <a:gd name="connsiteX0" fmla="*/ 25669 w 1206722"/>
                    <a:gd name="connsiteY0" fmla="*/ 576322 h 1132533"/>
                    <a:gd name="connsiteX1" fmla="*/ 126408 w 1206722"/>
                    <a:gd name="connsiteY1" fmla="*/ 177730 h 1132533"/>
                    <a:gd name="connsiteX2" fmla="*/ 626213 w 1206722"/>
                    <a:gd name="connsiteY2" fmla="*/ 928 h 1132533"/>
                    <a:gd name="connsiteX3" fmla="*/ 1050400 w 1206722"/>
                    <a:gd name="connsiteY3" fmla="*/ 130705 h 1132533"/>
                    <a:gd name="connsiteX4" fmla="*/ 1185073 w 1206722"/>
                    <a:gd name="connsiteY4" fmla="*/ 564566 h 1132533"/>
                    <a:gd name="connsiteX5" fmla="*/ 564522 w 1206722"/>
                    <a:gd name="connsiteY5" fmla="*/ 1131963 h 1132533"/>
                    <a:gd name="connsiteX6" fmla="*/ 25669 w 1206722"/>
                    <a:gd name="connsiteY6" fmla="*/ 576322 h 1132533"/>
                    <a:gd name="connsiteX0" fmla="*/ 25669 w 1185644"/>
                    <a:gd name="connsiteY0" fmla="*/ 576322 h 1132533"/>
                    <a:gd name="connsiteX1" fmla="*/ 126408 w 1185644"/>
                    <a:gd name="connsiteY1" fmla="*/ 177730 h 1132533"/>
                    <a:gd name="connsiteX2" fmla="*/ 626213 w 1185644"/>
                    <a:gd name="connsiteY2" fmla="*/ 928 h 1132533"/>
                    <a:gd name="connsiteX3" fmla="*/ 1050400 w 1185644"/>
                    <a:gd name="connsiteY3" fmla="*/ 130705 h 1132533"/>
                    <a:gd name="connsiteX4" fmla="*/ 1185073 w 1185644"/>
                    <a:gd name="connsiteY4" fmla="*/ 564566 h 1132533"/>
                    <a:gd name="connsiteX5" fmla="*/ 564522 w 1185644"/>
                    <a:gd name="connsiteY5" fmla="*/ 1131963 h 1132533"/>
                    <a:gd name="connsiteX6" fmla="*/ 25669 w 1185644"/>
                    <a:gd name="connsiteY6" fmla="*/ 576322 h 113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5644" h="1132533">
                      <a:moveTo>
                        <a:pt x="25669" y="576322"/>
                      </a:moveTo>
                      <a:cubicBezTo>
                        <a:pt x="-38600" y="395072"/>
                        <a:pt x="26317" y="273629"/>
                        <a:pt x="126408" y="177730"/>
                      </a:cubicBezTo>
                      <a:cubicBezTo>
                        <a:pt x="226499" y="81831"/>
                        <a:pt x="472214" y="8766"/>
                        <a:pt x="626213" y="928"/>
                      </a:cubicBezTo>
                      <a:cubicBezTo>
                        <a:pt x="780212" y="-6910"/>
                        <a:pt x="950309" y="34806"/>
                        <a:pt x="1050400" y="130705"/>
                      </a:cubicBezTo>
                      <a:cubicBezTo>
                        <a:pt x="1150491" y="226604"/>
                        <a:pt x="1191046" y="377519"/>
                        <a:pt x="1185073" y="564566"/>
                      </a:cubicBezTo>
                      <a:cubicBezTo>
                        <a:pt x="1173744" y="987243"/>
                        <a:pt x="936847" y="1143286"/>
                        <a:pt x="564522" y="1131963"/>
                      </a:cubicBezTo>
                      <a:cubicBezTo>
                        <a:pt x="192197" y="1120640"/>
                        <a:pt x="89938" y="757572"/>
                        <a:pt x="25669" y="576322"/>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 name="Freeform: Shape 628">
                  <a:extLst>
                    <a:ext uri="{FF2B5EF4-FFF2-40B4-BE49-F238E27FC236}">
                      <a16:creationId xmlns:a16="http://schemas.microsoft.com/office/drawing/2014/main" id="{FA9EE12B-CF9A-46A9-B2BD-8A503F93CF61}"/>
                    </a:ext>
                  </a:extLst>
                </p:cNvPr>
                <p:cNvSpPr/>
                <p:nvPr/>
              </p:nvSpPr>
              <p:spPr>
                <a:xfrm rot="21362225">
                  <a:off x="3646302" y="3934771"/>
                  <a:ext cx="1568313" cy="761342"/>
                </a:xfrm>
                <a:custGeom>
                  <a:avLst/>
                  <a:gdLst>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181070 w 1466662"/>
                    <a:gd name="connsiteY13" fmla="*/ 280658 h 1167897"/>
                    <a:gd name="connsiteX14" fmla="*/ 135802 w 1466662"/>
                    <a:gd name="connsiteY14" fmla="*/ 244444 h 1167897"/>
                    <a:gd name="connsiteX15" fmla="*/ 72428 w 1466662"/>
                    <a:gd name="connsiteY15" fmla="*/ 624689 h 1167897"/>
                    <a:gd name="connsiteX16" fmla="*/ 0 w 1466662"/>
                    <a:gd name="connsiteY16" fmla="*/ 561315 h 1167897"/>
                    <a:gd name="connsiteX17" fmla="*/ 135802 w 1466662"/>
                    <a:gd name="connsiteY17" fmla="*/ 1167897 h 1167897"/>
                    <a:gd name="connsiteX18" fmla="*/ 181070 w 1466662"/>
                    <a:gd name="connsiteY18" fmla="*/ 1032095 h 1167897"/>
                    <a:gd name="connsiteX19" fmla="*/ 199177 w 1466662"/>
                    <a:gd name="connsiteY19"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336228 w 1466662"/>
                    <a:gd name="connsiteY13" fmla="*/ 80798 h 1167897"/>
                    <a:gd name="connsiteX14" fmla="*/ 181070 w 1466662"/>
                    <a:gd name="connsiteY14" fmla="*/ 280658 h 1167897"/>
                    <a:gd name="connsiteX15" fmla="*/ 135802 w 1466662"/>
                    <a:gd name="connsiteY15" fmla="*/ 244444 h 1167897"/>
                    <a:gd name="connsiteX16" fmla="*/ 72428 w 1466662"/>
                    <a:gd name="connsiteY16" fmla="*/ 624689 h 1167897"/>
                    <a:gd name="connsiteX17" fmla="*/ 0 w 1466662"/>
                    <a:gd name="connsiteY17" fmla="*/ 561315 h 1167897"/>
                    <a:gd name="connsiteX18" fmla="*/ 135802 w 1466662"/>
                    <a:gd name="connsiteY18" fmla="*/ 1167897 h 1167897"/>
                    <a:gd name="connsiteX19" fmla="*/ 181070 w 1466662"/>
                    <a:gd name="connsiteY19" fmla="*/ 1032095 h 1167897"/>
                    <a:gd name="connsiteX20" fmla="*/ 199177 w 1466662"/>
                    <a:gd name="connsiteY20"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760091 w 1466662"/>
                    <a:gd name="connsiteY11" fmla="*/ 16504 h 1167897"/>
                    <a:gd name="connsiteX12" fmla="*/ 516048 w 1466662"/>
                    <a:gd name="connsiteY12" fmla="*/ 72428 h 1167897"/>
                    <a:gd name="connsiteX13" fmla="*/ 570369 w 1466662"/>
                    <a:gd name="connsiteY13" fmla="*/ 0 h 1167897"/>
                    <a:gd name="connsiteX14" fmla="*/ 336228 w 1466662"/>
                    <a:gd name="connsiteY14" fmla="*/ 80798 h 1167897"/>
                    <a:gd name="connsiteX15" fmla="*/ 181070 w 1466662"/>
                    <a:gd name="connsiteY15" fmla="*/ 280658 h 1167897"/>
                    <a:gd name="connsiteX16" fmla="*/ 135802 w 1466662"/>
                    <a:gd name="connsiteY16" fmla="*/ 244444 h 1167897"/>
                    <a:gd name="connsiteX17" fmla="*/ 72428 w 1466662"/>
                    <a:gd name="connsiteY17" fmla="*/ 624689 h 1167897"/>
                    <a:gd name="connsiteX18" fmla="*/ 0 w 1466662"/>
                    <a:gd name="connsiteY18" fmla="*/ 561315 h 1167897"/>
                    <a:gd name="connsiteX19" fmla="*/ 135802 w 1466662"/>
                    <a:gd name="connsiteY19" fmla="*/ 1167897 h 1167897"/>
                    <a:gd name="connsiteX20" fmla="*/ 181070 w 1466662"/>
                    <a:gd name="connsiteY20" fmla="*/ 1032095 h 1167897"/>
                    <a:gd name="connsiteX21" fmla="*/ 199177 w 1466662"/>
                    <a:gd name="connsiteY21"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1241103 w 1466662"/>
                    <a:gd name="connsiteY9" fmla="*/ 161760 h 1167897"/>
                    <a:gd name="connsiteX10" fmla="*/ 995882 w 1466662"/>
                    <a:gd name="connsiteY10" fmla="*/ 108642 h 1167897"/>
                    <a:gd name="connsiteX11" fmla="*/ 1050202 w 1466662"/>
                    <a:gd name="connsiteY11" fmla="*/ 36214 h 1167897"/>
                    <a:gd name="connsiteX12" fmla="*/ 760091 w 1466662"/>
                    <a:gd name="connsiteY12" fmla="*/ 16504 h 1167897"/>
                    <a:gd name="connsiteX13" fmla="*/ 516048 w 1466662"/>
                    <a:gd name="connsiteY13" fmla="*/ 72428 h 1167897"/>
                    <a:gd name="connsiteX14" fmla="*/ 570369 w 1466662"/>
                    <a:gd name="connsiteY14" fmla="*/ 0 h 1167897"/>
                    <a:gd name="connsiteX15" fmla="*/ 336228 w 1466662"/>
                    <a:gd name="connsiteY15" fmla="*/ 80798 h 1167897"/>
                    <a:gd name="connsiteX16" fmla="*/ 181070 w 1466662"/>
                    <a:gd name="connsiteY16" fmla="*/ 280658 h 1167897"/>
                    <a:gd name="connsiteX17" fmla="*/ 135802 w 1466662"/>
                    <a:gd name="connsiteY17" fmla="*/ 244444 h 1167897"/>
                    <a:gd name="connsiteX18" fmla="*/ 72428 w 1466662"/>
                    <a:gd name="connsiteY18" fmla="*/ 624689 h 1167897"/>
                    <a:gd name="connsiteX19" fmla="*/ 0 w 1466662"/>
                    <a:gd name="connsiteY19" fmla="*/ 561315 h 1167897"/>
                    <a:gd name="connsiteX20" fmla="*/ 135802 w 1466662"/>
                    <a:gd name="connsiteY20" fmla="*/ 1167897 h 1167897"/>
                    <a:gd name="connsiteX21" fmla="*/ 181070 w 1466662"/>
                    <a:gd name="connsiteY21" fmla="*/ 1032095 h 1167897"/>
                    <a:gd name="connsiteX22" fmla="*/ 199177 w 1466662"/>
                    <a:gd name="connsiteY22"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426841 w 1466662"/>
                    <a:gd name="connsiteY7" fmla="*/ 466560 h 1167897"/>
                    <a:gd name="connsiteX8" fmla="*/ 1348967 w 1466662"/>
                    <a:gd name="connsiteY8" fmla="*/ 344032 h 1167897"/>
                    <a:gd name="connsiteX9" fmla="*/ 1412341 w 1466662"/>
                    <a:gd name="connsiteY9" fmla="*/ 316872 h 1167897"/>
                    <a:gd name="connsiteX10" fmla="*/ 1241103 w 1466662"/>
                    <a:gd name="connsiteY10" fmla="*/ 161760 h 1167897"/>
                    <a:gd name="connsiteX11" fmla="*/ 995882 w 1466662"/>
                    <a:gd name="connsiteY11" fmla="*/ 108642 h 1167897"/>
                    <a:gd name="connsiteX12" fmla="*/ 1050202 w 1466662"/>
                    <a:gd name="connsiteY12" fmla="*/ 36214 h 1167897"/>
                    <a:gd name="connsiteX13" fmla="*/ 760091 w 1466662"/>
                    <a:gd name="connsiteY13" fmla="*/ 16504 h 1167897"/>
                    <a:gd name="connsiteX14" fmla="*/ 516048 w 1466662"/>
                    <a:gd name="connsiteY14" fmla="*/ 72428 h 1167897"/>
                    <a:gd name="connsiteX15" fmla="*/ 570369 w 1466662"/>
                    <a:gd name="connsiteY15" fmla="*/ 0 h 1167897"/>
                    <a:gd name="connsiteX16" fmla="*/ 336228 w 1466662"/>
                    <a:gd name="connsiteY16" fmla="*/ 80798 h 1167897"/>
                    <a:gd name="connsiteX17" fmla="*/ 181070 w 1466662"/>
                    <a:gd name="connsiteY17" fmla="*/ 280658 h 1167897"/>
                    <a:gd name="connsiteX18" fmla="*/ 135802 w 1466662"/>
                    <a:gd name="connsiteY18" fmla="*/ 244444 h 1167897"/>
                    <a:gd name="connsiteX19" fmla="*/ 72428 w 1466662"/>
                    <a:gd name="connsiteY19" fmla="*/ 624689 h 1167897"/>
                    <a:gd name="connsiteX20" fmla="*/ 0 w 1466662"/>
                    <a:gd name="connsiteY20" fmla="*/ 561315 h 1167897"/>
                    <a:gd name="connsiteX21" fmla="*/ 135802 w 1466662"/>
                    <a:gd name="connsiteY21" fmla="*/ 1167897 h 1167897"/>
                    <a:gd name="connsiteX22" fmla="*/ 181070 w 1466662"/>
                    <a:gd name="connsiteY22" fmla="*/ 1032095 h 1167897"/>
                    <a:gd name="connsiteX23" fmla="*/ 199177 w 1466662"/>
                    <a:gd name="connsiteY23"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181070 w 1466662"/>
                    <a:gd name="connsiteY18" fmla="*/ 280658 h 1167897"/>
                    <a:gd name="connsiteX19" fmla="*/ 135802 w 1466662"/>
                    <a:gd name="connsiteY19" fmla="*/ 244444 h 1167897"/>
                    <a:gd name="connsiteX20" fmla="*/ 72428 w 1466662"/>
                    <a:gd name="connsiteY20" fmla="*/ 624689 h 1167897"/>
                    <a:gd name="connsiteX21" fmla="*/ 0 w 1466662"/>
                    <a:gd name="connsiteY21" fmla="*/ 561315 h 1167897"/>
                    <a:gd name="connsiteX22" fmla="*/ 135802 w 1466662"/>
                    <a:gd name="connsiteY22" fmla="*/ 1167897 h 1167897"/>
                    <a:gd name="connsiteX23" fmla="*/ 181070 w 1466662"/>
                    <a:gd name="connsiteY23" fmla="*/ 1032095 h 1167897"/>
                    <a:gd name="connsiteX24" fmla="*/ 199177 w 1466662"/>
                    <a:gd name="connsiteY24"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135802 w 1466662"/>
                    <a:gd name="connsiteY20" fmla="*/ 24444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52860 w 1466662"/>
                    <a:gd name="connsiteY21" fmla="*/ 409410 h 1167897"/>
                    <a:gd name="connsiteX22" fmla="*/ 72428 w 1466662"/>
                    <a:gd name="connsiteY22" fmla="*/ 624689 h 1167897"/>
                    <a:gd name="connsiteX23" fmla="*/ 0 w 1466662"/>
                    <a:gd name="connsiteY23" fmla="*/ 561315 h 1167897"/>
                    <a:gd name="connsiteX24" fmla="*/ 135802 w 1466662"/>
                    <a:gd name="connsiteY24" fmla="*/ 1167897 h 1167897"/>
                    <a:gd name="connsiteX25" fmla="*/ 181070 w 1466662"/>
                    <a:gd name="connsiteY25" fmla="*/ 1032095 h 1167897"/>
                    <a:gd name="connsiteX26" fmla="*/ 199177 w 1466662"/>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84334 w 1478568"/>
                    <a:gd name="connsiteY22" fmla="*/ 624689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24284 w 1478568"/>
                    <a:gd name="connsiteY24" fmla="*/ 880898 h 1167897"/>
                    <a:gd name="connsiteX25" fmla="*/ 147708 w 1478568"/>
                    <a:gd name="connsiteY25" fmla="*/ 1167897 h 1167897"/>
                    <a:gd name="connsiteX26" fmla="*/ 192976 w 1478568"/>
                    <a:gd name="connsiteY26" fmla="*/ 1032095 h 1167897"/>
                    <a:gd name="connsiteX27" fmla="*/ 211083 w 1478568"/>
                    <a:gd name="connsiteY27" fmla="*/ 534155 h 1167897"/>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8107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558123"/>
                    <a:gd name="connsiteY0" fmla="*/ 543680 h 1282017"/>
                    <a:gd name="connsiteX1" fmla="*/ 745237 w 1558123"/>
                    <a:gd name="connsiteY1" fmla="*/ 607054 h 1282017"/>
                    <a:gd name="connsiteX2" fmla="*/ 1225071 w 1558123"/>
                    <a:gd name="connsiteY2" fmla="*/ 462199 h 1282017"/>
                    <a:gd name="connsiteX3" fmla="*/ 1328949 w 1558123"/>
                    <a:gd name="connsiteY3" fmla="*/ 955376 h 1282017"/>
                    <a:gd name="connsiteX4" fmla="*/ 1557952 w 1558123"/>
                    <a:gd name="connsiteY4" fmla="*/ 1282017 h 1282017"/>
                    <a:gd name="connsiteX5" fmla="*/ 1426841 w 1558123"/>
                    <a:gd name="connsiteY5" fmla="*/ 833273 h 1282017"/>
                    <a:gd name="connsiteX6" fmla="*/ 1415194 w 1558123"/>
                    <a:gd name="connsiteY6" fmla="*/ 625161 h 1282017"/>
                    <a:gd name="connsiteX7" fmla="*/ 1478568 w 1558123"/>
                    <a:gd name="connsiteY7" fmla="*/ 625161 h 1282017"/>
                    <a:gd name="connsiteX8" fmla="*/ 1438747 w 1558123"/>
                    <a:gd name="connsiteY8" fmla="*/ 476085 h 1282017"/>
                    <a:gd name="connsiteX9" fmla="*/ 1360873 w 1558123"/>
                    <a:gd name="connsiteY9" fmla="*/ 353557 h 1282017"/>
                    <a:gd name="connsiteX10" fmla="*/ 1424247 w 1558123"/>
                    <a:gd name="connsiteY10" fmla="*/ 326397 h 1282017"/>
                    <a:gd name="connsiteX11" fmla="*/ 1253009 w 1558123"/>
                    <a:gd name="connsiteY11" fmla="*/ 171285 h 1282017"/>
                    <a:gd name="connsiteX12" fmla="*/ 1007788 w 1558123"/>
                    <a:gd name="connsiteY12" fmla="*/ 118167 h 1282017"/>
                    <a:gd name="connsiteX13" fmla="*/ 1062108 w 1558123"/>
                    <a:gd name="connsiteY13" fmla="*/ 45739 h 1282017"/>
                    <a:gd name="connsiteX14" fmla="*/ 771997 w 1558123"/>
                    <a:gd name="connsiteY14" fmla="*/ 26029 h 1282017"/>
                    <a:gd name="connsiteX15" fmla="*/ 527954 w 1558123"/>
                    <a:gd name="connsiteY15" fmla="*/ 81953 h 1282017"/>
                    <a:gd name="connsiteX16" fmla="*/ 570369 w 1558123"/>
                    <a:gd name="connsiteY16" fmla="*/ 0 h 1282017"/>
                    <a:gd name="connsiteX17" fmla="*/ 338609 w 1558123"/>
                    <a:gd name="connsiteY17" fmla="*/ 90323 h 1282017"/>
                    <a:gd name="connsiteX18" fmla="*/ 243359 w 1558123"/>
                    <a:gd name="connsiteY18" fmla="*/ 171285 h 1282017"/>
                    <a:gd name="connsiteX19" fmla="*/ 173926 w 1558123"/>
                    <a:gd name="connsiteY19" fmla="*/ 287801 h 1282017"/>
                    <a:gd name="connsiteX20" fmla="*/ 107227 w 1558123"/>
                    <a:gd name="connsiteY20" fmla="*/ 234919 h 1282017"/>
                    <a:gd name="connsiteX21" fmla="*/ 64766 w 1558123"/>
                    <a:gd name="connsiteY21" fmla="*/ 418935 h 1282017"/>
                    <a:gd name="connsiteX22" fmla="*/ 55759 w 1558123"/>
                    <a:gd name="connsiteY22" fmla="*/ 605639 h 1282017"/>
                    <a:gd name="connsiteX23" fmla="*/ 0 w 1558123"/>
                    <a:gd name="connsiteY23" fmla="*/ 573221 h 1282017"/>
                    <a:gd name="connsiteX24" fmla="*/ 24284 w 1558123"/>
                    <a:gd name="connsiteY24" fmla="*/ 890423 h 1282017"/>
                    <a:gd name="connsiteX25" fmla="*/ 123896 w 1558123"/>
                    <a:gd name="connsiteY25" fmla="*/ 1179804 h 1282017"/>
                    <a:gd name="connsiteX26" fmla="*/ 162020 w 1558123"/>
                    <a:gd name="connsiteY26" fmla="*/ 1039239 h 1282017"/>
                    <a:gd name="connsiteX27" fmla="*/ 211083 w 1558123"/>
                    <a:gd name="connsiteY27" fmla="*/ 543680 h 1282017"/>
                    <a:gd name="connsiteX0" fmla="*/ 211083 w 1558272"/>
                    <a:gd name="connsiteY0" fmla="*/ 543680 h 1282017"/>
                    <a:gd name="connsiteX1" fmla="*/ 745237 w 1558272"/>
                    <a:gd name="connsiteY1" fmla="*/ 607054 h 1282017"/>
                    <a:gd name="connsiteX2" fmla="*/ 1225071 w 1558272"/>
                    <a:gd name="connsiteY2" fmla="*/ 462199 h 1282017"/>
                    <a:gd name="connsiteX3" fmla="*/ 1328949 w 1558272"/>
                    <a:gd name="connsiteY3" fmla="*/ 955376 h 1282017"/>
                    <a:gd name="connsiteX4" fmla="*/ 1557952 w 1558272"/>
                    <a:gd name="connsiteY4" fmla="*/ 1282017 h 1282017"/>
                    <a:gd name="connsiteX5" fmla="*/ 1494809 w 1558272"/>
                    <a:gd name="connsiteY5" fmla="*/ 909139 h 1282017"/>
                    <a:gd name="connsiteX6" fmla="*/ 1415194 w 1558272"/>
                    <a:gd name="connsiteY6" fmla="*/ 625161 h 1282017"/>
                    <a:gd name="connsiteX7" fmla="*/ 1478568 w 1558272"/>
                    <a:gd name="connsiteY7" fmla="*/ 625161 h 1282017"/>
                    <a:gd name="connsiteX8" fmla="*/ 1438747 w 1558272"/>
                    <a:gd name="connsiteY8" fmla="*/ 476085 h 1282017"/>
                    <a:gd name="connsiteX9" fmla="*/ 1360873 w 1558272"/>
                    <a:gd name="connsiteY9" fmla="*/ 353557 h 1282017"/>
                    <a:gd name="connsiteX10" fmla="*/ 1424247 w 1558272"/>
                    <a:gd name="connsiteY10" fmla="*/ 326397 h 1282017"/>
                    <a:gd name="connsiteX11" fmla="*/ 1253009 w 1558272"/>
                    <a:gd name="connsiteY11" fmla="*/ 171285 h 1282017"/>
                    <a:gd name="connsiteX12" fmla="*/ 1007788 w 1558272"/>
                    <a:gd name="connsiteY12" fmla="*/ 118167 h 1282017"/>
                    <a:gd name="connsiteX13" fmla="*/ 1062108 w 1558272"/>
                    <a:gd name="connsiteY13" fmla="*/ 45739 h 1282017"/>
                    <a:gd name="connsiteX14" fmla="*/ 771997 w 1558272"/>
                    <a:gd name="connsiteY14" fmla="*/ 26029 h 1282017"/>
                    <a:gd name="connsiteX15" fmla="*/ 527954 w 1558272"/>
                    <a:gd name="connsiteY15" fmla="*/ 81953 h 1282017"/>
                    <a:gd name="connsiteX16" fmla="*/ 570369 w 1558272"/>
                    <a:gd name="connsiteY16" fmla="*/ 0 h 1282017"/>
                    <a:gd name="connsiteX17" fmla="*/ 338609 w 1558272"/>
                    <a:gd name="connsiteY17" fmla="*/ 90323 h 1282017"/>
                    <a:gd name="connsiteX18" fmla="*/ 243359 w 1558272"/>
                    <a:gd name="connsiteY18" fmla="*/ 171285 h 1282017"/>
                    <a:gd name="connsiteX19" fmla="*/ 173926 w 1558272"/>
                    <a:gd name="connsiteY19" fmla="*/ 287801 h 1282017"/>
                    <a:gd name="connsiteX20" fmla="*/ 107227 w 1558272"/>
                    <a:gd name="connsiteY20" fmla="*/ 234919 h 1282017"/>
                    <a:gd name="connsiteX21" fmla="*/ 64766 w 1558272"/>
                    <a:gd name="connsiteY21" fmla="*/ 418935 h 1282017"/>
                    <a:gd name="connsiteX22" fmla="*/ 55759 w 1558272"/>
                    <a:gd name="connsiteY22" fmla="*/ 605639 h 1282017"/>
                    <a:gd name="connsiteX23" fmla="*/ 0 w 1558272"/>
                    <a:gd name="connsiteY23" fmla="*/ 573221 h 1282017"/>
                    <a:gd name="connsiteX24" fmla="*/ 24284 w 1558272"/>
                    <a:gd name="connsiteY24" fmla="*/ 890423 h 1282017"/>
                    <a:gd name="connsiteX25" fmla="*/ 123896 w 1558272"/>
                    <a:gd name="connsiteY25" fmla="*/ 1179804 h 1282017"/>
                    <a:gd name="connsiteX26" fmla="*/ 162020 w 1558272"/>
                    <a:gd name="connsiteY26" fmla="*/ 1039239 h 1282017"/>
                    <a:gd name="connsiteX27" fmla="*/ 211083 w 1558272"/>
                    <a:gd name="connsiteY27" fmla="*/ 543680 h 1282017"/>
                    <a:gd name="connsiteX0" fmla="*/ 339738 w 1686927"/>
                    <a:gd name="connsiteY0" fmla="*/ 543680 h 1445337"/>
                    <a:gd name="connsiteX1" fmla="*/ 873892 w 1686927"/>
                    <a:gd name="connsiteY1" fmla="*/ 607054 h 1445337"/>
                    <a:gd name="connsiteX2" fmla="*/ 1353726 w 1686927"/>
                    <a:gd name="connsiteY2" fmla="*/ 462199 h 1445337"/>
                    <a:gd name="connsiteX3" fmla="*/ 1457604 w 1686927"/>
                    <a:gd name="connsiteY3" fmla="*/ 955376 h 1445337"/>
                    <a:gd name="connsiteX4" fmla="*/ 1686607 w 1686927"/>
                    <a:gd name="connsiteY4" fmla="*/ 1282017 h 1445337"/>
                    <a:gd name="connsiteX5" fmla="*/ 1623464 w 1686927"/>
                    <a:gd name="connsiteY5" fmla="*/ 909139 h 1445337"/>
                    <a:gd name="connsiteX6" fmla="*/ 1543849 w 1686927"/>
                    <a:gd name="connsiteY6" fmla="*/ 625161 h 1445337"/>
                    <a:gd name="connsiteX7" fmla="*/ 1607223 w 1686927"/>
                    <a:gd name="connsiteY7" fmla="*/ 625161 h 1445337"/>
                    <a:gd name="connsiteX8" fmla="*/ 1567402 w 1686927"/>
                    <a:gd name="connsiteY8" fmla="*/ 476085 h 1445337"/>
                    <a:gd name="connsiteX9" fmla="*/ 1489528 w 1686927"/>
                    <a:gd name="connsiteY9" fmla="*/ 353557 h 1445337"/>
                    <a:gd name="connsiteX10" fmla="*/ 1552902 w 1686927"/>
                    <a:gd name="connsiteY10" fmla="*/ 326397 h 1445337"/>
                    <a:gd name="connsiteX11" fmla="*/ 1381664 w 1686927"/>
                    <a:gd name="connsiteY11" fmla="*/ 171285 h 1445337"/>
                    <a:gd name="connsiteX12" fmla="*/ 1136443 w 1686927"/>
                    <a:gd name="connsiteY12" fmla="*/ 118167 h 1445337"/>
                    <a:gd name="connsiteX13" fmla="*/ 1190763 w 1686927"/>
                    <a:gd name="connsiteY13" fmla="*/ 45739 h 1445337"/>
                    <a:gd name="connsiteX14" fmla="*/ 900652 w 1686927"/>
                    <a:gd name="connsiteY14" fmla="*/ 26029 h 1445337"/>
                    <a:gd name="connsiteX15" fmla="*/ 656609 w 1686927"/>
                    <a:gd name="connsiteY15" fmla="*/ 81953 h 1445337"/>
                    <a:gd name="connsiteX16" fmla="*/ 699024 w 1686927"/>
                    <a:gd name="connsiteY16" fmla="*/ 0 h 1445337"/>
                    <a:gd name="connsiteX17" fmla="*/ 467264 w 1686927"/>
                    <a:gd name="connsiteY17" fmla="*/ 90323 h 1445337"/>
                    <a:gd name="connsiteX18" fmla="*/ 372014 w 1686927"/>
                    <a:gd name="connsiteY18" fmla="*/ 171285 h 1445337"/>
                    <a:gd name="connsiteX19" fmla="*/ 302581 w 1686927"/>
                    <a:gd name="connsiteY19" fmla="*/ 287801 h 1445337"/>
                    <a:gd name="connsiteX20" fmla="*/ 235882 w 1686927"/>
                    <a:gd name="connsiteY20" fmla="*/ 234919 h 1445337"/>
                    <a:gd name="connsiteX21" fmla="*/ 193421 w 1686927"/>
                    <a:gd name="connsiteY21" fmla="*/ 418935 h 1445337"/>
                    <a:gd name="connsiteX22" fmla="*/ 184414 w 1686927"/>
                    <a:gd name="connsiteY22" fmla="*/ 605639 h 1445337"/>
                    <a:gd name="connsiteX23" fmla="*/ 128655 w 1686927"/>
                    <a:gd name="connsiteY23" fmla="*/ 573221 h 1445337"/>
                    <a:gd name="connsiteX24" fmla="*/ 152939 w 1686927"/>
                    <a:gd name="connsiteY24" fmla="*/ 890423 h 1445337"/>
                    <a:gd name="connsiteX25" fmla="*/ 6169 w 1686927"/>
                    <a:gd name="connsiteY25" fmla="*/ 1445337 h 1445337"/>
                    <a:gd name="connsiteX26" fmla="*/ 290675 w 1686927"/>
                    <a:gd name="connsiteY26" fmla="*/ 1039239 h 1445337"/>
                    <a:gd name="connsiteX27" fmla="*/ 339738 w 1686927"/>
                    <a:gd name="connsiteY27" fmla="*/ 543680 h 1445337"/>
                    <a:gd name="connsiteX0" fmla="*/ 385696 w 1732885"/>
                    <a:gd name="connsiteY0" fmla="*/ 543680 h 1445337"/>
                    <a:gd name="connsiteX1" fmla="*/ 919850 w 1732885"/>
                    <a:gd name="connsiteY1" fmla="*/ 607054 h 1445337"/>
                    <a:gd name="connsiteX2" fmla="*/ 1399684 w 1732885"/>
                    <a:gd name="connsiteY2" fmla="*/ 462199 h 1445337"/>
                    <a:gd name="connsiteX3" fmla="*/ 1503562 w 1732885"/>
                    <a:gd name="connsiteY3" fmla="*/ 955376 h 1445337"/>
                    <a:gd name="connsiteX4" fmla="*/ 1732565 w 1732885"/>
                    <a:gd name="connsiteY4" fmla="*/ 1282017 h 1445337"/>
                    <a:gd name="connsiteX5" fmla="*/ 1669422 w 1732885"/>
                    <a:gd name="connsiteY5" fmla="*/ 909139 h 1445337"/>
                    <a:gd name="connsiteX6" fmla="*/ 1589807 w 1732885"/>
                    <a:gd name="connsiteY6" fmla="*/ 625161 h 1445337"/>
                    <a:gd name="connsiteX7" fmla="*/ 1653181 w 1732885"/>
                    <a:gd name="connsiteY7" fmla="*/ 625161 h 1445337"/>
                    <a:gd name="connsiteX8" fmla="*/ 1613360 w 1732885"/>
                    <a:gd name="connsiteY8" fmla="*/ 476085 h 1445337"/>
                    <a:gd name="connsiteX9" fmla="*/ 1535486 w 1732885"/>
                    <a:gd name="connsiteY9" fmla="*/ 353557 h 1445337"/>
                    <a:gd name="connsiteX10" fmla="*/ 1598860 w 1732885"/>
                    <a:gd name="connsiteY10" fmla="*/ 326397 h 1445337"/>
                    <a:gd name="connsiteX11" fmla="*/ 1427622 w 1732885"/>
                    <a:gd name="connsiteY11" fmla="*/ 171285 h 1445337"/>
                    <a:gd name="connsiteX12" fmla="*/ 1182401 w 1732885"/>
                    <a:gd name="connsiteY12" fmla="*/ 118167 h 1445337"/>
                    <a:gd name="connsiteX13" fmla="*/ 1236721 w 1732885"/>
                    <a:gd name="connsiteY13" fmla="*/ 45739 h 1445337"/>
                    <a:gd name="connsiteX14" fmla="*/ 946610 w 1732885"/>
                    <a:gd name="connsiteY14" fmla="*/ 26029 h 1445337"/>
                    <a:gd name="connsiteX15" fmla="*/ 702567 w 1732885"/>
                    <a:gd name="connsiteY15" fmla="*/ 81953 h 1445337"/>
                    <a:gd name="connsiteX16" fmla="*/ 744982 w 1732885"/>
                    <a:gd name="connsiteY16" fmla="*/ 0 h 1445337"/>
                    <a:gd name="connsiteX17" fmla="*/ 513222 w 1732885"/>
                    <a:gd name="connsiteY17" fmla="*/ 90323 h 1445337"/>
                    <a:gd name="connsiteX18" fmla="*/ 417972 w 1732885"/>
                    <a:gd name="connsiteY18" fmla="*/ 171285 h 1445337"/>
                    <a:gd name="connsiteX19" fmla="*/ 348539 w 1732885"/>
                    <a:gd name="connsiteY19" fmla="*/ 287801 h 1445337"/>
                    <a:gd name="connsiteX20" fmla="*/ 281840 w 1732885"/>
                    <a:gd name="connsiteY20" fmla="*/ 234919 h 1445337"/>
                    <a:gd name="connsiteX21" fmla="*/ 239379 w 1732885"/>
                    <a:gd name="connsiteY21" fmla="*/ 418935 h 1445337"/>
                    <a:gd name="connsiteX22" fmla="*/ 230372 w 1732885"/>
                    <a:gd name="connsiteY22" fmla="*/ 605639 h 1445337"/>
                    <a:gd name="connsiteX23" fmla="*/ 174613 w 1732885"/>
                    <a:gd name="connsiteY23" fmla="*/ 573221 h 1445337"/>
                    <a:gd name="connsiteX24" fmla="*/ 3490 w 1732885"/>
                    <a:gd name="connsiteY24" fmla="*/ 966289 h 1445337"/>
                    <a:gd name="connsiteX25" fmla="*/ 52127 w 1732885"/>
                    <a:gd name="connsiteY25" fmla="*/ 1445337 h 1445337"/>
                    <a:gd name="connsiteX26" fmla="*/ 336633 w 1732885"/>
                    <a:gd name="connsiteY26" fmla="*/ 1039239 h 1445337"/>
                    <a:gd name="connsiteX27" fmla="*/ 385696 w 1732885"/>
                    <a:gd name="connsiteY27" fmla="*/ 543680 h 1445337"/>
                    <a:gd name="connsiteX0" fmla="*/ 385696 w 1732885"/>
                    <a:gd name="connsiteY0" fmla="*/ 543680 h 1445337"/>
                    <a:gd name="connsiteX1" fmla="*/ 919850 w 1732885"/>
                    <a:gd name="connsiteY1" fmla="*/ 607054 h 1445337"/>
                    <a:gd name="connsiteX2" fmla="*/ 1399684 w 1732885"/>
                    <a:gd name="connsiteY2" fmla="*/ 462199 h 1445337"/>
                    <a:gd name="connsiteX3" fmla="*/ 1503562 w 1732885"/>
                    <a:gd name="connsiteY3" fmla="*/ 955376 h 1445337"/>
                    <a:gd name="connsiteX4" fmla="*/ 1732565 w 1732885"/>
                    <a:gd name="connsiteY4" fmla="*/ 1282017 h 1445337"/>
                    <a:gd name="connsiteX5" fmla="*/ 1669422 w 1732885"/>
                    <a:gd name="connsiteY5" fmla="*/ 909139 h 1445337"/>
                    <a:gd name="connsiteX6" fmla="*/ 1589807 w 1732885"/>
                    <a:gd name="connsiteY6" fmla="*/ 625161 h 1445337"/>
                    <a:gd name="connsiteX7" fmla="*/ 1653181 w 1732885"/>
                    <a:gd name="connsiteY7" fmla="*/ 625161 h 1445337"/>
                    <a:gd name="connsiteX8" fmla="*/ 1613360 w 1732885"/>
                    <a:gd name="connsiteY8" fmla="*/ 476085 h 1445337"/>
                    <a:gd name="connsiteX9" fmla="*/ 1535486 w 1732885"/>
                    <a:gd name="connsiteY9" fmla="*/ 353557 h 1445337"/>
                    <a:gd name="connsiteX10" fmla="*/ 1598860 w 1732885"/>
                    <a:gd name="connsiteY10" fmla="*/ 326397 h 1445337"/>
                    <a:gd name="connsiteX11" fmla="*/ 1427622 w 1732885"/>
                    <a:gd name="connsiteY11" fmla="*/ 171285 h 1445337"/>
                    <a:gd name="connsiteX12" fmla="*/ 1182401 w 1732885"/>
                    <a:gd name="connsiteY12" fmla="*/ 118167 h 1445337"/>
                    <a:gd name="connsiteX13" fmla="*/ 1236721 w 1732885"/>
                    <a:gd name="connsiteY13" fmla="*/ 45739 h 1445337"/>
                    <a:gd name="connsiteX14" fmla="*/ 946610 w 1732885"/>
                    <a:gd name="connsiteY14" fmla="*/ 26029 h 1445337"/>
                    <a:gd name="connsiteX15" fmla="*/ 702567 w 1732885"/>
                    <a:gd name="connsiteY15" fmla="*/ 81953 h 1445337"/>
                    <a:gd name="connsiteX16" fmla="*/ 744982 w 1732885"/>
                    <a:gd name="connsiteY16" fmla="*/ 0 h 1445337"/>
                    <a:gd name="connsiteX17" fmla="*/ 513222 w 1732885"/>
                    <a:gd name="connsiteY17" fmla="*/ 90323 h 1445337"/>
                    <a:gd name="connsiteX18" fmla="*/ 417972 w 1732885"/>
                    <a:gd name="connsiteY18" fmla="*/ 171285 h 1445337"/>
                    <a:gd name="connsiteX19" fmla="*/ 348539 w 1732885"/>
                    <a:gd name="connsiteY19" fmla="*/ 287801 h 1445337"/>
                    <a:gd name="connsiteX20" fmla="*/ 281840 w 1732885"/>
                    <a:gd name="connsiteY20" fmla="*/ 234919 h 1445337"/>
                    <a:gd name="connsiteX21" fmla="*/ 239379 w 1732885"/>
                    <a:gd name="connsiteY21" fmla="*/ 418935 h 1445337"/>
                    <a:gd name="connsiteX22" fmla="*/ 230372 w 1732885"/>
                    <a:gd name="connsiteY22" fmla="*/ 605639 h 1445337"/>
                    <a:gd name="connsiteX23" fmla="*/ 174613 w 1732885"/>
                    <a:gd name="connsiteY23" fmla="*/ 573221 h 1445337"/>
                    <a:gd name="connsiteX24" fmla="*/ 3490 w 1732885"/>
                    <a:gd name="connsiteY24" fmla="*/ 966289 h 1445337"/>
                    <a:gd name="connsiteX25" fmla="*/ 52127 w 1732885"/>
                    <a:gd name="connsiteY25" fmla="*/ 1445337 h 1445337"/>
                    <a:gd name="connsiteX26" fmla="*/ 200698 w 1732885"/>
                    <a:gd name="connsiteY26" fmla="*/ 1102461 h 1445337"/>
                    <a:gd name="connsiteX27" fmla="*/ 385696 w 1732885"/>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462633 w 1691956"/>
                    <a:gd name="connsiteY3" fmla="*/ 955376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513608 w 1691956"/>
                    <a:gd name="connsiteY3" fmla="*/ 94273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96049 w 1691956"/>
                    <a:gd name="connsiteY26" fmla="*/ 1077172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21537 w 1691956"/>
                    <a:gd name="connsiteY26" fmla="*/ 1115105 h 1445337"/>
                    <a:gd name="connsiteX27" fmla="*/ 344767 w 1691956"/>
                    <a:gd name="connsiteY27" fmla="*/ 543680 h 1445337"/>
                    <a:gd name="connsiteX0" fmla="*/ 321906 w 1669095"/>
                    <a:gd name="connsiteY0" fmla="*/ 543680 h 1502237"/>
                    <a:gd name="connsiteX1" fmla="*/ 881548 w 1669095"/>
                    <a:gd name="connsiteY1" fmla="*/ 328878 h 1502237"/>
                    <a:gd name="connsiteX2" fmla="*/ 1335894 w 1669095"/>
                    <a:gd name="connsiteY2" fmla="*/ 462199 h 1502237"/>
                    <a:gd name="connsiteX3" fmla="*/ 1626682 w 1669095"/>
                    <a:gd name="connsiteY3" fmla="*/ 1315741 h 1502237"/>
                    <a:gd name="connsiteX4" fmla="*/ 1668775 w 1669095"/>
                    <a:gd name="connsiteY4" fmla="*/ 1282017 h 1502237"/>
                    <a:gd name="connsiteX5" fmla="*/ 1605632 w 1669095"/>
                    <a:gd name="connsiteY5" fmla="*/ 909139 h 1502237"/>
                    <a:gd name="connsiteX6" fmla="*/ 1526017 w 1669095"/>
                    <a:gd name="connsiteY6" fmla="*/ 625161 h 1502237"/>
                    <a:gd name="connsiteX7" fmla="*/ 1589391 w 1669095"/>
                    <a:gd name="connsiteY7" fmla="*/ 625161 h 1502237"/>
                    <a:gd name="connsiteX8" fmla="*/ 1549570 w 1669095"/>
                    <a:gd name="connsiteY8" fmla="*/ 476085 h 1502237"/>
                    <a:gd name="connsiteX9" fmla="*/ 1471696 w 1669095"/>
                    <a:gd name="connsiteY9" fmla="*/ 353557 h 1502237"/>
                    <a:gd name="connsiteX10" fmla="*/ 1535070 w 1669095"/>
                    <a:gd name="connsiteY10" fmla="*/ 326397 h 1502237"/>
                    <a:gd name="connsiteX11" fmla="*/ 1363832 w 1669095"/>
                    <a:gd name="connsiteY11" fmla="*/ 171285 h 1502237"/>
                    <a:gd name="connsiteX12" fmla="*/ 1118611 w 1669095"/>
                    <a:gd name="connsiteY12" fmla="*/ 118167 h 1502237"/>
                    <a:gd name="connsiteX13" fmla="*/ 1172931 w 1669095"/>
                    <a:gd name="connsiteY13" fmla="*/ 45739 h 1502237"/>
                    <a:gd name="connsiteX14" fmla="*/ 882820 w 1669095"/>
                    <a:gd name="connsiteY14" fmla="*/ 26029 h 1502237"/>
                    <a:gd name="connsiteX15" fmla="*/ 638777 w 1669095"/>
                    <a:gd name="connsiteY15" fmla="*/ 81953 h 1502237"/>
                    <a:gd name="connsiteX16" fmla="*/ 681192 w 1669095"/>
                    <a:gd name="connsiteY16" fmla="*/ 0 h 1502237"/>
                    <a:gd name="connsiteX17" fmla="*/ 449432 w 1669095"/>
                    <a:gd name="connsiteY17" fmla="*/ 90323 h 1502237"/>
                    <a:gd name="connsiteX18" fmla="*/ 354182 w 1669095"/>
                    <a:gd name="connsiteY18" fmla="*/ 171285 h 1502237"/>
                    <a:gd name="connsiteX19" fmla="*/ 284749 w 1669095"/>
                    <a:gd name="connsiteY19" fmla="*/ 287801 h 1502237"/>
                    <a:gd name="connsiteX20" fmla="*/ 218050 w 1669095"/>
                    <a:gd name="connsiteY20" fmla="*/ 234919 h 1502237"/>
                    <a:gd name="connsiteX21" fmla="*/ 175589 w 1669095"/>
                    <a:gd name="connsiteY21" fmla="*/ 418935 h 1502237"/>
                    <a:gd name="connsiteX22" fmla="*/ 166582 w 1669095"/>
                    <a:gd name="connsiteY22" fmla="*/ 605639 h 1502237"/>
                    <a:gd name="connsiteX23" fmla="*/ 110823 w 1669095"/>
                    <a:gd name="connsiteY23" fmla="*/ 573221 h 1502237"/>
                    <a:gd name="connsiteX24" fmla="*/ 24659 w 1669095"/>
                    <a:gd name="connsiteY24" fmla="*/ 991578 h 1502237"/>
                    <a:gd name="connsiteX25" fmla="*/ 13825 w 1669095"/>
                    <a:gd name="connsiteY25" fmla="*/ 1502237 h 1502237"/>
                    <a:gd name="connsiteX26" fmla="*/ 98676 w 1669095"/>
                    <a:gd name="connsiteY26" fmla="*/ 1115105 h 1502237"/>
                    <a:gd name="connsiteX27" fmla="*/ 321906 w 1669095"/>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637291 w 1679704"/>
                    <a:gd name="connsiteY3" fmla="*/ 1315741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637291 w 1679704"/>
                    <a:gd name="connsiteY3" fmla="*/ 1315741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705047"/>
                    <a:gd name="connsiteY0" fmla="*/ 543680 h 1502237"/>
                    <a:gd name="connsiteX1" fmla="*/ 892157 w 1705047"/>
                    <a:gd name="connsiteY1" fmla="*/ 328878 h 1502237"/>
                    <a:gd name="connsiteX2" fmla="*/ 1346503 w 1705047"/>
                    <a:gd name="connsiteY2" fmla="*/ 462199 h 1502237"/>
                    <a:gd name="connsiteX3" fmla="*/ 1633043 w 1705047"/>
                    <a:gd name="connsiteY3" fmla="*/ 1341030 h 1502237"/>
                    <a:gd name="connsiteX4" fmla="*/ 1679384 w 1705047"/>
                    <a:gd name="connsiteY4" fmla="*/ 1282017 h 1502237"/>
                    <a:gd name="connsiteX5" fmla="*/ 1616241 w 1705047"/>
                    <a:gd name="connsiteY5" fmla="*/ 909139 h 1502237"/>
                    <a:gd name="connsiteX6" fmla="*/ 1536626 w 1705047"/>
                    <a:gd name="connsiteY6" fmla="*/ 625161 h 1502237"/>
                    <a:gd name="connsiteX7" fmla="*/ 1600000 w 1705047"/>
                    <a:gd name="connsiteY7" fmla="*/ 625161 h 1502237"/>
                    <a:gd name="connsiteX8" fmla="*/ 1560179 w 1705047"/>
                    <a:gd name="connsiteY8" fmla="*/ 476085 h 1502237"/>
                    <a:gd name="connsiteX9" fmla="*/ 1482305 w 1705047"/>
                    <a:gd name="connsiteY9" fmla="*/ 353557 h 1502237"/>
                    <a:gd name="connsiteX10" fmla="*/ 1545679 w 1705047"/>
                    <a:gd name="connsiteY10" fmla="*/ 326397 h 1502237"/>
                    <a:gd name="connsiteX11" fmla="*/ 1374441 w 1705047"/>
                    <a:gd name="connsiteY11" fmla="*/ 171285 h 1502237"/>
                    <a:gd name="connsiteX12" fmla="*/ 1129220 w 1705047"/>
                    <a:gd name="connsiteY12" fmla="*/ 118167 h 1502237"/>
                    <a:gd name="connsiteX13" fmla="*/ 1183540 w 1705047"/>
                    <a:gd name="connsiteY13" fmla="*/ 45739 h 1502237"/>
                    <a:gd name="connsiteX14" fmla="*/ 893429 w 1705047"/>
                    <a:gd name="connsiteY14" fmla="*/ 26029 h 1502237"/>
                    <a:gd name="connsiteX15" fmla="*/ 649386 w 1705047"/>
                    <a:gd name="connsiteY15" fmla="*/ 81953 h 1502237"/>
                    <a:gd name="connsiteX16" fmla="*/ 691801 w 1705047"/>
                    <a:gd name="connsiteY16" fmla="*/ 0 h 1502237"/>
                    <a:gd name="connsiteX17" fmla="*/ 460041 w 1705047"/>
                    <a:gd name="connsiteY17" fmla="*/ 90323 h 1502237"/>
                    <a:gd name="connsiteX18" fmla="*/ 364791 w 1705047"/>
                    <a:gd name="connsiteY18" fmla="*/ 171285 h 1502237"/>
                    <a:gd name="connsiteX19" fmla="*/ 295358 w 1705047"/>
                    <a:gd name="connsiteY19" fmla="*/ 287801 h 1502237"/>
                    <a:gd name="connsiteX20" fmla="*/ 228659 w 1705047"/>
                    <a:gd name="connsiteY20" fmla="*/ 234919 h 1502237"/>
                    <a:gd name="connsiteX21" fmla="*/ 186198 w 1705047"/>
                    <a:gd name="connsiteY21" fmla="*/ 418935 h 1502237"/>
                    <a:gd name="connsiteX22" fmla="*/ 177191 w 1705047"/>
                    <a:gd name="connsiteY22" fmla="*/ 605639 h 1502237"/>
                    <a:gd name="connsiteX23" fmla="*/ 121432 w 1705047"/>
                    <a:gd name="connsiteY23" fmla="*/ 573221 h 1502237"/>
                    <a:gd name="connsiteX24" fmla="*/ 35268 w 1705047"/>
                    <a:gd name="connsiteY24" fmla="*/ 991578 h 1502237"/>
                    <a:gd name="connsiteX25" fmla="*/ 24434 w 1705047"/>
                    <a:gd name="connsiteY25" fmla="*/ 1502237 h 1502237"/>
                    <a:gd name="connsiteX26" fmla="*/ 109285 w 1705047"/>
                    <a:gd name="connsiteY26" fmla="*/ 1115105 h 1502237"/>
                    <a:gd name="connsiteX27" fmla="*/ 332515 w 1705047"/>
                    <a:gd name="connsiteY27" fmla="*/ 543680 h 1502237"/>
                    <a:gd name="connsiteX0" fmla="*/ 332515 w 1705047"/>
                    <a:gd name="connsiteY0" fmla="*/ 543680 h 1502237"/>
                    <a:gd name="connsiteX1" fmla="*/ 892157 w 1705047"/>
                    <a:gd name="connsiteY1" fmla="*/ 328878 h 1502237"/>
                    <a:gd name="connsiteX2" fmla="*/ 1346503 w 1705047"/>
                    <a:gd name="connsiteY2" fmla="*/ 462199 h 1502237"/>
                    <a:gd name="connsiteX3" fmla="*/ 1633043 w 1705047"/>
                    <a:gd name="connsiteY3" fmla="*/ 1341030 h 1502237"/>
                    <a:gd name="connsiteX4" fmla="*/ 1679384 w 1705047"/>
                    <a:gd name="connsiteY4" fmla="*/ 1282017 h 1502237"/>
                    <a:gd name="connsiteX5" fmla="*/ 1616241 w 1705047"/>
                    <a:gd name="connsiteY5" fmla="*/ 909139 h 1502237"/>
                    <a:gd name="connsiteX6" fmla="*/ 1536626 w 1705047"/>
                    <a:gd name="connsiteY6" fmla="*/ 625161 h 1502237"/>
                    <a:gd name="connsiteX7" fmla="*/ 1600000 w 1705047"/>
                    <a:gd name="connsiteY7" fmla="*/ 625161 h 1502237"/>
                    <a:gd name="connsiteX8" fmla="*/ 1560179 w 1705047"/>
                    <a:gd name="connsiteY8" fmla="*/ 476085 h 1502237"/>
                    <a:gd name="connsiteX9" fmla="*/ 1482305 w 1705047"/>
                    <a:gd name="connsiteY9" fmla="*/ 353557 h 1502237"/>
                    <a:gd name="connsiteX10" fmla="*/ 1545679 w 1705047"/>
                    <a:gd name="connsiteY10" fmla="*/ 326397 h 1502237"/>
                    <a:gd name="connsiteX11" fmla="*/ 1374441 w 1705047"/>
                    <a:gd name="connsiteY11" fmla="*/ 171285 h 1502237"/>
                    <a:gd name="connsiteX12" fmla="*/ 1129220 w 1705047"/>
                    <a:gd name="connsiteY12" fmla="*/ 118167 h 1502237"/>
                    <a:gd name="connsiteX13" fmla="*/ 1183540 w 1705047"/>
                    <a:gd name="connsiteY13" fmla="*/ 45739 h 1502237"/>
                    <a:gd name="connsiteX14" fmla="*/ 893429 w 1705047"/>
                    <a:gd name="connsiteY14" fmla="*/ 26029 h 1502237"/>
                    <a:gd name="connsiteX15" fmla="*/ 649386 w 1705047"/>
                    <a:gd name="connsiteY15" fmla="*/ 81953 h 1502237"/>
                    <a:gd name="connsiteX16" fmla="*/ 691801 w 1705047"/>
                    <a:gd name="connsiteY16" fmla="*/ 0 h 1502237"/>
                    <a:gd name="connsiteX17" fmla="*/ 460041 w 1705047"/>
                    <a:gd name="connsiteY17" fmla="*/ 90323 h 1502237"/>
                    <a:gd name="connsiteX18" fmla="*/ 364791 w 1705047"/>
                    <a:gd name="connsiteY18" fmla="*/ 171285 h 1502237"/>
                    <a:gd name="connsiteX19" fmla="*/ 295358 w 1705047"/>
                    <a:gd name="connsiteY19" fmla="*/ 287801 h 1502237"/>
                    <a:gd name="connsiteX20" fmla="*/ 228659 w 1705047"/>
                    <a:gd name="connsiteY20" fmla="*/ 234919 h 1502237"/>
                    <a:gd name="connsiteX21" fmla="*/ 186198 w 1705047"/>
                    <a:gd name="connsiteY21" fmla="*/ 418935 h 1502237"/>
                    <a:gd name="connsiteX22" fmla="*/ 177191 w 1705047"/>
                    <a:gd name="connsiteY22" fmla="*/ 605639 h 1502237"/>
                    <a:gd name="connsiteX23" fmla="*/ 121432 w 1705047"/>
                    <a:gd name="connsiteY23" fmla="*/ 573221 h 1502237"/>
                    <a:gd name="connsiteX24" fmla="*/ 35268 w 1705047"/>
                    <a:gd name="connsiteY24" fmla="*/ 991578 h 1502237"/>
                    <a:gd name="connsiteX25" fmla="*/ 24434 w 1705047"/>
                    <a:gd name="connsiteY25" fmla="*/ 1502237 h 1502237"/>
                    <a:gd name="connsiteX26" fmla="*/ 109285 w 1705047"/>
                    <a:gd name="connsiteY26" fmla="*/ 1115105 h 1502237"/>
                    <a:gd name="connsiteX27" fmla="*/ 332515 w 1705047"/>
                    <a:gd name="connsiteY27" fmla="*/ 543680 h 1502237"/>
                    <a:gd name="connsiteX0" fmla="*/ 332515 w 1711889"/>
                    <a:gd name="connsiteY0" fmla="*/ 543680 h 1502237"/>
                    <a:gd name="connsiteX1" fmla="*/ 892157 w 1711889"/>
                    <a:gd name="connsiteY1" fmla="*/ 328878 h 1502237"/>
                    <a:gd name="connsiteX2" fmla="*/ 1346503 w 1711889"/>
                    <a:gd name="connsiteY2" fmla="*/ 462199 h 1502237"/>
                    <a:gd name="connsiteX3" fmla="*/ 1633043 w 1711889"/>
                    <a:gd name="connsiteY3" fmla="*/ 1341030 h 1502237"/>
                    <a:gd name="connsiteX4" fmla="*/ 1700624 w 1711889"/>
                    <a:gd name="connsiteY4" fmla="*/ 1282017 h 1502237"/>
                    <a:gd name="connsiteX5" fmla="*/ 1616241 w 1711889"/>
                    <a:gd name="connsiteY5" fmla="*/ 909139 h 1502237"/>
                    <a:gd name="connsiteX6" fmla="*/ 1536626 w 1711889"/>
                    <a:gd name="connsiteY6" fmla="*/ 625161 h 1502237"/>
                    <a:gd name="connsiteX7" fmla="*/ 1600000 w 1711889"/>
                    <a:gd name="connsiteY7" fmla="*/ 625161 h 1502237"/>
                    <a:gd name="connsiteX8" fmla="*/ 1560179 w 1711889"/>
                    <a:gd name="connsiteY8" fmla="*/ 476085 h 1502237"/>
                    <a:gd name="connsiteX9" fmla="*/ 1482305 w 1711889"/>
                    <a:gd name="connsiteY9" fmla="*/ 353557 h 1502237"/>
                    <a:gd name="connsiteX10" fmla="*/ 1545679 w 1711889"/>
                    <a:gd name="connsiteY10" fmla="*/ 326397 h 1502237"/>
                    <a:gd name="connsiteX11" fmla="*/ 1374441 w 1711889"/>
                    <a:gd name="connsiteY11" fmla="*/ 171285 h 1502237"/>
                    <a:gd name="connsiteX12" fmla="*/ 1129220 w 1711889"/>
                    <a:gd name="connsiteY12" fmla="*/ 118167 h 1502237"/>
                    <a:gd name="connsiteX13" fmla="*/ 1183540 w 1711889"/>
                    <a:gd name="connsiteY13" fmla="*/ 45739 h 1502237"/>
                    <a:gd name="connsiteX14" fmla="*/ 893429 w 1711889"/>
                    <a:gd name="connsiteY14" fmla="*/ 26029 h 1502237"/>
                    <a:gd name="connsiteX15" fmla="*/ 649386 w 1711889"/>
                    <a:gd name="connsiteY15" fmla="*/ 81953 h 1502237"/>
                    <a:gd name="connsiteX16" fmla="*/ 691801 w 1711889"/>
                    <a:gd name="connsiteY16" fmla="*/ 0 h 1502237"/>
                    <a:gd name="connsiteX17" fmla="*/ 460041 w 1711889"/>
                    <a:gd name="connsiteY17" fmla="*/ 90323 h 1502237"/>
                    <a:gd name="connsiteX18" fmla="*/ 364791 w 1711889"/>
                    <a:gd name="connsiteY18" fmla="*/ 171285 h 1502237"/>
                    <a:gd name="connsiteX19" fmla="*/ 295358 w 1711889"/>
                    <a:gd name="connsiteY19" fmla="*/ 287801 h 1502237"/>
                    <a:gd name="connsiteX20" fmla="*/ 228659 w 1711889"/>
                    <a:gd name="connsiteY20" fmla="*/ 234919 h 1502237"/>
                    <a:gd name="connsiteX21" fmla="*/ 186198 w 1711889"/>
                    <a:gd name="connsiteY21" fmla="*/ 418935 h 1502237"/>
                    <a:gd name="connsiteX22" fmla="*/ 177191 w 1711889"/>
                    <a:gd name="connsiteY22" fmla="*/ 605639 h 1502237"/>
                    <a:gd name="connsiteX23" fmla="*/ 121432 w 1711889"/>
                    <a:gd name="connsiteY23" fmla="*/ 573221 h 1502237"/>
                    <a:gd name="connsiteX24" fmla="*/ 35268 w 1711889"/>
                    <a:gd name="connsiteY24" fmla="*/ 991578 h 1502237"/>
                    <a:gd name="connsiteX25" fmla="*/ 24434 w 1711889"/>
                    <a:gd name="connsiteY25" fmla="*/ 1502237 h 1502237"/>
                    <a:gd name="connsiteX26" fmla="*/ 109285 w 1711889"/>
                    <a:gd name="connsiteY26" fmla="*/ 1115105 h 1502237"/>
                    <a:gd name="connsiteX27" fmla="*/ 332515 w 1711889"/>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893429 w 1719763"/>
                    <a:gd name="connsiteY14" fmla="*/ 26029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27413 w 1719763"/>
                    <a:gd name="connsiteY14" fmla="*/ 131569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40157 w 1719763"/>
                    <a:gd name="connsiteY14" fmla="*/ 52415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83540 w 1719763"/>
                    <a:gd name="connsiteY13" fmla="*/ 45739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87061 w 1719763"/>
                    <a:gd name="connsiteY17" fmla="*/ 118294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87061 w 1719763"/>
                    <a:gd name="connsiteY17" fmla="*/ 118294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28659 w 1719763"/>
                    <a:gd name="connsiteY20" fmla="*/ 199956 h 1467274"/>
                    <a:gd name="connsiteX21" fmla="*/ 186198 w 1719763"/>
                    <a:gd name="connsiteY21" fmla="*/ 383972 h 1467274"/>
                    <a:gd name="connsiteX22" fmla="*/ 177191 w 1719763"/>
                    <a:gd name="connsiteY22" fmla="*/ 570676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70676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30438 w 1719763"/>
                    <a:gd name="connsiteY23" fmla="*/ 587205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58472 w 1745720"/>
                    <a:gd name="connsiteY0" fmla="*/ 508717 h 1500636"/>
                    <a:gd name="connsiteX1" fmla="*/ 918114 w 1745720"/>
                    <a:gd name="connsiteY1" fmla="*/ 293915 h 1500636"/>
                    <a:gd name="connsiteX2" fmla="*/ 1372460 w 1745720"/>
                    <a:gd name="connsiteY2" fmla="*/ 427236 h 1500636"/>
                    <a:gd name="connsiteX3" fmla="*/ 1659000 w 1745720"/>
                    <a:gd name="connsiteY3" fmla="*/ 1306067 h 1500636"/>
                    <a:gd name="connsiteX4" fmla="*/ 1726581 w 1745720"/>
                    <a:gd name="connsiteY4" fmla="*/ 1247054 h 1500636"/>
                    <a:gd name="connsiteX5" fmla="*/ 1642198 w 1745720"/>
                    <a:gd name="connsiteY5" fmla="*/ 874176 h 1500636"/>
                    <a:gd name="connsiteX6" fmla="*/ 1562583 w 1745720"/>
                    <a:gd name="connsiteY6" fmla="*/ 590198 h 1500636"/>
                    <a:gd name="connsiteX7" fmla="*/ 1625957 w 1745720"/>
                    <a:gd name="connsiteY7" fmla="*/ 590198 h 1500636"/>
                    <a:gd name="connsiteX8" fmla="*/ 1586136 w 1745720"/>
                    <a:gd name="connsiteY8" fmla="*/ 441122 h 1500636"/>
                    <a:gd name="connsiteX9" fmla="*/ 1481242 w 1745720"/>
                    <a:gd name="connsiteY9" fmla="*/ 367542 h 1500636"/>
                    <a:gd name="connsiteX10" fmla="*/ 1540114 w 1745720"/>
                    <a:gd name="connsiteY10" fmla="*/ 354367 h 1500636"/>
                    <a:gd name="connsiteX11" fmla="*/ 1346360 w 1745720"/>
                    <a:gd name="connsiteY11" fmla="*/ 171286 h 1500636"/>
                    <a:gd name="connsiteX12" fmla="*/ 1155177 w 1745720"/>
                    <a:gd name="connsiteY12" fmla="*/ 83204 h 1500636"/>
                    <a:gd name="connsiteX13" fmla="*/ 1200490 w 1745720"/>
                    <a:gd name="connsiteY13" fmla="*/ 59724 h 1500636"/>
                    <a:gd name="connsiteX14" fmla="*/ 940882 w 1745720"/>
                    <a:gd name="connsiteY14" fmla="*/ 11648 h 1500636"/>
                    <a:gd name="connsiteX15" fmla="*/ 675343 w 1745720"/>
                    <a:gd name="connsiteY15" fmla="*/ 46990 h 1500636"/>
                    <a:gd name="connsiteX16" fmla="*/ 740274 w 1745720"/>
                    <a:gd name="connsiteY16" fmla="*/ 0 h 1500636"/>
                    <a:gd name="connsiteX17" fmla="*/ 513018 w 1745720"/>
                    <a:gd name="connsiteY17" fmla="*/ 83331 h 1500636"/>
                    <a:gd name="connsiteX18" fmla="*/ 408761 w 1745720"/>
                    <a:gd name="connsiteY18" fmla="*/ 178278 h 1500636"/>
                    <a:gd name="connsiteX19" fmla="*/ 321315 w 1745720"/>
                    <a:gd name="connsiteY19" fmla="*/ 252838 h 1500636"/>
                    <a:gd name="connsiteX20" fmla="*/ 286139 w 1745720"/>
                    <a:gd name="connsiteY20" fmla="*/ 220934 h 1500636"/>
                    <a:gd name="connsiteX21" fmla="*/ 212155 w 1745720"/>
                    <a:gd name="connsiteY21" fmla="*/ 383972 h 1500636"/>
                    <a:gd name="connsiteX22" fmla="*/ 203148 w 1745720"/>
                    <a:gd name="connsiteY22" fmla="*/ 556691 h 1500636"/>
                    <a:gd name="connsiteX23" fmla="*/ 156395 w 1745720"/>
                    <a:gd name="connsiteY23" fmla="*/ 587205 h 1500636"/>
                    <a:gd name="connsiteX24" fmla="*/ 61225 w 1745720"/>
                    <a:gd name="connsiteY24" fmla="*/ 956615 h 1500636"/>
                    <a:gd name="connsiteX25" fmla="*/ 20389 w 1745720"/>
                    <a:gd name="connsiteY25" fmla="*/ 1500636 h 1500636"/>
                    <a:gd name="connsiteX26" fmla="*/ 135242 w 1745720"/>
                    <a:gd name="connsiteY26" fmla="*/ 1080142 h 1500636"/>
                    <a:gd name="connsiteX27" fmla="*/ 358472 w 1745720"/>
                    <a:gd name="connsiteY27" fmla="*/ 508717 h 1500636"/>
                    <a:gd name="connsiteX0" fmla="*/ 364653 w 1751901"/>
                    <a:gd name="connsiteY0" fmla="*/ 508717 h 1500636"/>
                    <a:gd name="connsiteX1" fmla="*/ 924295 w 1751901"/>
                    <a:gd name="connsiteY1" fmla="*/ 293915 h 1500636"/>
                    <a:gd name="connsiteX2" fmla="*/ 1378641 w 1751901"/>
                    <a:gd name="connsiteY2" fmla="*/ 427236 h 1500636"/>
                    <a:gd name="connsiteX3" fmla="*/ 1665181 w 1751901"/>
                    <a:gd name="connsiteY3" fmla="*/ 1306067 h 1500636"/>
                    <a:gd name="connsiteX4" fmla="*/ 1732762 w 1751901"/>
                    <a:gd name="connsiteY4" fmla="*/ 1247054 h 1500636"/>
                    <a:gd name="connsiteX5" fmla="*/ 1648379 w 1751901"/>
                    <a:gd name="connsiteY5" fmla="*/ 874176 h 1500636"/>
                    <a:gd name="connsiteX6" fmla="*/ 1568764 w 1751901"/>
                    <a:gd name="connsiteY6" fmla="*/ 590198 h 1500636"/>
                    <a:gd name="connsiteX7" fmla="*/ 1632138 w 1751901"/>
                    <a:gd name="connsiteY7" fmla="*/ 590198 h 1500636"/>
                    <a:gd name="connsiteX8" fmla="*/ 1592317 w 1751901"/>
                    <a:gd name="connsiteY8" fmla="*/ 441122 h 1500636"/>
                    <a:gd name="connsiteX9" fmla="*/ 1487423 w 1751901"/>
                    <a:gd name="connsiteY9" fmla="*/ 367542 h 1500636"/>
                    <a:gd name="connsiteX10" fmla="*/ 1546295 w 1751901"/>
                    <a:gd name="connsiteY10" fmla="*/ 354367 h 1500636"/>
                    <a:gd name="connsiteX11" fmla="*/ 1352541 w 1751901"/>
                    <a:gd name="connsiteY11" fmla="*/ 171286 h 1500636"/>
                    <a:gd name="connsiteX12" fmla="*/ 1161358 w 1751901"/>
                    <a:gd name="connsiteY12" fmla="*/ 83204 h 1500636"/>
                    <a:gd name="connsiteX13" fmla="*/ 1206671 w 1751901"/>
                    <a:gd name="connsiteY13" fmla="*/ 59724 h 1500636"/>
                    <a:gd name="connsiteX14" fmla="*/ 947063 w 1751901"/>
                    <a:gd name="connsiteY14" fmla="*/ 11648 h 1500636"/>
                    <a:gd name="connsiteX15" fmla="*/ 681524 w 1751901"/>
                    <a:gd name="connsiteY15" fmla="*/ 46990 h 1500636"/>
                    <a:gd name="connsiteX16" fmla="*/ 746455 w 1751901"/>
                    <a:gd name="connsiteY16" fmla="*/ 0 h 1500636"/>
                    <a:gd name="connsiteX17" fmla="*/ 519199 w 1751901"/>
                    <a:gd name="connsiteY17" fmla="*/ 83331 h 1500636"/>
                    <a:gd name="connsiteX18" fmla="*/ 414942 w 1751901"/>
                    <a:gd name="connsiteY18" fmla="*/ 178278 h 1500636"/>
                    <a:gd name="connsiteX19" fmla="*/ 327496 w 1751901"/>
                    <a:gd name="connsiteY19" fmla="*/ 252838 h 1500636"/>
                    <a:gd name="connsiteX20" fmla="*/ 292320 w 1751901"/>
                    <a:gd name="connsiteY20" fmla="*/ 220934 h 1500636"/>
                    <a:gd name="connsiteX21" fmla="*/ 218336 w 1751901"/>
                    <a:gd name="connsiteY21" fmla="*/ 383972 h 1500636"/>
                    <a:gd name="connsiteX22" fmla="*/ 209329 w 1751901"/>
                    <a:gd name="connsiteY22" fmla="*/ 556691 h 1500636"/>
                    <a:gd name="connsiteX23" fmla="*/ 162576 w 1751901"/>
                    <a:gd name="connsiteY23" fmla="*/ 587205 h 1500636"/>
                    <a:gd name="connsiteX24" fmla="*/ 25314 w 1751901"/>
                    <a:gd name="connsiteY24" fmla="*/ 899224 h 1500636"/>
                    <a:gd name="connsiteX25" fmla="*/ 26570 w 1751901"/>
                    <a:gd name="connsiteY25" fmla="*/ 1500636 h 1500636"/>
                    <a:gd name="connsiteX26" fmla="*/ 141423 w 1751901"/>
                    <a:gd name="connsiteY26" fmla="*/ 1080142 h 1500636"/>
                    <a:gd name="connsiteX27" fmla="*/ 364653 w 1751901"/>
                    <a:gd name="connsiteY27" fmla="*/ 508717 h 1500636"/>
                    <a:gd name="connsiteX0" fmla="*/ 364653 w 1751901"/>
                    <a:gd name="connsiteY0" fmla="*/ 508717 h 1500636"/>
                    <a:gd name="connsiteX1" fmla="*/ 924295 w 1751901"/>
                    <a:gd name="connsiteY1" fmla="*/ 293915 h 1500636"/>
                    <a:gd name="connsiteX2" fmla="*/ 1378641 w 1751901"/>
                    <a:gd name="connsiteY2" fmla="*/ 427236 h 1500636"/>
                    <a:gd name="connsiteX3" fmla="*/ 1665181 w 1751901"/>
                    <a:gd name="connsiteY3" fmla="*/ 1306067 h 1500636"/>
                    <a:gd name="connsiteX4" fmla="*/ 1732762 w 1751901"/>
                    <a:gd name="connsiteY4" fmla="*/ 1247054 h 1500636"/>
                    <a:gd name="connsiteX5" fmla="*/ 1648379 w 1751901"/>
                    <a:gd name="connsiteY5" fmla="*/ 874176 h 1500636"/>
                    <a:gd name="connsiteX6" fmla="*/ 1568764 w 1751901"/>
                    <a:gd name="connsiteY6" fmla="*/ 590198 h 1500636"/>
                    <a:gd name="connsiteX7" fmla="*/ 1632138 w 1751901"/>
                    <a:gd name="connsiteY7" fmla="*/ 590198 h 1500636"/>
                    <a:gd name="connsiteX8" fmla="*/ 1592317 w 1751901"/>
                    <a:gd name="connsiteY8" fmla="*/ 441122 h 1500636"/>
                    <a:gd name="connsiteX9" fmla="*/ 1487423 w 1751901"/>
                    <a:gd name="connsiteY9" fmla="*/ 367542 h 1500636"/>
                    <a:gd name="connsiteX10" fmla="*/ 1546295 w 1751901"/>
                    <a:gd name="connsiteY10" fmla="*/ 354367 h 1500636"/>
                    <a:gd name="connsiteX11" fmla="*/ 1352541 w 1751901"/>
                    <a:gd name="connsiteY11" fmla="*/ 171286 h 1500636"/>
                    <a:gd name="connsiteX12" fmla="*/ 1161358 w 1751901"/>
                    <a:gd name="connsiteY12" fmla="*/ 83204 h 1500636"/>
                    <a:gd name="connsiteX13" fmla="*/ 1206671 w 1751901"/>
                    <a:gd name="connsiteY13" fmla="*/ 59724 h 1500636"/>
                    <a:gd name="connsiteX14" fmla="*/ 947063 w 1751901"/>
                    <a:gd name="connsiteY14" fmla="*/ 11648 h 1500636"/>
                    <a:gd name="connsiteX15" fmla="*/ 681524 w 1751901"/>
                    <a:gd name="connsiteY15" fmla="*/ 46990 h 1500636"/>
                    <a:gd name="connsiteX16" fmla="*/ 746455 w 1751901"/>
                    <a:gd name="connsiteY16" fmla="*/ 0 h 1500636"/>
                    <a:gd name="connsiteX17" fmla="*/ 519199 w 1751901"/>
                    <a:gd name="connsiteY17" fmla="*/ 83331 h 1500636"/>
                    <a:gd name="connsiteX18" fmla="*/ 414942 w 1751901"/>
                    <a:gd name="connsiteY18" fmla="*/ 178278 h 1500636"/>
                    <a:gd name="connsiteX19" fmla="*/ 327496 w 1751901"/>
                    <a:gd name="connsiteY19" fmla="*/ 252838 h 1500636"/>
                    <a:gd name="connsiteX20" fmla="*/ 292320 w 1751901"/>
                    <a:gd name="connsiteY20" fmla="*/ 220934 h 1500636"/>
                    <a:gd name="connsiteX21" fmla="*/ 218336 w 1751901"/>
                    <a:gd name="connsiteY21" fmla="*/ 383972 h 1500636"/>
                    <a:gd name="connsiteX22" fmla="*/ 209329 w 1751901"/>
                    <a:gd name="connsiteY22" fmla="*/ 556691 h 1500636"/>
                    <a:gd name="connsiteX23" fmla="*/ 162576 w 1751901"/>
                    <a:gd name="connsiteY23" fmla="*/ 587205 h 1500636"/>
                    <a:gd name="connsiteX24" fmla="*/ 25314 w 1751901"/>
                    <a:gd name="connsiteY24" fmla="*/ 899224 h 1500636"/>
                    <a:gd name="connsiteX25" fmla="*/ 26570 w 1751901"/>
                    <a:gd name="connsiteY25" fmla="*/ 1500636 h 1500636"/>
                    <a:gd name="connsiteX26" fmla="*/ 96921 w 1751901"/>
                    <a:gd name="connsiteY26" fmla="*/ 1080299 h 1500636"/>
                    <a:gd name="connsiteX27" fmla="*/ 364653 w 1751901"/>
                    <a:gd name="connsiteY27" fmla="*/ 508717 h 1500636"/>
                    <a:gd name="connsiteX0" fmla="*/ 360764 w 1748012"/>
                    <a:gd name="connsiteY0" fmla="*/ 508717 h 1500636"/>
                    <a:gd name="connsiteX1" fmla="*/ 920406 w 1748012"/>
                    <a:gd name="connsiteY1" fmla="*/ 293915 h 1500636"/>
                    <a:gd name="connsiteX2" fmla="*/ 1374752 w 1748012"/>
                    <a:gd name="connsiteY2" fmla="*/ 427236 h 1500636"/>
                    <a:gd name="connsiteX3" fmla="*/ 1661292 w 1748012"/>
                    <a:gd name="connsiteY3" fmla="*/ 1306067 h 1500636"/>
                    <a:gd name="connsiteX4" fmla="*/ 1728873 w 1748012"/>
                    <a:gd name="connsiteY4" fmla="*/ 1247054 h 1500636"/>
                    <a:gd name="connsiteX5" fmla="*/ 1644490 w 1748012"/>
                    <a:gd name="connsiteY5" fmla="*/ 874176 h 1500636"/>
                    <a:gd name="connsiteX6" fmla="*/ 1564875 w 1748012"/>
                    <a:gd name="connsiteY6" fmla="*/ 590198 h 1500636"/>
                    <a:gd name="connsiteX7" fmla="*/ 1628249 w 1748012"/>
                    <a:gd name="connsiteY7" fmla="*/ 590198 h 1500636"/>
                    <a:gd name="connsiteX8" fmla="*/ 1588428 w 1748012"/>
                    <a:gd name="connsiteY8" fmla="*/ 441122 h 1500636"/>
                    <a:gd name="connsiteX9" fmla="*/ 1483534 w 1748012"/>
                    <a:gd name="connsiteY9" fmla="*/ 367542 h 1500636"/>
                    <a:gd name="connsiteX10" fmla="*/ 1542406 w 1748012"/>
                    <a:gd name="connsiteY10" fmla="*/ 354367 h 1500636"/>
                    <a:gd name="connsiteX11" fmla="*/ 1348652 w 1748012"/>
                    <a:gd name="connsiteY11" fmla="*/ 171286 h 1500636"/>
                    <a:gd name="connsiteX12" fmla="*/ 1157469 w 1748012"/>
                    <a:gd name="connsiteY12" fmla="*/ 83204 h 1500636"/>
                    <a:gd name="connsiteX13" fmla="*/ 1202782 w 1748012"/>
                    <a:gd name="connsiteY13" fmla="*/ 59724 h 1500636"/>
                    <a:gd name="connsiteX14" fmla="*/ 943174 w 1748012"/>
                    <a:gd name="connsiteY14" fmla="*/ 11648 h 1500636"/>
                    <a:gd name="connsiteX15" fmla="*/ 677635 w 1748012"/>
                    <a:gd name="connsiteY15" fmla="*/ 46990 h 1500636"/>
                    <a:gd name="connsiteX16" fmla="*/ 742566 w 1748012"/>
                    <a:gd name="connsiteY16" fmla="*/ 0 h 1500636"/>
                    <a:gd name="connsiteX17" fmla="*/ 515310 w 1748012"/>
                    <a:gd name="connsiteY17" fmla="*/ 83331 h 1500636"/>
                    <a:gd name="connsiteX18" fmla="*/ 411053 w 1748012"/>
                    <a:gd name="connsiteY18" fmla="*/ 178278 h 1500636"/>
                    <a:gd name="connsiteX19" fmla="*/ 323607 w 1748012"/>
                    <a:gd name="connsiteY19" fmla="*/ 252838 h 1500636"/>
                    <a:gd name="connsiteX20" fmla="*/ 288431 w 1748012"/>
                    <a:gd name="connsiteY20" fmla="*/ 220934 h 1500636"/>
                    <a:gd name="connsiteX21" fmla="*/ 214447 w 1748012"/>
                    <a:gd name="connsiteY21" fmla="*/ 383972 h 1500636"/>
                    <a:gd name="connsiteX22" fmla="*/ 205440 w 1748012"/>
                    <a:gd name="connsiteY22" fmla="*/ 556691 h 1500636"/>
                    <a:gd name="connsiteX23" fmla="*/ 158687 w 1748012"/>
                    <a:gd name="connsiteY23" fmla="*/ 587205 h 1500636"/>
                    <a:gd name="connsiteX24" fmla="*/ 45197 w 1748012"/>
                    <a:gd name="connsiteY24" fmla="*/ 938744 h 1500636"/>
                    <a:gd name="connsiteX25" fmla="*/ 22681 w 1748012"/>
                    <a:gd name="connsiteY25" fmla="*/ 1500636 h 1500636"/>
                    <a:gd name="connsiteX26" fmla="*/ 93032 w 1748012"/>
                    <a:gd name="connsiteY26" fmla="*/ 1080299 h 1500636"/>
                    <a:gd name="connsiteX27" fmla="*/ 360764 w 1748012"/>
                    <a:gd name="connsiteY27" fmla="*/ 508717 h 1500636"/>
                    <a:gd name="connsiteX0" fmla="*/ 347391 w 1734639"/>
                    <a:gd name="connsiteY0" fmla="*/ 508717 h 1502449"/>
                    <a:gd name="connsiteX1" fmla="*/ 907033 w 1734639"/>
                    <a:gd name="connsiteY1" fmla="*/ 293915 h 1502449"/>
                    <a:gd name="connsiteX2" fmla="*/ 1361379 w 1734639"/>
                    <a:gd name="connsiteY2" fmla="*/ 427236 h 1502449"/>
                    <a:gd name="connsiteX3" fmla="*/ 1647919 w 1734639"/>
                    <a:gd name="connsiteY3" fmla="*/ 1306067 h 1502449"/>
                    <a:gd name="connsiteX4" fmla="*/ 1715500 w 1734639"/>
                    <a:gd name="connsiteY4" fmla="*/ 1247054 h 1502449"/>
                    <a:gd name="connsiteX5" fmla="*/ 1631117 w 1734639"/>
                    <a:gd name="connsiteY5" fmla="*/ 874176 h 1502449"/>
                    <a:gd name="connsiteX6" fmla="*/ 1551502 w 1734639"/>
                    <a:gd name="connsiteY6" fmla="*/ 590198 h 1502449"/>
                    <a:gd name="connsiteX7" fmla="*/ 1614876 w 1734639"/>
                    <a:gd name="connsiteY7" fmla="*/ 590198 h 1502449"/>
                    <a:gd name="connsiteX8" fmla="*/ 1575055 w 1734639"/>
                    <a:gd name="connsiteY8" fmla="*/ 441122 h 1502449"/>
                    <a:gd name="connsiteX9" fmla="*/ 1470161 w 1734639"/>
                    <a:gd name="connsiteY9" fmla="*/ 367542 h 1502449"/>
                    <a:gd name="connsiteX10" fmla="*/ 1529033 w 1734639"/>
                    <a:gd name="connsiteY10" fmla="*/ 354367 h 1502449"/>
                    <a:gd name="connsiteX11" fmla="*/ 1335279 w 1734639"/>
                    <a:gd name="connsiteY11" fmla="*/ 171286 h 1502449"/>
                    <a:gd name="connsiteX12" fmla="*/ 1144096 w 1734639"/>
                    <a:gd name="connsiteY12" fmla="*/ 83204 h 1502449"/>
                    <a:gd name="connsiteX13" fmla="*/ 1189409 w 1734639"/>
                    <a:gd name="connsiteY13" fmla="*/ 59724 h 1502449"/>
                    <a:gd name="connsiteX14" fmla="*/ 929801 w 1734639"/>
                    <a:gd name="connsiteY14" fmla="*/ 11648 h 1502449"/>
                    <a:gd name="connsiteX15" fmla="*/ 664262 w 1734639"/>
                    <a:gd name="connsiteY15" fmla="*/ 46990 h 1502449"/>
                    <a:gd name="connsiteX16" fmla="*/ 729193 w 1734639"/>
                    <a:gd name="connsiteY16" fmla="*/ 0 h 1502449"/>
                    <a:gd name="connsiteX17" fmla="*/ 501937 w 1734639"/>
                    <a:gd name="connsiteY17" fmla="*/ 83331 h 1502449"/>
                    <a:gd name="connsiteX18" fmla="*/ 397680 w 1734639"/>
                    <a:gd name="connsiteY18" fmla="*/ 178278 h 1502449"/>
                    <a:gd name="connsiteX19" fmla="*/ 310234 w 1734639"/>
                    <a:gd name="connsiteY19" fmla="*/ 252838 h 1502449"/>
                    <a:gd name="connsiteX20" fmla="*/ 275058 w 1734639"/>
                    <a:gd name="connsiteY20" fmla="*/ 220934 h 1502449"/>
                    <a:gd name="connsiteX21" fmla="*/ 201074 w 1734639"/>
                    <a:gd name="connsiteY21" fmla="*/ 383972 h 1502449"/>
                    <a:gd name="connsiteX22" fmla="*/ 192067 w 1734639"/>
                    <a:gd name="connsiteY22" fmla="*/ 556691 h 1502449"/>
                    <a:gd name="connsiteX23" fmla="*/ 145314 w 1734639"/>
                    <a:gd name="connsiteY23" fmla="*/ 587205 h 1502449"/>
                    <a:gd name="connsiteX24" fmla="*/ 31824 w 1734639"/>
                    <a:gd name="connsiteY24" fmla="*/ 938744 h 1502449"/>
                    <a:gd name="connsiteX25" fmla="*/ 25124 w 1734639"/>
                    <a:gd name="connsiteY25" fmla="*/ 1502448 h 1502449"/>
                    <a:gd name="connsiteX26" fmla="*/ 79659 w 1734639"/>
                    <a:gd name="connsiteY26" fmla="*/ 1080299 h 1502449"/>
                    <a:gd name="connsiteX27" fmla="*/ 347391 w 1734639"/>
                    <a:gd name="connsiteY27" fmla="*/ 508717 h 1502449"/>
                    <a:gd name="connsiteX0" fmla="*/ 338701 w 1725949"/>
                    <a:gd name="connsiteY0" fmla="*/ 508717 h 1502449"/>
                    <a:gd name="connsiteX1" fmla="*/ 898343 w 1725949"/>
                    <a:gd name="connsiteY1" fmla="*/ 293915 h 1502449"/>
                    <a:gd name="connsiteX2" fmla="*/ 1352689 w 1725949"/>
                    <a:gd name="connsiteY2" fmla="*/ 427236 h 1502449"/>
                    <a:gd name="connsiteX3" fmla="*/ 1639229 w 1725949"/>
                    <a:gd name="connsiteY3" fmla="*/ 1306067 h 1502449"/>
                    <a:gd name="connsiteX4" fmla="*/ 1706810 w 1725949"/>
                    <a:gd name="connsiteY4" fmla="*/ 1247054 h 1502449"/>
                    <a:gd name="connsiteX5" fmla="*/ 1622427 w 1725949"/>
                    <a:gd name="connsiteY5" fmla="*/ 874176 h 1502449"/>
                    <a:gd name="connsiteX6" fmla="*/ 1542812 w 1725949"/>
                    <a:gd name="connsiteY6" fmla="*/ 590198 h 1502449"/>
                    <a:gd name="connsiteX7" fmla="*/ 1606186 w 1725949"/>
                    <a:gd name="connsiteY7" fmla="*/ 590198 h 1502449"/>
                    <a:gd name="connsiteX8" fmla="*/ 1566365 w 1725949"/>
                    <a:gd name="connsiteY8" fmla="*/ 441122 h 1502449"/>
                    <a:gd name="connsiteX9" fmla="*/ 1461471 w 1725949"/>
                    <a:gd name="connsiteY9" fmla="*/ 367542 h 1502449"/>
                    <a:gd name="connsiteX10" fmla="*/ 1520343 w 1725949"/>
                    <a:gd name="connsiteY10" fmla="*/ 354367 h 1502449"/>
                    <a:gd name="connsiteX11" fmla="*/ 1326589 w 1725949"/>
                    <a:gd name="connsiteY11" fmla="*/ 171286 h 1502449"/>
                    <a:gd name="connsiteX12" fmla="*/ 1135406 w 1725949"/>
                    <a:gd name="connsiteY12" fmla="*/ 83204 h 1502449"/>
                    <a:gd name="connsiteX13" fmla="*/ 1180719 w 1725949"/>
                    <a:gd name="connsiteY13" fmla="*/ 59724 h 1502449"/>
                    <a:gd name="connsiteX14" fmla="*/ 921111 w 1725949"/>
                    <a:gd name="connsiteY14" fmla="*/ 11648 h 1502449"/>
                    <a:gd name="connsiteX15" fmla="*/ 655572 w 1725949"/>
                    <a:gd name="connsiteY15" fmla="*/ 46990 h 1502449"/>
                    <a:gd name="connsiteX16" fmla="*/ 720503 w 1725949"/>
                    <a:gd name="connsiteY16" fmla="*/ 0 h 1502449"/>
                    <a:gd name="connsiteX17" fmla="*/ 493247 w 1725949"/>
                    <a:gd name="connsiteY17" fmla="*/ 83331 h 1502449"/>
                    <a:gd name="connsiteX18" fmla="*/ 388990 w 1725949"/>
                    <a:gd name="connsiteY18" fmla="*/ 178278 h 1502449"/>
                    <a:gd name="connsiteX19" fmla="*/ 301544 w 1725949"/>
                    <a:gd name="connsiteY19" fmla="*/ 252838 h 1502449"/>
                    <a:gd name="connsiteX20" fmla="*/ 266368 w 1725949"/>
                    <a:gd name="connsiteY20" fmla="*/ 220934 h 1502449"/>
                    <a:gd name="connsiteX21" fmla="*/ 192384 w 1725949"/>
                    <a:gd name="connsiteY21" fmla="*/ 383972 h 1502449"/>
                    <a:gd name="connsiteX22" fmla="*/ 183377 w 1725949"/>
                    <a:gd name="connsiteY22" fmla="*/ 556691 h 1502449"/>
                    <a:gd name="connsiteX23" fmla="*/ 136624 w 1725949"/>
                    <a:gd name="connsiteY23" fmla="*/ 587205 h 1502449"/>
                    <a:gd name="connsiteX24" fmla="*/ 23134 w 1725949"/>
                    <a:gd name="connsiteY24" fmla="*/ 938744 h 1502449"/>
                    <a:gd name="connsiteX25" fmla="*/ 16434 w 1725949"/>
                    <a:gd name="connsiteY25" fmla="*/ 1502448 h 1502449"/>
                    <a:gd name="connsiteX26" fmla="*/ 70969 w 1725949"/>
                    <a:gd name="connsiteY26" fmla="*/ 1080299 h 1502449"/>
                    <a:gd name="connsiteX27" fmla="*/ 338701 w 1725949"/>
                    <a:gd name="connsiteY27" fmla="*/ 508717 h 1502449"/>
                    <a:gd name="connsiteX0" fmla="*/ 343480 w 1730728"/>
                    <a:gd name="connsiteY0" fmla="*/ 508717 h 1502449"/>
                    <a:gd name="connsiteX1" fmla="*/ 903122 w 1730728"/>
                    <a:gd name="connsiteY1" fmla="*/ 293915 h 1502449"/>
                    <a:gd name="connsiteX2" fmla="*/ 1357468 w 1730728"/>
                    <a:gd name="connsiteY2" fmla="*/ 427236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43480 w 1730728"/>
                    <a:gd name="connsiteY27" fmla="*/ 508717 h 1502449"/>
                    <a:gd name="connsiteX0" fmla="*/ 326473 w 1730728"/>
                    <a:gd name="connsiteY0" fmla="*/ 459456 h 1502449"/>
                    <a:gd name="connsiteX1" fmla="*/ 903122 w 1730728"/>
                    <a:gd name="connsiteY1" fmla="*/ 293915 h 1502449"/>
                    <a:gd name="connsiteX2" fmla="*/ 1357468 w 1730728"/>
                    <a:gd name="connsiteY2" fmla="*/ 427236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26473 w 1730728"/>
                    <a:gd name="connsiteY27" fmla="*/ 459456 h 1502449"/>
                    <a:gd name="connsiteX0" fmla="*/ 326473 w 1730728"/>
                    <a:gd name="connsiteY0" fmla="*/ 459456 h 1502449"/>
                    <a:gd name="connsiteX1" fmla="*/ 888403 w 1730728"/>
                    <a:gd name="connsiteY1" fmla="*/ 265944 h 1502449"/>
                    <a:gd name="connsiteX2" fmla="*/ 1357468 w 1730728"/>
                    <a:gd name="connsiteY2" fmla="*/ 427236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26473 w 1730728"/>
                    <a:gd name="connsiteY27" fmla="*/ 459456 h 1502449"/>
                    <a:gd name="connsiteX0" fmla="*/ 326473 w 1730728"/>
                    <a:gd name="connsiteY0" fmla="*/ 459456 h 1502449"/>
                    <a:gd name="connsiteX1" fmla="*/ 888403 w 1730728"/>
                    <a:gd name="connsiteY1" fmla="*/ 265944 h 1502449"/>
                    <a:gd name="connsiteX2" fmla="*/ 1358344 w 1730728"/>
                    <a:gd name="connsiteY2" fmla="*/ 406308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26473 w 1730728"/>
                    <a:gd name="connsiteY27" fmla="*/ 459456 h 1502449"/>
                    <a:gd name="connsiteX0" fmla="*/ 326473 w 1730728"/>
                    <a:gd name="connsiteY0" fmla="*/ 459456 h 1502449"/>
                    <a:gd name="connsiteX1" fmla="*/ 888403 w 1730728"/>
                    <a:gd name="connsiteY1" fmla="*/ 265944 h 1502449"/>
                    <a:gd name="connsiteX2" fmla="*/ 1358344 w 1730728"/>
                    <a:gd name="connsiteY2" fmla="*/ 406308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26473 w 1730728"/>
                    <a:gd name="connsiteY27" fmla="*/ 459456 h 1502449"/>
                    <a:gd name="connsiteX0" fmla="*/ 326473 w 1711842"/>
                    <a:gd name="connsiteY0" fmla="*/ 459456 h 1502449"/>
                    <a:gd name="connsiteX1" fmla="*/ 888403 w 1711842"/>
                    <a:gd name="connsiteY1" fmla="*/ 265944 h 1502449"/>
                    <a:gd name="connsiteX2" fmla="*/ 1358344 w 1711842"/>
                    <a:gd name="connsiteY2" fmla="*/ 406308 h 1502449"/>
                    <a:gd name="connsiteX3" fmla="*/ 1598847 w 1711842"/>
                    <a:gd name="connsiteY3" fmla="*/ 1321919 h 1502449"/>
                    <a:gd name="connsiteX4" fmla="*/ 1711589 w 1711842"/>
                    <a:gd name="connsiteY4" fmla="*/ 1247054 h 1502449"/>
                    <a:gd name="connsiteX5" fmla="*/ 1627206 w 1711842"/>
                    <a:gd name="connsiteY5" fmla="*/ 874176 h 1502449"/>
                    <a:gd name="connsiteX6" fmla="*/ 1547591 w 1711842"/>
                    <a:gd name="connsiteY6" fmla="*/ 590198 h 1502449"/>
                    <a:gd name="connsiteX7" fmla="*/ 1610965 w 1711842"/>
                    <a:gd name="connsiteY7" fmla="*/ 590198 h 1502449"/>
                    <a:gd name="connsiteX8" fmla="*/ 1571144 w 1711842"/>
                    <a:gd name="connsiteY8" fmla="*/ 441122 h 1502449"/>
                    <a:gd name="connsiteX9" fmla="*/ 1466250 w 1711842"/>
                    <a:gd name="connsiteY9" fmla="*/ 367542 h 1502449"/>
                    <a:gd name="connsiteX10" fmla="*/ 1525122 w 1711842"/>
                    <a:gd name="connsiteY10" fmla="*/ 354367 h 1502449"/>
                    <a:gd name="connsiteX11" fmla="*/ 1331368 w 1711842"/>
                    <a:gd name="connsiteY11" fmla="*/ 171286 h 1502449"/>
                    <a:gd name="connsiteX12" fmla="*/ 1140185 w 1711842"/>
                    <a:gd name="connsiteY12" fmla="*/ 83204 h 1502449"/>
                    <a:gd name="connsiteX13" fmla="*/ 1185498 w 1711842"/>
                    <a:gd name="connsiteY13" fmla="*/ 59724 h 1502449"/>
                    <a:gd name="connsiteX14" fmla="*/ 925890 w 1711842"/>
                    <a:gd name="connsiteY14" fmla="*/ 11648 h 1502449"/>
                    <a:gd name="connsiteX15" fmla="*/ 660351 w 1711842"/>
                    <a:gd name="connsiteY15" fmla="*/ 46990 h 1502449"/>
                    <a:gd name="connsiteX16" fmla="*/ 725282 w 1711842"/>
                    <a:gd name="connsiteY16" fmla="*/ 0 h 1502449"/>
                    <a:gd name="connsiteX17" fmla="*/ 498026 w 1711842"/>
                    <a:gd name="connsiteY17" fmla="*/ 83331 h 1502449"/>
                    <a:gd name="connsiteX18" fmla="*/ 393769 w 1711842"/>
                    <a:gd name="connsiteY18" fmla="*/ 178278 h 1502449"/>
                    <a:gd name="connsiteX19" fmla="*/ 306323 w 1711842"/>
                    <a:gd name="connsiteY19" fmla="*/ 252838 h 1502449"/>
                    <a:gd name="connsiteX20" fmla="*/ 271147 w 1711842"/>
                    <a:gd name="connsiteY20" fmla="*/ 220934 h 1502449"/>
                    <a:gd name="connsiteX21" fmla="*/ 197163 w 1711842"/>
                    <a:gd name="connsiteY21" fmla="*/ 383972 h 1502449"/>
                    <a:gd name="connsiteX22" fmla="*/ 188156 w 1711842"/>
                    <a:gd name="connsiteY22" fmla="*/ 556691 h 1502449"/>
                    <a:gd name="connsiteX23" fmla="*/ 141403 w 1711842"/>
                    <a:gd name="connsiteY23" fmla="*/ 587205 h 1502449"/>
                    <a:gd name="connsiteX24" fmla="*/ 27913 w 1711842"/>
                    <a:gd name="connsiteY24" fmla="*/ 938744 h 1502449"/>
                    <a:gd name="connsiteX25" fmla="*/ 21213 w 1711842"/>
                    <a:gd name="connsiteY25" fmla="*/ 1502448 h 1502449"/>
                    <a:gd name="connsiteX26" fmla="*/ 75748 w 1711842"/>
                    <a:gd name="connsiteY26" fmla="*/ 1080299 h 1502449"/>
                    <a:gd name="connsiteX27" fmla="*/ 326473 w 1711842"/>
                    <a:gd name="connsiteY27" fmla="*/ 459456 h 1502449"/>
                    <a:gd name="connsiteX0" fmla="*/ 326473 w 1673405"/>
                    <a:gd name="connsiteY0" fmla="*/ 459456 h 1502449"/>
                    <a:gd name="connsiteX1" fmla="*/ 888403 w 1673405"/>
                    <a:gd name="connsiteY1" fmla="*/ 265944 h 1502449"/>
                    <a:gd name="connsiteX2" fmla="*/ 1358344 w 1673405"/>
                    <a:gd name="connsiteY2" fmla="*/ 406308 h 1502449"/>
                    <a:gd name="connsiteX3" fmla="*/ 1598847 w 1673405"/>
                    <a:gd name="connsiteY3" fmla="*/ 1321919 h 1502449"/>
                    <a:gd name="connsiteX4" fmla="*/ 1632292 w 1673405"/>
                    <a:gd name="connsiteY4" fmla="*/ 1243225 h 1502449"/>
                    <a:gd name="connsiteX5" fmla="*/ 1627206 w 1673405"/>
                    <a:gd name="connsiteY5" fmla="*/ 874176 h 1502449"/>
                    <a:gd name="connsiteX6" fmla="*/ 1547591 w 1673405"/>
                    <a:gd name="connsiteY6" fmla="*/ 590198 h 1502449"/>
                    <a:gd name="connsiteX7" fmla="*/ 1610965 w 1673405"/>
                    <a:gd name="connsiteY7" fmla="*/ 590198 h 1502449"/>
                    <a:gd name="connsiteX8" fmla="*/ 1571144 w 1673405"/>
                    <a:gd name="connsiteY8" fmla="*/ 441122 h 1502449"/>
                    <a:gd name="connsiteX9" fmla="*/ 1466250 w 1673405"/>
                    <a:gd name="connsiteY9" fmla="*/ 367542 h 1502449"/>
                    <a:gd name="connsiteX10" fmla="*/ 1525122 w 1673405"/>
                    <a:gd name="connsiteY10" fmla="*/ 354367 h 1502449"/>
                    <a:gd name="connsiteX11" fmla="*/ 1331368 w 1673405"/>
                    <a:gd name="connsiteY11" fmla="*/ 171286 h 1502449"/>
                    <a:gd name="connsiteX12" fmla="*/ 1140185 w 1673405"/>
                    <a:gd name="connsiteY12" fmla="*/ 83204 h 1502449"/>
                    <a:gd name="connsiteX13" fmla="*/ 1185498 w 1673405"/>
                    <a:gd name="connsiteY13" fmla="*/ 59724 h 1502449"/>
                    <a:gd name="connsiteX14" fmla="*/ 925890 w 1673405"/>
                    <a:gd name="connsiteY14" fmla="*/ 11648 h 1502449"/>
                    <a:gd name="connsiteX15" fmla="*/ 660351 w 1673405"/>
                    <a:gd name="connsiteY15" fmla="*/ 46990 h 1502449"/>
                    <a:gd name="connsiteX16" fmla="*/ 725282 w 1673405"/>
                    <a:gd name="connsiteY16" fmla="*/ 0 h 1502449"/>
                    <a:gd name="connsiteX17" fmla="*/ 498026 w 1673405"/>
                    <a:gd name="connsiteY17" fmla="*/ 83331 h 1502449"/>
                    <a:gd name="connsiteX18" fmla="*/ 393769 w 1673405"/>
                    <a:gd name="connsiteY18" fmla="*/ 178278 h 1502449"/>
                    <a:gd name="connsiteX19" fmla="*/ 306323 w 1673405"/>
                    <a:gd name="connsiteY19" fmla="*/ 252838 h 1502449"/>
                    <a:gd name="connsiteX20" fmla="*/ 271147 w 1673405"/>
                    <a:gd name="connsiteY20" fmla="*/ 220934 h 1502449"/>
                    <a:gd name="connsiteX21" fmla="*/ 197163 w 1673405"/>
                    <a:gd name="connsiteY21" fmla="*/ 383972 h 1502449"/>
                    <a:gd name="connsiteX22" fmla="*/ 188156 w 1673405"/>
                    <a:gd name="connsiteY22" fmla="*/ 556691 h 1502449"/>
                    <a:gd name="connsiteX23" fmla="*/ 141403 w 1673405"/>
                    <a:gd name="connsiteY23" fmla="*/ 587205 h 1502449"/>
                    <a:gd name="connsiteX24" fmla="*/ 27913 w 1673405"/>
                    <a:gd name="connsiteY24" fmla="*/ 938744 h 1502449"/>
                    <a:gd name="connsiteX25" fmla="*/ 21213 w 1673405"/>
                    <a:gd name="connsiteY25" fmla="*/ 1502448 h 1502449"/>
                    <a:gd name="connsiteX26" fmla="*/ 75748 w 1673405"/>
                    <a:gd name="connsiteY26" fmla="*/ 1080299 h 1502449"/>
                    <a:gd name="connsiteX27" fmla="*/ 326473 w 1673405"/>
                    <a:gd name="connsiteY27" fmla="*/ 459456 h 1502449"/>
                    <a:gd name="connsiteX0" fmla="*/ 326473 w 1700913"/>
                    <a:gd name="connsiteY0" fmla="*/ 459456 h 1502449"/>
                    <a:gd name="connsiteX1" fmla="*/ 888403 w 1700913"/>
                    <a:gd name="connsiteY1" fmla="*/ 265944 h 1502449"/>
                    <a:gd name="connsiteX2" fmla="*/ 1358344 w 1700913"/>
                    <a:gd name="connsiteY2" fmla="*/ 406308 h 1502449"/>
                    <a:gd name="connsiteX3" fmla="*/ 1598847 w 1700913"/>
                    <a:gd name="connsiteY3" fmla="*/ 1321919 h 1502449"/>
                    <a:gd name="connsiteX4" fmla="*/ 1632292 w 1700913"/>
                    <a:gd name="connsiteY4" fmla="*/ 1243225 h 1502449"/>
                    <a:gd name="connsiteX5" fmla="*/ 1627206 w 1700913"/>
                    <a:gd name="connsiteY5" fmla="*/ 874176 h 1502449"/>
                    <a:gd name="connsiteX6" fmla="*/ 1547591 w 1700913"/>
                    <a:gd name="connsiteY6" fmla="*/ 590198 h 1502449"/>
                    <a:gd name="connsiteX7" fmla="*/ 1610965 w 1700913"/>
                    <a:gd name="connsiteY7" fmla="*/ 590198 h 1502449"/>
                    <a:gd name="connsiteX8" fmla="*/ 1571144 w 1700913"/>
                    <a:gd name="connsiteY8" fmla="*/ 441122 h 1502449"/>
                    <a:gd name="connsiteX9" fmla="*/ 1466250 w 1700913"/>
                    <a:gd name="connsiteY9" fmla="*/ 367542 h 1502449"/>
                    <a:gd name="connsiteX10" fmla="*/ 1525122 w 1700913"/>
                    <a:gd name="connsiteY10" fmla="*/ 354367 h 1502449"/>
                    <a:gd name="connsiteX11" fmla="*/ 1331368 w 1700913"/>
                    <a:gd name="connsiteY11" fmla="*/ 171286 h 1502449"/>
                    <a:gd name="connsiteX12" fmla="*/ 1140185 w 1700913"/>
                    <a:gd name="connsiteY12" fmla="*/ 83204 h 1502449"/>
                    <a:gd name="connsiteX13" fmla="*/ 1185498 w 1700913"/>
                    <a:gd name="connsiteY13" fmla="*/ 59724 h 1502449"/>
                    <a:gd name="connsiteX14" fmla="*/ 925890 w 1700913"/>
                    <a:gd name="connsiteY14" fmla="*/ 11648 h 1502449"/>
                    <a:gd name="connsiteX15" fmla="*/ 660351 w 1700913"/>
                    <a:gd name="connsiteY15" fmla="*/ 46990 h 1502449"/>
                    <a:gd name="connsiteX16" fmla="*/ 725282 w 1700913"/>
                    <a:gd name="connsiteY16" fmla="*/ 0 h 1502449"/>
                    <a:gd name="connsiteX17" fmla="*/ 498026 w 1700913"/>
                    <a:gd name="connsiteY17" fmla="*/ 83331 h 1502449"/>
                    <a:gd name="connsiteX18" fmla="*/ 393769 w 1700913"/>
                    <a:gd name="connsiteY18" fmla="*/ 178278 h 1502449"/>
                    <a:gd name="connsiteX19" fmla="*/ 306323 w 1700913"/>
                    <a:gd name="connsiteY19" fmla="*/ 252838 h 1502449"/>
                    <a:gd name="connsiteX20" fmla="*/ 271147 w 1700913"/>
                    <a:gd name="connsiteY20" fmla="*/ 220934 h 1502449"/>
                    <a:gd name="connsiteX21" fmla="*/ 197163 w 1700913"/>
                    <a:gd name="connsiteY21" fmla="*/ 383972 h 1502449"/>
                    <a:gd name="connsiteX22" fmla="*/ 188156 w 1700913"/>
                    <a:gd name="connsiteY22" fmla="*/ 556691 h 1502449"/>
                    <a:gd name="connsiteX23" fmla="*/ 141403 w 1700913"/>
                    <a:gd name="connsiteY23" fmla="*/ 587205 h 1502449"/>
                    <a:gd name="connsiteX24" fmla="*/ 27913 w 1700913"/>
                    <a:gd name="connsiteY24" fmla="*/ 938744 h 1502449"/>
                    <a:gd name="connsiteX25" fmla="*/ 21213 w 1700913"/>
                    <a:gd name="connsiteY25" fmla="*/ 1502448 h 1502449"/>
                    <a:gd name="connsiteX26" fmla="*/ 75748 w 1700913"/>
                    <a:gd name="connsiteY26" fmla="*/ 1080299 h 1502449"/>
                    <a:gd name="connsiteX27" fmla="*/ 326473 w 1700913"/>
                    <a:gd name="connsiteY27" fmla="*/ 459456 h 1502449"/>
                    <a:gd name="connsiteX0" fmla="*/ 326473 w 1651665"/>
                    <a:gd name="connsiteY0" fmla="*/ 459456 h 1502449"/>
                    <a:gd name="connsiteX1" fmla="*/ 888403 w 1651665"/>
                    <a:gd name="connsiteY1" fmla="*/ 265944 h 1502449"/>
                    <a:gd name="connsiteX2" fmla="*/ 1358344 w 1651665"/>
                    <a:gd name="connsiteY2" fmla="*/ 406308 h 1502449"/>
                    <a:gd name="connsiteX3" fmla="*/ 1598847 w 1651665"/>
                    <a:gd name="connsiteY3" fmla="*/ 1321919 h 1502449"/>
                    <a:gd name="connsiteX4" fmla="*/ 1632292 w 1651665"/>
                    <a:gd name="connsiteY4" fmla="*/ 1243225 h 1502449"/>
                    <a:gd name="connsiteX5" fmla="*/ 1627206 w 1651665"/>
                    <a:gd name="connsiteY5" fmla="*/ 874176 h 1502449"/>
                    <a:gd name="connsiteX6" fmla="*/ 1547591 w 1651665"/>
                    <a:gd name="connsiteY6" fmla="*/ 590198 h 1502449"/>
                    <a:gd name="connsiteX7" fmla="*/ 1610965 w 1651665"/>
                    <a:gd name="connsiteY7" fmla="*/ 590198 h 1502449"/>
                    <a:gd name="connsiteX8" fmla="*/ 1571144 w 1651665"/>
                    <a:gd name="connsiteY8" fmla="*/ 441122 h 1502449"/>
                    <a:gd name="connsiteX9" fmla="*/ 1466250 w 1651665"/>
                    <a:gd name="connsiteY9" fmla="*/ 367542 h 1502449"/>
                    <a:gd name="connsiteX10" fmla="*/ 1525122 w 1651665"/>
                    <a:gd name="connsiteY10" fmla="*/ 354367 h 1502449"/>
                    <a:gd name="connsiteX11" fmla="*/ 1331368 w 1651665"/>
                    <a:gd name="connsiteY11" fmla="*/ 171286 h 1502449"/>
                    <a:gd name="connsiteX12" fmla="*/ 1140185 w 1651665"/>
                    <a:gd name="connsiteY12" fmla="*/ 83204 h 1502449"/>
                    <a:gd name="connsiteX13" fmla="*/ 1185498 w 1651665"/>
                    <a:gd name="connsiteY13" fmla="*/ 59724 h 1502449"/>
                    <a:gd name="connsiteX14" fmla="*/ 925890 w 1651665"/>
                    <a:gd name="connsiteY14" fmla="*/ 11648 h 1502449"/>
                    <a:gd name="connsiteX15" fmla="*/ 660351 w 1651665"/>
                    <a:gd name="connsiteY15" fmla="*/ 46990 h 1502449"/>
                    <a:gd name="connsiteX16" fmla="*/ 725282 w 1651665"/>
                    <a:gd name="connsiteY16" fmla="*/ 0 h 1502449"/>
                    <a:gd name="connsiteX17" fmla="*/ 498026 w 1651665"/>
                    <a:gd name="connsiteY17" fmla="*/ 83331 h 1502449"/>
                    <a:gd name="connsiteX18" fmla="*/ 393769 w 1651665"/>
                    <a:gd name="connsiteY18" fmla="*/ 178278 h 1502449"/>
                    <a:gd name="connsiteX19" fmla="*/ 306323 w 1651665"/>
                    <a:gd name="connsiteY19" fmla="*/ 252838 h 1502449"/>
                    <a:gd name="connsiteX20" fmla="*/ 271147 w 1651665"/>
                    <a:gd name="connsiteY20" fmla="*/ 220934 h 1502449"/>
                    <a:gd name="connsiteX21" fmla="*/ 197163 w 1651665"/>
                    <a:gd name="connsiteY21" fmla="*/ 383972 h 1502449"/>
                    <a:gd name="connsiteX22" fmla="*/ 188156 w 1651665"/>
                    <a:gd name="connsiteY22" fmla="*/ 556691 h 1502449"/>
                    <a:gd name="connsiteX23" fmla="*/ 141403 w 1651665"/>
                    <a:gd name="connsiteY23" fmla="*/ 587205 h 1502449"/>
                    <a:gd name="connsiteX24" fmla="*/ 27913 w 1651665"/>
                    <a:gd name="connsiteY24" fmla="*/ 938744 h 1502449"/>
                    <a:gd name="connsiteX25" fmla="*/ 21213 w 1651665"/>
                    <a:gd name="connsiteY25" fmla="*/ 1502448 h 1502449"/>
                    <a:gd name="connsiteX26" fmla="*/ 75748 w 1651665"/>
                    <a:gd name="connsiteY26" fmla="*/ 1080299 h 1502449"/>
                    <a:gd name="connsiteX27" fmla="*/ 326473 w 1651665"/>
                    <a:gd name="connsiteY27" fmla="*/ 459456 h 1502449"/>
                    <a:gd name="connsiteX0" fmla="*/ 326473 w 1703376"/>
                    <a:gd name="connsiteY0" fmla="*/ 459456 h 1502449"/>
                    <a:gd name="connsiteX1" fmla="*/ 888403 w 1703376"/>
                    <a:gd name="connsiteY1" fmla="*/ 265944 h 1502449"/>
                    <a:gd name="connsiteX2" fmla="*/ 1358344 w 1703376"/>
                    <a:gd name="connsiteY2" fmla="*/ 406308 h 1502449"/>
                    <a:gd name="connsiteX3" fmla="*/ 1598847 w 1703376"/>
                    <a:gd name="connsiteY3" fmla="*/ 1321919 h 1502449"/>
                    <a:gd name="connsiteX4" fmla="*/ 1632292 w 1703376"/>
                    <a:gd name="connsiteY4" fmla="*/ 1243225 h 1502449"/>
                    <a:gd name="connsiteX5" fmla="*/ 1627206 w 1703376"/>
                    <a:gd name="connsiteY5" fmla="*/ 874176 h 1502449"/>
                    <a:gd name="connsiteX6" fmla="*/ 1547591 w 1703376"/>
                    <a:gd name="connsiteY6" fmla="*/ 590198 h 1502449"/>
                    <a:gd name="connsiteX7" fmla="*/ 1610965 w 1703376"/>
                    <a:gd name="connsiteY7" fmla="*/ 590198 h 1502449"/>
                    <a:gd name="connsiteX8" fmla="*/ 1571144 w 1703376"/>
                    <a:gd name="connsiteY8" fmla="*/ 441122 h 1502449"/>
                    <a:gd name="connsiteX9" fmla="*/ 1466250 w 1703376"/>
                    <a:gd name="connsiteY9" fmla="*/ 367542 h 1502449"/>
                    <a:gd name="connsiteX10" fmla="*/ 1525122 w 1703376"/>
                    <a:gd name="connsiteY10" fmla="*/ 354367 h 1502449"/>
                    <a:gd name="connsiteX11" fmla="*/ 1331368 w 1703376"/>
                    <a:gd name="connsiteY11" fmla="*/ 171286 h 1502449"/>
                    <a:gd name="connsiteX12" fmla="*/ 1140185 w 1703376"/>
                    <a:gd name="connsiteY12" fmla="*/ 83204 h 1502449"/>
                    <a:gd name="connsiteX13" fmla="*/ 1185498 w 1703376"/>
                    <a:gd name="connsiteY13" fmla="*/ 59724 h 1502449"/>
                    <a:gd name="connsiteX14" fmla="*/ 925890 w 1703376"/>
                    <a:gd name="connsiteY14" fmla="*/ 11648 h 1502449"/>
                    <a:gd name="connsiteX15" fmla="*/ 660351 w 1703376"/>
                    <a:gd name="connsiteY15" fmla="*/ 46990 h 1502449"/>
                    <a:gd name="connsiteX16" fmla="*/ 725282 w 1703376"/>
                    <a:gd name="connsiteY16" fmla="*/ 0 h 1502449"/>
                    <a:gd name="connsiteX17" fmla="*/ 498026 w 1703376"/>
                    <a:gd name="connsiteY17" fmla="*/ 83331 h 1502449"/>
                    <a:gd name="connsiteX18" fmla="*/ 393769 w 1703376"/>
                    <a:gd name="connsiteY18" fmla="*/ 178278 h 1502449"/>
                    <a:gd name="connsiteX19" fmla="*/ 306323 w 1703376"/>
                    <a:gd name="connsiteY19" fmla="*/ 252838 h 1502449"/>
                    <a:gd name="connsiteX20" fmla="*/ 271147 w 1703376"/>
                    <a:gd name="connsiteY20" fmla="*/ 220934 h 1502449"/>
                    <a:gd name="connsiteX21" fmla="*/ 197163 w 1703376"/>
                    <a:gd name="connsiteY21" fmla="*/ 383972 h 1502449"/>
                    <a:gd name="connsiteX22" fmla="*/ 188156 w 1703376"/>
                    <a:gd name="connsiteY22" fmla="*/ 556691 h 1502449"/>
                    <a:gd name="connsiteX23" fmla="*/ 141403 w 1703376"/>
                    <a:gd name="connsiteY23" fmla="*/ 587205 h 1502449"/>
                    <a:gd name="connsiteX24" fmla="*/ 27913 w 1703376"/>
                    <a:gd name="connsiteY24" fmla="*/ 938744 h 1502449"/>
                    <a:gd name="connsiteX25" fmla="*/ 21213 w 1703376"/>
                    <a:gd name="connsiteY25" fmla="*/ 1502448 h 1502449"/>
                    <a:gd name="connsiteX26" fmla="*/ 75748 w 1703376"/>
                    <a:gd name="connsiteY26" fmla="*/ 1080299 h 1502449"/>
                    <a:gd name="connsiteX27" fmla="*/ 326473 w 1703376"/>
                    <a:gd name="connsiteY27" fmla="*/ 459456 h 1502449"/>
                    <a:gd name="connsiteX0" fmla="*/ 326473 w 1658053"/>
                    <a:gd name="connsiteY0" fmla="*/ 459456 h 1502449"/>
                    <a:gd name="connsiteX1" fmla="*/ 888403 w 1658053"/>
                    <a:gd name="connsiteY1" fmla="*/ 265944 h 1502449"/>
                    <a:gd name="connsiteX2" fmla="*/ 1358344 w 1658053"/>
                    <a:gd name="connsiteY2" fmla="*/ 406308 h 1502449"/>
                    <a:gd name="connsiteX3" fmla="*/ 1598847 w 1658053"/>
                    <a:gd name="connsiteY3" fmla="*/ 1321919 h 1502449"/>
                    <a:gd name="connsiteX4" fmla="*/ 1632292 w 1658053"/>
                    <a:gd name="connsiteY4" fmla="*/ 1243225 h 1502449"/>
                    <a:gd name="connsiteX5" fmla="*/ 1627206 w 1658053"/>
                    <a:gd name="connsiteY5" fmla="*/ 874176 h 1502449"/>
                    <a:gd name="connsiteX6" fmla="*/ 1547591 w 1658053"/>
                    <a:gd name="connsiteY6" fmla="*/ 590198 h 1502449"/>
                    <a:gd name="connsiteX7" fmla="*/ 1610965 w 1658053"/>
                    <a:gd name="connsiteY7" fmla="*/ 590198 h 1502449"/>
                    <a:gd name="connsiteX8" fmla="*/ 1571144 w 1658053"/>
                    <a:gd name="connsiteY8" fmla="*/ 441122 h 1502449"/>
                    <a:gd name="connsiteX9" fmla="*/ 1466250 w 1658053"/>
                    <a:gd name="connsiteY9" fmla="*/ 367542 h 1502449"/>
                    <a:gd name="connsiteX10" fmla="*/ 1525122 w 1658053"/>
                    <a:gd name="connsiteY10" fmla="*/ 354367 h 1502449"/>
                    <a:gd name="connsiteX11" fmla="*/ 1331368 w 1658053"/>
                    <a:gd name="connsiteY11" fmla="*/ 171286 h 1502449"/>
                    <a:gd name="connsiteX12" fmla="*/ 1140185 w 1658053"/>
                    <a:gd name="connsiteY12" fmla="*/ 83204 h 1502449"/>
                    <a:gd name="connsiteX13" fmla="*/ 1185498 w 1658053"/>
                    <a:gd name="connsiteY13" fmla="*/ 59724 h 1502449"/>
                    <a:gd name="connsiteX14" fmla="*/ 925890 w 1658053"/>
                    <a:gd name="connsiteY14" fmla="*/ 11648 h 1502449"/>
                    <a:gd name="connsiteX15" fmla="*/ 660351 w 1658053"/>
                    <a:gd name="connsiteY15" fmla="*/ 46990 h 1502449"/>
                    <a:gd name="connsiteX16" fmla="*/ 725282 w 1658053"/>
                    <a:gd name="connsiteY16" fmla="*/ 0 h 1502449"/>
                    <a:gd name="connsiteX17" fmla="*/ 498026 w 1658053"/>
                    <a:gd name="connsiteY17" fmla="*/ 83331 h 1502449"/>
                    <a:gd name="connsiteX18" fmla="*/ 393769 w 1658053"/>
                    <a:gd name="connsiteY18" fmla="*/ 178278 h 1502449"/>
                    <a:gd name="connsiteX19" fmla="*/ 306323 w 1658053"/>
                    <a:gd name="connsiteY19" fmla="*/ 252838 h 1502449"/>
                    <a:gd name="connsiteX20" fmla="*/ 271147 w 1658053"/>
                    <a:gd name="connsiteY20" fmla="*/ 220934 h 1502449"/>
                    <a:gd name="connsiteX21" fmla="*/ 197163 w 1658053"/>
                    <a:gd name="connsiteY21" fmla="*/ 383972 h 1502449"/>
                    <a:gd name="connsiteX22" fmla="*/ 188156 w 1658053"/>
                    <a:gd name="connsiteY22" fmla="*/ 556691 h 1502449"/>
                    <a:gd name="connsiteX23" fmla="*/ 141403 w 1658053"/>
                    <a:gd name="connsiteY23" fmla="*/ 587205 h 1502449"/>
                    <a:gd name="connsiteX24" fmla="*/ 27913 w 1658053"/>
                    <a:gd name="connsiteY24" fmla="*/ 938744 h 1502449"/>
                    <a:gd name="connsiteX25" fmla="*/ 21213 w 1658053"/>
                    <a:gd name="connsiteY25" fmla="*/ 1502448 h 1502449"/>
                    <a:gd name="connsiteX26" fmla="*/ 75748 w 1658053"/>
                    <a:gd name="connsiteY26" fmla="*/ 1080299 h 1502449"/>
                    <a:gd name="connsiteX27" fmla="*/ 326473 w 1658053"/>
                    <a:gd name="connsiteY27" fmla="*/ 459456 h 1502449"/>
                    <a:gd name="connsiteX0" fmla="*/ 326473 w 1633534"/>
                    <a:gd name="connsiteY0" fmla="*/ 459456 h 1502449"/>
                    <a:gd name="connsiteX1" fmla="*/ 888403 w 1633534"/>
                    <a:gd name="connsiteY1" fmla="*/ 265944 h 1502449"/>
                    <a:gd name="connsiteX2" fmla="*/ 1358344 w 1633534"/>
                    <a:gd name="connsiteY2" fmla="*/ 406308 h 1502449"/>
                    <a:gd name="connsiteX3" fmla="*/ 1598847 w 1633534"/>
                    <a:gd name="connsiteY3" fmla="*/ 1321919 h 1502449"/>
                    <a:gd name="connsiteX4" fmla="*/ 1632292 w 1633534"/>
                    <a:gd name="connsiteY4" fmla="*/ 1243225 h 1502449"/>
                    <a:gd name="connsiteX5" fmla="*/ 1627206 w 1633534"/>
                    <a:gd name="connsiteY5" fmla="*/ 874176 h 1502449"/>
                    <a:gd name="connsiteX6" fmla="*/ 1547591 w 1633534"/>
                    <a:gd name="connsiteY6" fmla="*/ 590198 h 1502449"/>
                    <a:gd name="connsiteX7" fmla="*/ 1610965 w 1633534"/>
                    <a:gd name="connsiteY7" fmla="*/ 590198 h 1502449"/>
                    <a:gd name="connsiteX8" fmla="*/ 1571144 w 1633534"/>
                    <a:gd name="connsiteY8" fmla="*/ 441122 h 1502449"/>
                    <a:gd name="connsiteX9" fmla="*/ 1466250 w 1633534"/>
                    <a:gd name="connsiteY9" fmla="*/ 367542 h 1502449"/>
                    <a:gd name="connsiteX10" fmla="*/ 1525122 w 1633534"/>
                    <a:gd name="connsiteY10" fmla="*/ 354367 h 1502449"/>
                    <a:gd name="connsiteX11" fmla="*/ 1331368 w 1633534"/>
                    <a:gd name="connsiteY11" fmla="*/ 171286 h 1502449"/>
                    <a:gd name="connsiteX12" fmla="*/ 1140185 w 1633534"/>
                    <a:gd name="connsiteY12" fmla="*/ 83204 h 1502449"/>
                    <a:gd name="connsiteX13" fmla="*/ 1185498 w 1633534"/>
                    <a:gd name="connsiteY13" fmla="*/ 59724 h 1502449"/>
                    <a:gd name="connsiteX14" fmla="*/ 925890 w 1633534"/>
                    <a:gd name="connsiteY14" fmla="*/ 11648 h 1502449"/>
                    <a:gd name="connsiteX15" fmla="*/ 660351 w 1633534"/>
                    <a:gd name="connsiteY15" fmla="*/ 46990 h 1502449"/>
                    <a:gd name="connsiteX16" fmla="*/ 725282 w 1633534"/>
                    <a:gd name="connsiteY16" fmla="*/ 0 h 1502449"/>
                    <a:gd name="connsiteX17" fmla="*/ 498026 w 1633534"/>
                    <a:gd name="connsiteY17" fmla="*/ 83331 h 1502449"/>
                    <a:gd name="connsiteX18" fmla="*/ 393769 w 1633534"/>
                    <a:gd name="connsiteY18" fmla="*/ 178278 h 1502449"/>
                    <a:gd name="connsiteX19" fmla="*/ 306323 w 1633534"/>
                    <a:gd name="connsiteY19" fmla="*/ 252838 h 1502449"/>
                    <a:gd name="connsiteX20" fmla="*/ 271147 w 1633534"/>
                    <a:gd name="connsiteY20" fmla="*/ 220934 h 1502449"/>
                    <a:gd name="connsiteX21" fmla="*/ 197163 w 1633534"/>
                    <a:gd name="connsiteY21" fmla="*/ 383972 h 1502449"/>
                    <a:gd name="connsiteX22" fmla="*/ 188156 w 1633534"/>
                    <a:gd name="connsiteY22" fmla="*/ 556691 h 1502449"/>
                    <a:gd name="connsiteX23" fmla="*/ 141403 w 1633534"/>
                    <a:gd name="connsiteY23" fmla="*/ 587205 h 1502449"/>
                    <a:gd name="connsiteX24" fmla="*/ 27913 w 1633534"/>
                    <a:gd name="connsiteY24" fmla="*/ 938744 h 1502449"/>
                    <a:gd name="connsiteX25" fmla="*/ 21213 w 1633534"/>
                    <a:gd name="connsiteY25" fmla="*/ 1502448 h 1502449"/>
                    <a:gd name="connsiteX26" fmla="*/ 75748 w 1633534"/>
                    <a:gd name="connsiteY26" fmla="*/ 1080299 h 1502449"/>
                    <a:gd name="connsiteX27" fmla="*/ 326473 w 1633534"/>
                    <a:gd name="connsiteY27"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627206 w 1632292"/>
                    <a:gd name="connsiteY5" fmla="*/ 874176 h 1502449"/>
                    <a:gd name="connsiteX6" fmla="*/ 1547591 w 1632292"/>
                    <a:gd name="connsiteY6" fmla="*/ 590198 h 1502449"/>
                    <a:gd name="connsiteX7" fmla="*/ 1610965 w 1632292"/>
                    <a:gd name="connsiteY7" fmla="*/ 590198 h 1502449"/>
                    <a:gd name="connsiteX8" fmla="*/ 1571144 w 1632292"/>
                    <a:gd name="connsiteY8" fmla="*/ 441122 h 1502449"/>
                    <a:gd name="connsiteX9" fmla="*/ 1466250 w 1632292"/>
                    <a:gd name="connsiteY9" fmla="*/ 367542 h 1502449"/>
                    <a:gd name="connsiteX10" fmla="*/ 1525122 w 1632292"/>
                    <a:gd name="connsiteY10" fmla="*/ 354367 h 1502449"/>
                    <a:gd name="connsiteX11" fmla="*/ 1331368 w 1632292"/>
                    <a:gd name="connsiteY11" fmla="*/ 171286 h 1502449"/>
                    <a:gd name="connsiteX12" fmla="*/ 1140185 w 1632292"/>
                    <a:gd name="connsiteY12" fmla="*/ 83204 h 1502449"/>
                    <a:gd name="connsiteX13" fmla="*/ 1185498 w 1632292"/>
                    <a:gd name="connsiteY13" fmla="*/ 59724 h 1502449"/>
                    <a:gd name="connsiteX14" fmla="*/ 925890 w 1632292"/>
                    <a:gd name="connsiteY14" fmla="*/ 11648 h 1502449"/>
                    <a:gd name="connsiteX15" fmla="*/ 660351 w 1632292"/>
                    <a:gd name="connsiteY15" fmla="*/ 46990 h 1502449"/>
                    <a:gd name="connsiteX16" fmla="*/ 725282 w 1632292"/>
                    <a:gd name="connsiteY16" fmla="*/ 0 h 1502449"/>
                    <a:gd name="connsiteX17" fmla="*/ 498026 w 1632292"/>
                    <a:gd name="connsiteY17" fmla="*/ 83331 h 1502449"/>
                    <a:gd name="connsiteX18" fmla="*/ 393769 w 1632292"/>
                    <a:gd name="connsiteY18" fmla="*/ 178278 h 1502449"/>
                    <a:gd name="connsiteX19" fmla="*/ 306323 w 1632292"/>
                    <a:gd name="connsiteY19" fmla="*/ 252838 h 1502449"/>
                    <a:gd name="connsiteX20" fmla="*/ 271147 w 1632292"/>
                    <a:gd name="connsiteY20" fmla="*/ 220934 h 1502449"/>
                    <a:gd name="connsiteX21" fmla="*/ 197163 w 1632292"/>
                    <a:gd name="connsiteY21" fmla="*/ 383972 h 1502449"/>
                    <a:gd name="connsiteX22" fmla="*/ 188156 w 1632292"/>
                    <a:gd name="connsiteY22" fmla="*/ 556691 h 1502449"/>
                    <a:gd name="connsiteX23" fmla="*/ 141403 w 1632292"/>
                    <a:gd name="connsiteY23" fmla="*/ 587205 h 1502449"/>
                    <a:gd name="connsiteX24" fmla="*/ 27913 w 1632292"/>
                    <a:gd name="connsiteY24" fmla="*/ 938744 h 1502449"/>
                    <a:gd name="connsiteX25" fmla="*/ 21213 w 1632292"/>
                    <a:gd name="connsiteY25" fmla="*/ 1502448 h 1502449"/>
                    <a:gd name="connsiteX26" fmla="*/ 75748 w 1632292"/>
                    <a:gd name="connsiteY26" fmla="*/ 1080299 h 1502449"/>
                    <a:gd name="connsiteX27" fmla="*/ 326473 w 1632292"/>
                    <a:gd name="connsiteY27"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610965 w 1632292"/>
                    <a:gd name="connsiteY7" fmla="*/ 590198 h 1502449"/>
                    <a:gd name="connsiteX8" fmla="*/ 1571144 w 1632292"/>
                    <a:gd name="connsiteY8" fmla="*/ 441122 h 1502449"/>
                    <a:gd name="connsiteX9" fmla="*/ 1466250 w 1632292"/>
                    <a:gd name="connsiteY9" fmla="*/ 367542 h 1502449"/>
                    <a:gd name="connsiteX10" fmla="*/ 1525122 w 1632292"/>
                    <a:gd name="connsiteY10" fmla="*/ 354367 h 1502449"/>
                    <a:gd name="connsiteX11" fmla="*/ 1331368 w 1632292"/>
                    <a:gd name="connsiteY11" fmla="*/ 171286 h 1502449"/>
                    <a:gd name="connsiteX12" fmla="*/ 1140185 w 1632292"/>
                    <a:gd name="connsiteY12" fmla="*/ 83204 h 1502449"/>
                    <a:gd name="connsiteX13" fmla="*/ 1185498 w 1632292"/>
                    <a:gd name="connsiteY13" fmla="*/ 59724 h 1502449"/>
                    <a:gd name="connsiteX14" fmla="*/ 925890 w 1632292"/>
                    <a:gd name="connsiteY14" fmla="*/ 11648 h 1502449"/>
                    <a:gd name="connsiteX15" fmla="*/ 660351 w 1632292"/>
                    <a:gd name="connsiteY15" fmla="*/ 46990 h 1502449"/>
                    <a:gd name="connsiteX16" fmla="*/ 725282 w 1632292"/>
                    <a:gd name="connsiteY16" fmla="*/ 0 h 1502449"/>
                    <a:gd name="connsiteX17" fmla="*/ 498026 w 1632292"/>
                    <a:gd name="connsiteY17" fmla="*/ 83331 h 1502449"/>
                    <a:gd name="connsiteX18" fmla="*/ 393769 w 1632292"/>
                    <a:gd name="connsiteY18" fmla="*/ 178278 h 1502449"/>
                    <a:gd name="connsiteX19" fmla="*/ 306323 w 1632292"/>
                    <a:gd name="connsiteY19" fmla="*/ 252838 h 1502449"/>
                    <a:gd name="connsiteX20" fmla="*/ 271147 w 1632292"/>
                    <a:gd name="connsiteY20" fmla="*/ 220934 h 1502449"/>
                    <a:gd name="connsiteX21" fmla="*/ 197163 w 1632292"/>
                    <a:gd name="connsiteY21" fmla="*/ 383972 h 1502449"/>
                    <a:gd name="connsiteX22" fmla="*/ 188156 w 1632292"/>
                    <a:gd name="connsiteY22" fmla="*/ 556691 h 1502449"/>
                    <a:gd name="connsiteX23" fmla="*/ 141403 w 1632292"/>
                    <a:gd name="connsiteY23" fmla="*/ 587205 h 1502449"/>
                    <a:gd name="connsiteX24" fmla="*/ 27913 w 1632292"/>
                    <a:gd name="connsiteY24" fmla="*/ 938744 h 1502449"/>
                    <a:gd name="connsiteX25" fmla="*/ 21213 w 1632292"/>
                    <a:gd name="connsiteY25" fmla="*/ 1502448 h 1502449"/>
                    <a:gd name="connsiteX26" fmla="*/ 75748 w 1632292"/>
                    <a:gd name="connsiteY26" fmla="*/ 1080299 h 1502449"/>
                    <a:gd name="connsiteX27" fmla="*/ 326473 w 1632292"/>
                    <a:gd name="connsiteY27"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571144 w 1632292"/>
                    <a:gd name="connsiteY7" fmla="*/ 441122 h 1502449"/>
                    <a:gd name="connsiteX8" fmla="*/ 1466250 w 1632292"/>
                    <a:gd name="connsiteY8" fmla="*/ 367542 h 1502449"/>
                    <a:gd name="connsiteX9" fmla="*/ 1525122 w 1632292"/>
                    <a:gd name="connsiteY9" fmla="*/ 354367 h 1502449"/>
                    <a:gd name="connsiteX10" fmla="*/ 1331368 w 1632292"/>
                    <a:gd name="connsiteY10" fmla="*/ 171286 h 1502449"/>
                    <a:gd name="connsiteX11" fmla="*/ 1140185 w 1632292"/>
                    <a:gd name="connsiteY11" fmla="*/ 83204 h 1502449"/>
                    <a:gd name="connsiteX12" fmla="*/ 1185498 w 1632292"/>
                    <a:gd name="connsiteY12" fmla="*/ 59724 h 1502449"/>
                    <a:gd name="connsiteX13" fmla="*/ 925890 w 1632292"/>
                    <a:gd name="connsiteY13" fmla="*/ 11648 h 1502449"/>
                    <a:gd name="connsiteX14" fmla="*/ 660351 w 1632292"/>
                    <a:gd name="connsiteY14" fmla="*/ 46990 h 1502449"/>
                    <a:gd name="connsiteX15" fmla="*/ 725282 w 1632292"/>
                    <a:gd name="connsiteY15" fmla="*/ 0 h 1502449"/>
                    <a:gd name="connsiteX16" fmla="*/ 498026 w 1632292"/>
                    <a:gd name="connsiteY16" fmla="*/ 83331 h 1502449"/>
                    <a:gd name="connsiteX17" fmla="*/ 393769 w 1632292"/>
                    <a:gd name="connsiteY17" fmla="*/ 178278 h 1502449"/>
                    <a:gd name="connsiteX18" fmla="*/ 306323 w 1632292"/>
                    <a:gd name="connsiteY18" fmla="*/ 252838 h 1502449"/>
                    <a:gd name="connsiteX19" fmla="*/ 271147 w 1632292"/>
                    <a:gd name="connsiteY19" fmla="*/ 220934 h 1502449"/>
                    <a:gd name="connsiteX20" fmla="*/ 197163 w 1632292"/>
                    <a:gd name="connsiteY20" fmla="*/ 383972 h 1502449"/>
                    <a:gd name="connsiteX21" fmla="*/ 188156 w 1632292"/>
                    <a:gd name="connsiteY21" fmla="*/ 556691 h 1502449"/>
                    <a:gd name="connsiteX22" fmla="*/ 141403 w 1632292"/>
                    <a:gd name="connsiteY22" fmla="*/ 587205 h 1502449"/>
                    <a:gd name="connsiteX23" fmla="*/ 27913 w 1632292"/>
                    <a:gd name="connsiteY23" fmla="*/ 938744 h 1502449"/>
                    <a:gd name="connsiteX24" fmla="*/ 21213 w 1632292"/>
                    <a:gd name="connsiteY24" fmla="*/ 1502448 h 1502449"/>
                    <a:gd name="connsiteX25" fmla="*/ 75748 w 1632292"/>
                    <a:gd name="connsiteY25" fmla="*/ 1080299 h 1502449"/>
                    <a:gd name="connsiteX26" fmla="*/ 326473 w 1632292"/>
                    <a:gd name="connsiteY26"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466250 w 1632292"/>
                    <a:gd name="connsiteY7" fmla="*/ 367542 h 1502449"/>
                    <a:gd name="connsiteX8" fmla="*/ 1525122 w 1632292"/>
                    <a:gd name="connsiteY8" fmla="*/ 354367 h 1502449"/>
                    <a:gd name="connsiteX9" fmla="*/ 1331368 w 1632292"/>
                    <a:gd name="connsiteY9" fmla="*/ 171286 h 1502449"/>
                    <a:gd name="connsiteX10" fmla="*/ 1140185 w 1632292"/>
                    <a:gd name="connsiteY10" fmla="*/ 83204 h 1502449"/>
                    <a:gd name="connsiteX11" fmla="*/ 1185498 w 1632292"/>
                    <a:gd name="connsiteY11" fmla="*/ 59724 h 1502449"/>
                    <a:gd name="connsiteX12" fmla="*/ 925890 w 1632292"/>
                    <a:gd name="connsiteY12" fmla="*/ 11648 h 1502449"/>
                    <a:gd name="connsiteX13" fmla="*/ 660351 w 1632292"/>
                    <a:gd name="connsiteY13" fmla="*/ 46990 h 1502449"/>
                    <a:gd name="connsiteX14" fmla="*/ 725282 w 1632292"/>
                    <a:gd name="connsiteY14" fmla="*/ 0 h 1502449"/>
                    <a:gd name="connsiteX15" fmla="*/ 498026 w 1632292"/>
                    <a:gd name="connsiteY15" fmla="*/ 83331 h 1502449"/>
                    <a:gd name="connsiteX16" fmla="*/ 393769 w 1632292"/>
                    <a:gd name="connsiteY16" fmla="*/ 178278 h 1502449"/>
                    <a:gd name="connsiteX17" fmla="*/ 306323 w 1632292"/>
                    <a:gd name="connsiteY17" fmla="*/ 252838 h 1502449"/>
                    <a:gd name="connsiteX18" fmla="*/ 271147 w 1632292"/>
                    <a:gd name="connsiteY18" fmla="*/ 220934 h 1502449"/>
                    <a:gd name="connsiteX19" fmla="*/ 197163 w 1632292"/>
                    <a:gd name="connsiteY19" fmla="*/ 383972 h 1502449"/>
                    <a:gd name="connsiteX20" fmla="*/ 188156 w 1632292"/>
                    <a:gd name="connsiteY20" fmla="*/ 556691 h 1502449"/>
                    <a:gd name="connsiteX21" fmla="*/ 141403 w 1632292"/>
                    <a:gd name="connsiteY21" fmla="*/ 587205 h 1502449"/>
                    <a:gd name="connsiteX22" fmla="*/ 27913 w 1632292"/>
                    <a:gd name="connsiteY22" fmla="*/ 938744 h 1502449"/>
                    <a:gd name="connsiteX23" fmla="*/ 21213 w 1632292"/>
                    <a:gd name="connsiteY23" fmla="*/ 1502448 h 1502449"/>
                    <a:gd name="connsiteX24" fmla="*/ 75748 w 1632292"/>
                    <a:gd name="connsiteY24" fmla="*/ 1080299 h 1502449"/>
                    <a:gd name="connsiteX25" fmla="*/ 326473 w 1632292"/>
                    <a:gd name="connsiteY25"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466250 w 1632292"/>
                    <a:gd name="connsiteY7" fmla="*/ 367542 h 1502449"/>
                    <a:gd name="connsiteX8" fmla="*/ 1331368 w 1632292"/>
                    <a:gd name="connsiteY8" fmla="*/ 171286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466250 w 1632292"/>
                    <a:gd name="connsiteY7" fmla="*/ 367542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30898 w 1632292"/>
                    <a:gd name="connsiteY6" fmla="*/ 609313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76595 w 1632292"/>
                    <a:gd name="connsiteY5" fmla="*/ 868375 h 1502449"/>
                    <a:gd name="connsiteX6" fmla="*/ 1530898 w 1632292"/>
                    <a:gd name="connsiteY6" fmla="*/ 609313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605284 w 1632292"/>
                    <a:gd name="connsiteY5" fmla="*/ 866405 h 1502449"/>
                    <a:gd name="connsiteX6" fmla="*/ 1530898 w 1632292"/>
                    <a:gd name="connsiteY6" fmla="*/ 609313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605284 w 1632292"/>
                    <a:gd name="connsiteY5" fmla="*/ 866405 h 1502449"/>
                    <a:gd name="connsiteX6" fmla="*/ 1546714 w 1632292"/>
                    <a:gd name="connsiteY6" fmla="*/ 611123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1"/>
                    <a:gd name="connsiteY0" fmla="*/ 459456 h 1502449"/>
                    <a:gd name="connsiteX1" fmla="*/ 888403 w 1632291"/>
                    <a:gd name="connsiteY1" fmla="*/ 265944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0185 w 1632291"/>
                    <a:gd name="connsiteY9" fmla="*/ 83204 h 1502449"/>
                    <a:gd name="connsiteX10" fmla="*/ 1185498 w 1632291"/>
                    <a:gd name="connsiteY10" fmla="*/ 59724 h 1502449"/>
                    <a:gd name="connsiteX11" fmla="*/ 925890 w 1632291"/>
                    <a:gd name="connsiteY11" fmla="*/ 11648 h 1502449"/>
                    <a:gd name="connsiteX12" fmla="*/ 660351 w 1632291"/>
                    <a:gd name="connsiteY12" fmla="*/ 46990 h 1502449"/>
                    <a:gd name="connsiteX13" fmla="*/ 725282 w 1632291"/>
                    <a:gd name="connsiteY13" fmla="*/ 0 h 1502449"/>
                    <a:gd name="connsiteX14" fmla="*/ 498026 w 1632291"/>
                    <a:gd name="connsiteY14" fmla="*/ 83331 h 1502449"/>
                    <a:gd name="connsiteX15" fmla="*/ 393769 w 1632291"/>
                    <a:gd name="connsiteY15" fmla="*/ 178278 h 1502449"/>
                    <a:gd name="connsiteX16" fmla="*/ 306323 w 1632291"/>
                    <a:gd name="connsiteY16" fmla="*/ 252838 h 1502449"/>
                    <a:gd name="connsiteX17" fmla="*/ 271147 w 1632291"/>
                    <a:gd name="connsiteY17" fmla="*/ 220934 h 1502449"/>
                    <a:gd name="connsiteX18" fmla="*/ 197163 w 1632291"/>
                    <a:gd name="connsiteY18" fmla="*/ 383972 h 1502449"/>
                    <a:gd name="connsiteX19" fmla="*/ 188156 w 1632291"/>
                    <a:gd name="connsiteY19" fmla="*/ 556691 h 1502449"/>
                    <a:gd name="connsiteX20" fmla="*/ 141403 w 1632291"/>
                    <a:gd name="connsiteY20" fmla="*/ 587205 h 1502449"/>
                    <a:gd name="connsiteX21" fmla="*/ 27913 w 1632291"/>
                    <a:gd name="connsiteY21" fmla="*/ 938744 h 1502449"/>
                    <a:gd name="connsiteX22" fmla="*/ 21213 w 1632291"/>
                    <a:gd name="connsiteY22" fmla="*/ 1502448 h 1502449"/>
                    <a:gd name="connsiteX23" fmla="*/ 75748 w 1632291"/>
                    <a:gd name="connsiteY23" fmla="*/ 1080299 h 1502449"/>
                    <a:gd name="connsiteX24" fmla="*/ 326473 w 1632291"/>
                    <a:gd name="connsiteY24"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0185 w 1632291"/>
                    <a:gd name="connsiteY9" fmla="*/ 83204 h 1502449"/>
                    <a:gd name="connsiteX10" fmla="*/ 1185498 w 1632291"/>
                    <a:gd name="connsiteY10" fmla="*/ 59724 h 1502449"/>
                    <a:gd name="connsiteX11" fmla="*/ 925890 w 1632291"/>
                    <a:gd name="connsiteY11" fmla="*/ 11648 h 1502449"/>
                    <a:gd name="connsiteX12" fmla="*/ 660351 w 1632291"/>
                    <a:gd name="connsiteY12" fmla="*/ 46990 h 1502449"/>
                    <a:gd name="connsiteX13" fmla="*/ 725282 w 1632291"/>
                    <a:gd name="connsiteY13" fmla="*/ 0 h 1502449"/>
                    <a:gd name="connsiteX14" fmla="*/ 498026 w 1632291"/>
                    <a:gd name="connsiteY14" fmla="*/ 83331 h 1502449"/>
                    <a:gd name="connsiteX15" fmla="*/ 393769 w 1632291"/>
                    <a:gd name="connsiteY15" fmla="*/ 178278 h 1502449"/>
                    <a:gd name="connsiteX16" fmla="*/ 306323 w 1632291"/>
                    <a:gd name="connsiteY16" fmla="*/ 252838 h 1502449"/>
                    <a:gd name="connsiteX17" fmla="*/ 271147 w 1632291"/>
                    <a:gd name="connsiteY17" fmla="*/ 220934 h 1502449"/>
                    <a:gd name="connsiteX18" fmla="*/ 197163 w 1632291"/>
                    <a:gd name="connsiteY18" fmla="*/ 383972 h 1502449"/>
                    <a:gd name="connsiteX19" fmla="*/ 188156 w 1632291"/>
                    <a:gd name="connsiteY19" fmla="*/ 556691 h 1502449"/>
                    <a:gd name="connsiteX20" fmla="*/ 141403 w 1632291"/>
                    <a:gd name="connsiteY20" fmla="*/ 587205 h 1502449"/>
                    <a:gd name="connsiteX21" fmla="*/ 27913 w 1632291"/>
                    <a:gd name="connsiteY21" fmla="*/ 938744 h 1502449"/>
                    <a:gd name="connsiteX22" fmla="*/ 21213 w 1632291"/>
                    <a:gd name="connsiteY22" fmla="*/ 1502448 h 1502449"/>
                    <a:gd name="connsiteX23" fmla="*/ 75748 w 1632291"/>
                    <a:gd name="connsiteY23" fmla="*/ 1080299 h 1502449"/>
                    <a:gd name="connsiteX24" fmla="*/ 326473 w 1632291"/>
                    <a:gd name="connsiteY24"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0185 w 1632291"/>
                    <a:gd name="connsiteY9" fmla="*/ 83204 h 1502449"/>
                    <a:gd name="connsiteX10" fmla="*/ 1185498 w 1632291"/>
                    <a:gd name="connsiteY10" fmla="*/ 59724 h 1502449"/>
                    <a:gd name="connsiteX11" fmla="*/ 945183 w 1632291"/>
                    <a:gd name="connsiteY11" fmla="*/ 82200 h 1502449"/>
                    <a:gd name="connsiteX12" fmla="*/ 660351 w 1632291"/>
                    <a:gd name="connsiteY12" fmla="*/ 46990 h 1502449"/>
                    <a:gd name="connsiteX13" fmla="*/ 725282 w 1632291"/>
                    <a:gd name="connsiteY13" fmla="*/ 0 h 1502449"/>
                    <a:gd name="connsiteX14" fmla="*/ 498026 w 1632291"/>
                    <a:gd name="connsiteY14" fmla="*/ 83331 h 1502449"/>
                    <a:gd name="connsiteX15" fmla="*/ 393769 w 1632291"/>
                    <a:gd name="connsiteY15" fmla="*/ 178278 h 1502449"/>
                    <a:gd name="connsiteX16" fmla="*/ 306323 w 1632291"/>
                    <a:gd name="connsiteY16" fmla="*/ 252838 h 1502449"/>
                    <a:gd name="connsiteX17" fmla="*/ 271147 w 1632291"/>
                    <a:gd name="connsiteY17" fmla="*/ 220934 h 1502449"/>
                    <a:gd name="connsiteX18" fmla="*/ 197163 w 1632291"/>
                    <a:gd name="connsiteY18" fmla="*/ 383972 h 1502449"/>
                    <a:gd name="connsiteX19" fmla="*/ 188156 w 1632291"/>
                    <a:gd name="connsiteY19" fmla="*/ 556691 h 1502449"/>
                    <a:gd name="connsiteX20" fmla="*/ 141403 w 1632291"/>
                    <a:gd name="connsiteY20" fmla="*/ 587205 h 1502449"/>
                    <a:gd name="connsiteX21" fmla="*/ 27913 w 1632291"/>
                    <a:gd name="connsiteY21" fmla="*/ 938744 h 1502449"/>
                    <a:gd name="connsiteX22" fmla="*/ 21213 w 1632291"/>
                    <a:gd name="connsiteY22" fmla="*/ 1502448 h 1502449"/>
                    <a:gd name="connsiteX23" fmla="*/ 75748 w 1632291"/>
                    <a:gd name="connsiteY23" fmla="*/ 1080299 h 1502449"/>
                    <a:gd name="connsiteX24" fmla="*/ 326473 w 1632291"/>
                    <a:gd name="connsiteY24"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4321 w 1632291"/>
                    <a:gd name="connsiteY9" fmla="*/ 136250 h 1502449"/>
                    <a:gd name="connsiteX10" fmla="*/ 1185498 w 1632291"/>
                    <a:gd name="connsiteY10" fmla="*/ 59724 h 1502449"/>
                    <a:gd name="connsiteX11" fmla="*/ 945183 w 1632291"/>
                    <a:gd name="connsiteY11" fmla="*/ 82200 h 1502449"/>
                    <a:gd name="connsiteX12" fmla="*/ 660351 w 1632291"/>
                    <a:gd name="connsiteY12" fmla="*/ 46990 h 1502449"/>
                    <a:gd name="connsiteX13" fmla="*/ 725282 w 1632291"/>
                    <a:gd name="connsiteY13" fmla="*/ 0 h 1502449"/>
                    <a:gd name="connsiteX14" fmla="*/ 498026 w 1632291"/>
                    <a:gd name="connsiteY14" fmla="*/ 83331 h 1502449"/>
                    <a:gd name="connsiteX15" fmla="*/ 393769 w 1632291"/>
                    <a:gd name="connsiteY15" fmla="*/ 178278 h 1502449"/>
                    <a:gd name="connsiteX16" fmla="*/ 306323 w 1632291"/>
                    <a:gd name="connsiteY16" fmla="*/ 252838 h 1502449"/>
                    <a:gd name="connsiteX17" fmla="*/ 271147 w 1632291"/>
                    <a:gd name="connsiteY17" fmla="*/ 220934 h 1502449"/>
                    <a:gd name="connsiteX18" fmla="*/ 197163 w 1632291"/>
                    <a:gd name="connsiteY18" fmla="*/ 383972 h 1502449"/>
                    <a:gd name="connsiteX19" fmla="*/ 188156 w 1632291"/>
                    <a:gd name="connsiteY19" fmla="*/ 556691 h 1502449"/>
                    <a:gd name="connsiteX20" fmla="*/ 141403 w 1632291"/>
                    <a:gd name="connsiteY20" fmla="*/ 587205 h 1502449"/>
                    <a:gd name="connsiteX21" fmla="*/ 27913 w 1632291"/>
                    <a:gd name="connsiteY21" fmla="*/ 938744 h 1502449"/>
                    <a:gd name="connsiteX22" fmla="*/ 21213 w 1632291"/>
                    <a:gd name="connsiteY22" fmla="*/ 1502448 h 1502449"/>
                    <a:gd name="connsiteX23" fmla="*/ 75748 w 1632291"/>
                    <a:gd name="connsiteY23" fmla="*/ 1080299 h 1502449"/>
                    <a:gd name="connsiteX24" fmla="*/ 326473 w 1632291"/>
                    <a:gd name="connsiteY24"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4321 w 1632291"/>
                    <a:gd name="connsiteY9" fmla="*/ 136250 h 1502449"/>
                    <a:gd name="connsiteX10" fmla="*/ 945183 w 1632291"/>
                    <a:gd name="connsiteY10" fmla="*/ 82200 h 1502449"/>
                    <a:gd name="connsiteX11" fmla="*/ 660351 w 1632291"/>
                    <a:gd name="connsiteY11" fmla="*/ 46990 h 1502449"/>
                    <a:gd name="connsiteX12" fmla="*/ 725282 w 1632291"/>
                    <a:gd name="connsiteY12" fmla="*/ 0 h 1502449"/>
                    <a:gd name="connsiteX13" fmla="*/ 498026 w 1632291"/>
                    <a:gd name="connsiteY13" fmla="*/ 83331 h 1502449"/>
                    <a:gd name="connsiteX14" fmla="*/ 393769 w 1632291"/>
                    <a:gd name="connsiteY14" fmla="*/ 178278 h 1502449"/>
                    <a:gd name="connsiteX15" fmla="*/ 306323 w 1632291"/>
                    <a:gd name="connsiteY15" fmla="*/ 252838 h 1502449"/>
                    <a:gd name="connsiteX16" fmla="*/ 271147 w 1632291"/>
                    <a:gd name="connsiteY16" fmla="*/ 220934 h 1502449"/>
                    <a:gd name="connsiteX17" fmla="*/ 197163 w 1632291"/>
                    <a:gd name="connsiteY17" fmla="*/ 383972 h 1502449"/>
                    <a:gd name="connsiteX18" fmla="*/ 188156 w 1632291"/>
                    <a:gd name="connsiteY18" fmla="*/ 556691 h 1502449"/>
                    <a:gd name="connsiteX19" fmla="*/ 141403 w 1632291"/>
                    <a:gd name="connsiteY19" fmla="*/ 587205 h 1502449"/>
                    <a:gd name="connsiteX20" fmla="*/ 27913 w 1632291"/>
                    <a:gd name="connsiteY20" fmla="*/ 938744 h 1502449"/>
                    <a:gd name="connsiteX21" fmla="*/ 21213 w 1632291"/>
                    <a:gd name="connsiteY21" fmla="*/ 1502448 h 1502449"/>
                    <a:gd name="connsiteX22" fmla="*/ 75748 w 1632291"/>
                    <a:gd name="connsiteY22" fmla="*/ 1080299 h 1502449"/>
                    <a:gd name="connsiteX23" fmla="*/ 326473 w 1632291"/>
                    <a:gd name="connsiteY23"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2413 w 1632291"/>
                    <a:gd name="connsiteY8" fmla="*/ 233342 h 1502449"/>
                    <a:gd name="connsiteX9" fmla="*/ 1144321 w 1632291"/>
                    <a:gd name="connsiteY9" fmla="*/ 136250 h 1502449"/>
                    <a:gd name="connsiteX10" fmla="*/ 945183 w 1632291"/>
                    <a:gd name="connsiteY10" fmla="*/ 82200 h 1502449"/>
                    <a:gd name="connsiteX11" fmla="*/ 660351 w 1632291"/>
                    <a:gd name="connsiteY11" fmla="*/ 46990 h 1502449"/>
                    <a:gd name="connsiteX12" fmla="*/ 725282 w 1632291"/>
                    <a:gd name="connsiteY12" fmla="*/ 0 h 1502449"/>
                    <a:gd name="connsiteX13" fmla="*/ 498026 w 1632291"/>
                    <a:gd name="connsiteY13" fmla="*/ 83331 h 1502449"/>
                    <a:gd name="connsiteX14" fmla="*/ 393769 w 1632291"/>
                    <a:gd name="connsiteY14" fmla="*/ 178278 h 1502449"/>
                    <a:gd name="connsiteX15" fmla="*/ 306323 w 1632291"/>
                    <a:gd name="connsiteY15" fmla="*/ 252838 h 1502449"/>
                    <a:gd name="connsiteX16" fmla="*/ 271147 w 1632291"/>
                    <a:gd name="connsiteY16" fmla="*/ 220934 h 1502449"/>
                    <a:gd name="connsiteX17" fmla="*/ 197163 w 1632291"/>
                    <a:gd name="connsiteY17" fmla="*/ 383972 h 1502449"/>
                    <a:gd name="connsiteX18" fmla="*/ 188156 w 1632291"/>
                    <a:gd name="connsiteY18" fmla="*/ 556691 h 1502449"/>
                    <a:gd name="connsiteX19" fmla="*/ 141403 w 1632291"/>
                    <a:gd name="connsiteY19" fmla="*/ 587205 h 1502449"/>
                    <a:gd name="connsiteX20" fmla="*/ 27913 w 1632291"/>
                    <a:gd name="connsiteY20" fmla="*/ 938744 h 1502449"/>
                    <a:gd name="connsiteX21" fmla="*/ 21213 w 1632291"/>
                    <a:gd name="connsiteY21" fmla="*/ 1502448 h 1502449"/>
                    <a:gd name="connsiteX22" fmla="*/ 75748 w 1632291"/>
                    <a:gd name="connsiteY22" fmla="*/ 1080299 h 1502449"/>
                    <a:gd name="connsiteX23" fmla="*/ 326473 w 1632291"/>
                    <a:gd name="connsiteY23" fmla="*/ 459456 h 1502449"/>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06323 w 1632291"/>
                    <a:gd name="connsiteY14" fmla="*/ 209665 h 1459276"/>
                    <a:gd name="connsiteX15" fmla="*/ 271147 w 1632291"/>
                    <a:gd name="connsiteY15" fmla="*/ 177761 h 1459276"/>
                    <a:gd name="connsiteX16" fmla="*/ 197163 w 1632291"/>
                    <a:gd name="connsiteY16" fmla="*/ 340799 h 1459276"/>
                    <a:gd name="connsiteX17" fmla="*/ 188156 w 1632291"/>
                    <a:gd name="connsiteY17" fmla="*/ 513518 h 1459276"/>
                    <a:gd name="connsiteX18" fmla="*/ 141403 w 1632291"/>
                    <a:gd name="connsiteY18" fmla="*/ 544032 h 1459276"/>
                    <a:gd name="connsiteX19" fmla="*/ 27913 w 1632291"/>
                    <a:gd name="connsiteY19" fmla="*/ 895571 h 1459276"/>
                    <a:gd name="connsiteX20" fmla="*/ 21213 w 1632291"/>
                    <a:gd name="connsiteY20" fmla="*/ 1459275 h 1459276"/>
                    <a:gd name="connsiteX21" fmla="*/ 75748 w 1632291"/>
                    <a:gd name="connsiteY21" fmla="*/ 1037126 h 1459276"/>
                    <a:gd name="connsiteX22" fmla="*/ 326473 w 1632291"/>
                    <a:gd name="connsiteY22" fmla="*/ 416283 h 1459276"/>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06323 w 1632291"/>
                    <a:gd name="connsiteY14" fmla="*/ 209665 h 1459276"/>
                    <a:gd name="connsiteX15" fmla="*/ 197163 w 1632291"/>
                    <a:gd name="connsiteY15" fmla="*/ 340799 h 1459276"/>
                    <a:gd name="connsiteX16" fmla="*/ 188156 w 1632291"/>
                    <a:gd name="connsiteY16" fmla="*/ 513518 h 1459276"/>
                    <a:gd name="connsiteX17" fmla="*/ 141403 w 1632291"/>
                    <a:gd name="connsiteY17" fmla="*/ 544032 h 1459276"/>
                    <a:gd name="connsiteX18" fmla="*/ 27913 w 1632291"/>
                    <a:gd name="connsiteY18" fmla="*/ 895571 h 1459276"/>
                    <a:gd name="connsiteX19" fmla="*/ 21213 w 1632291"/>
                    <a:gd name="connsiteY19" fmla="*/ 1459275 h 1459276"/>
                    <a:gd name="connsiteX20" fmla="*/ 75748 w 1632291"/>
                    <a:gd name="connsiteY20" fmla="*/ 1037126 h 1459276"/>
                    <a:gd name="connsiteX21" fmla="*/ 326473 w 1632291"/>
                    <a:gd name="connsiteY21" fmla="*/ 416283 h 1459276"/>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06323 w 1632291"/>
                    <a:gd name="connsiteY14" fmla="*/ 209665 h 1459276"/>
                    <a:gd name="connsiteX15" fmla="*/ 197163 w 1632291"/>
                    <a:gd name="connsiteY15" fmla="*/ 340799 h 1459276"/>
                    <a:gd name="connsiteX16" fmla="*/ 141403 w 1632291"/>
                    <a:gd name="connsiteY16" fmla="*/ 544032 h 1459276"/>
                    <a:gd name="connsiteX17" fmla="*/ 27913 w 1632291"/>
                    <a:gd name="connsiteY17" fmla="*/ 895571 h 1459276"/>
                    <a:gd name="connsiteX18" fmla="*/ 21213 w 1632291"/>
                    <a:gd name="connsiteY18" fmla="*/ 1459275 h 1459276"/>
                    <a:gd name="connsiteX19" fmla="*/ 75748 w 1632291"/>
                    <a:gd name="connsiteY19" fmla="*/ 1037126 h 1459276"/>
                    <a:gd name="connsiteX20" fmla="*/ 326473 w 1632291"/>
                    <a:gd name="connsiteY20" fmla="*/ 416283 h 1459276"/>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06323 w 1632291"/>
                    <a:gd name="connsiteY14" fmla="*/ 209665 h 1459276"/>
                    <a:gd name="connsiteX15" fmla="*/ 215047 w 1632291"/>
                    <a:gd name="connsiteY15" fmla="*/ 369132 h 1459276"/>
                    <a:gd name="connsiteX16" fmla="*/ 141403 w 1632291"/>
                    <a:gd name="connsiteY16" fmla="*/ 544032 h 1459276"/>
                    <a:gd name="connsiteX17" fmla="*/ 27913 w 1632291"/>
                    <a:gd name="connsiteY17" fmla="*/ 895571 h 1459276"/>
                    <a:gd name="connsiteX18" fmla="*/ 21213 w 1632291"/>
                    <a:gd name="connsiteY18" fmla="*/ 1459275 h 1459276"/>
                    <a:gd name="connsiteX19" fmla="*/ 75748 w 1632291"/>
                    <a:gd name="connsiteY19" fmla="*/ 1037126 h 1459276"/>
                    <a:gd name="connsiteX20" fmla="*/ 326473 w 1632291"/>
                    <a:gd name="connsiteY20" fmla="*/ 416283 h 1459276"/>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18318 w 1632291"/>
                    <a:gd name="connsiteY14" fmla="*/ 226811 h 1459276"/>
                    <a:gd name="connsiteX15" fmla="*/ 215047 w 1632291"/>
                    <a:gd name="connsiteY15" fmla="*/ 369132 h 1459276"/>
                    <a:gd name="connsiteX16" fmla="*/ 141403 w 1632291"/>
                    <a:gd name="connsiteY16" fmla="*/ 544032 h 1459276"/>
                    <a:gd name="connsiteX17" fmla="*/ 27913 w 1632291"/>
                    <a:gd name="connsiteY17" fmla="*/ 895571 h 1459276"/>
                    <a:gd name="connsiteX18" fmla="*/ 21213 w 1632291"/>
                    <a:gd name="connsiteY18" fmla="*/ 1459275 h 1459276"/>
                    <a:gd name="connsiteX19" fmla="*/ 75748 w 1632291"/>
                    <a:gd name="connsiteY19" fmla="*/ 1037126 h 1459276"/>
                    <a:gd name="connsiteX20" fmla="*/ 326473 w 1632291"/>
                    <a:gd name="connsiteY20" fmla="*/ 416283 h 1459276"/>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498026 w 1632291"/>
                    <a:gd name="connsiteY12" fmla="*/ 7666 h 1426784"/>
                    <a:gd name="connsiteX13" fmla="*/ 393769 w 1632291"/>
                    <a:gd name="connsiteY13" fmla="*/ 102613 h 1426784"/>
                    <a:gd name="connsiteX14" fmla="*/ 318318 w 1632291"/>
                    <a:gd name="connsiteY14" fmla="*/ 194319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393769 w 1632291"/>
                    <a:gd name="connsiteY13" fmla="*/ 102613 h 1426784"/>
                    <a:gd name="connsiteX14" fmla="*/ 318318 w 1632291"/>
                    <a:gd name="connsiteY14" fmla="*/ 194319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18318 w 1632291"/>
                    <a:gd name="connsiteY14" fmla="*/ 194319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2291" h="1426784">
                      <a:moveTo>
                        <a:pt x="326473" y="383791"/>
                      </a:moveTo>
                      <a:cubicBezTo>
                        <a:pt x="466376" y="281884"/>
                        <a:pt x="586725" y="122013"/>
                        <a:pt x="884925" y="121541"/>
                      </a:cubicBezTo>
                      <a:cubicBezTo>
                        <a:pt x="1072877" y="120383"/>
                        <a:pt x="1158523" y="146392"/>
                        <a:pt x="1358344" y="330643"/>
                      </a:cubicBezTo>
                      <a:cubicBezTo>
                        <a:pt x="1426308" y="440267"/>
                        <a:pt x="1541690" y="1045321"/>
                        <a:pt x="1598847" y="1246254"/>
                      </a:cubicBezTo>
                      <a:cubicBezTo>
                        <a:pt x="1582898" y="1199178"/>
                        <a:pt x="1602522" y="1276443"/>
                        <a:pt x="1632291" y="1167559"/>
                      </a:cubicBezTo>
                      <a:cubicBezTo>
                        <a:pt x="1628594" y="1074311"/>
                        <a:pt x="1599492" y="882902"/>
                        <a:pt x="1605284" y="790740"/>
                      </a:cubicBezTo>
                      <a:cubicBezTo>
                        <a:pt x="1620452" y="726132"/>
                        <a:pt x="1562502" y="607210"/>
                        <a:pt x="1546714" y="535458"/>
                      </a:cubicBezTo>
                      <a:lnTo>
                        <a:pt x="1448681" y="331918"/>
                      </a:lnTo>
                      <a:lnTo>
                        <a:pt x="1322413" y="157677"/>
                      </a:lnTo>
                      <a:cubicBezTo>
                        <a:pt x="1243054" y="116159"/>
                        <a:pt x="1237967" y="49716"/>
                        <a:pt x="1144321" y="60585"/>
                      </a:cubicBezTo>
                      <a:cubicBezTo>
                        <a:pt x="1081267" y="39755"/>
                        <a:pt x="1025845" y="21412"/>
                        <a:pt x="945183" y="6535"/>
                      </a:cubicBezTo>
                      <a:cubicBezTo>
                        <a:pt x="851929" y="8507"/>
                        <a:pt x="743328" y="-10333"/>
                        <a:pt x="661980" y="8308"/>
                      </a:cubicBezTo>
                      <a:lnTo>
                        <a:pt x="515031" y="56928"/>
                      </a:lnTo>
                      <a:cubicBezTo>
                        <a:pt x="481693" y="89471"/>
                        <a:pt x="431519" y="95297"/>
                        <a:pt x="405325" y="130222"/>
                      </a:cubicBezTo>
                      <a:cubicBezTo>
                        <a:pt x="370275" y="164299"/>
                        <a:pt x="347658" y="169056"/>
                        <a:pt x="336421" y="217420"/>
                      </a:cubicBezTo>
                      <a:lnTo>
                        <a:pt x="215047" y="336640"/>
                      </a:lnTo>
                      <a:cubicBezTo>
                        <a:pt x="187560" y="392368"/>
                        <a:pt x="169611" y="419078"/>
                        <a:pt x="141403" y="511540"/>
                      </a:cubicBezTo>
                      <a:cubicBezTo>
                        <a:pt x="145529" y="599811"/>
                        <a:pt x="67263" y="727939"/>
                        <a:pt x="27913" y="863079"/>
                      </a:cubicBezTo>
                      <a:cubicBezTo>
                        <a:pt x="25068" y="966742"/>
                        <a:pt x="-28873" y="1295877"/>
                        <a:pt x="21213" y="1426783"/>
                      </a:cubicBezTo>
                      <a:cubicBezTo>
                        <a:pt x="57734" y="1394216"/>
                        <a:pt x="89234" y="1058632"/>
                        <a:pt x="75748" y="1004634"/>
                      </a:cubicBezTo>
                      <a:cubicBezTo>
                        <a:pt x="67497" y="888661"/>
                        <a:pt x="208518" y="514052"/>
                        <a:pt x="326473" y="383791"/>
                      </a:cubicBezTo>
                      <a:close/>
                    </a:path>
                  </a:pathLst>
                </a:custGeom>
                <a:pattFill prst="pct5">
                  <a:fgClr>
                    <a:sysClr val="windowText" lastClr="000000"/>
                  </a:fgClr>
                  <a:bgClr>
                    <a:srgbClr val="FBB261"/>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4362570A-7481-45CA-BCE5-6F728464D254}"/>
                  </a:ext>
                </a:extLst>
              </p:cNvPr>
              <p:cNvGrpSpPr/>
              <p:nvPr/>
            </p:nvGrpSpPr>
            <p:grpSpPr>
              <a:xfrm rot="20946682">
                <a:off x="4035115" y="4655542"/>
                <a:ext cx="351115" cy="206085"/>
                <a:chOff x="2292924" y="1146401"/>
                <a:chExt cx="366419" cy="234125"/>
              </a:xfrm>
            </p:grpSpPr>
            <p:sp>
              <p:nvSpPr>
                <p:cNvPr id="49" name="Oval 5">
                  <a:extLst>
                    <a:ext uri="{FF2B5EF4-FFF2-40B4-BE49-F238E27FC236}">
                      <a16:creationId xmlns:a16="http://schemas.microsoft.com/office/drawing/2014/main" id="{F61B776E-611A-4D0A-A704-A6AA01F340D3}"/>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Oval 4">
                  <a:extLst>
                    <a:ext uri="{FF2B5EF4-FFF2-40B4-BE49-F238E27FC236}">
                      <a16:creationId xmlns:a16="http://schemas.microsoft.com/office/drawing/2014/main" id="{56C8D1B3-B5D2-453E-9EDB-239DCD786C7F}"/>
                    </a:ext>
                  </a:extLst>
                </p:cNvPr>
                <p:cNvSpPr/>
                <p:nvPr/>
              </p:nvSpPr>
              <p:spPr>
                <a:xfrm rot="21467118" flipH="1">
                  <a:off x="2296059" y="1168253"/>
                  <a:ext cx="363284" cy="212273"/>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BF7CDA3E-5077-4F02-BC49-3B15B00F31E2}"/>
                    </a:ext>
                  </a:extLst>
                </p:cNvPr>
                <p:cNvSpPr/>
                <p:nvPr/>
              </p:nvSpPr>
              <p:spPr>
                <a:xfrm rot="1695153" flipH="1">
                  <a:off x="2351497" y="1176611"/>
                  <a:ext cx="202343" cy="202344"/>
                </a:xfrm>
                <a:prstGeom prst="ellipse">
                  <a:avLst/>
                </a:prstGeom>
                <a:solidFill>
                  <a:srgbClr val="573D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688B55C0-3023-414B-AFD7-9AEB08A24CFE}"/>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4D710B8B-DED9-4DC1-8519-5CFBFFF376BE}"/>
                    </a:ext>
                  </a:extLst>
                </p:cNvPr>
                <p:cNvSpPr/>
                <p:nvPr/>
              </p:nvSpPr>
              <p:spPr>
                <a:xfrm rot="1695153" flipH="1">
                  <a:off x="2375391" y="1208573"/>
                  <a:ext cx="91974" cy="91974"/>
                </a:xfrm>
                <a:prstGeom prst="ellipse">
                  <a:avLst/>
                </a:prstGeom>
                <a:solidFill>
                  <a:srgbClr val="F9E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D7B1FE5D-044B-48D1-A369-B0284846C053}"/>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285DBF7-8A53-443A-9A96-898CB412746F}"/>
                  </a:ext>
                </a:extLst>
              </p:cNvPr>
              <p:cNvGrpSpPr/>
              <p:nvPr/>
            </p:nvGrpSpPr>
            <p:grpSpPr>
              <a:xfrm>
                <a:off x="4282253" y="5118702"/>
                <a:ext cx="370117" cy="241269"/>
                <a:chOff x="2751023" y="2876401"/>
                <a:chExt cx="306685" cy="217634"/>
              </a:xfrm>
            </p:grpSpPr>
            <p:sp>
              <p:nvSpPr>
                <p:cNvPr id="47" name="Chord 14349">
                  <a:extLst>
                    <a:ext uri="{FF2B5EF4-FFF2-40B4-BE49-F238E27FC236}">
                      <a16:creationId xmlns:a16="http://schemas.microsoft.com/office/drawing/2014/main" id="{D5E62FF7-0B28-4014-8432-5FCFC3BB8054}"/>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hord 14349">
                  <a:extLst>
                    <a:ext uri="{FF2B5EF4-FFF2-40B4-BE49-F238E27FC236}">
                      <a16:creationId xmlns:a16="http://schemas.microsoft.com/office/drawing/2014/main" id="{58E4AD31-0A5F-4EE2-A92E-DB2A9EFEA855}"/>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Freeform: Shape 609">
                <a:extLst>
                  <a:ext uri="{FF2B5EF4-FFF2-40B4-BE49-F238E27FC236}">
                    <a16:creationId xmlns:a16="http://schemas.microsoft.com/office/drawing/2014/main" id="{C1B46ADC-CF52-4935-BC57-F5874D0413D2}"/>
                  </a:ext>
                </a:extLst>
              </p:cNvPr>
              <p:cNvSpPr/>
              <p:nvPr/>
            </p:nvSpPr>
            <p:spPr>
              <a:xfrm>
                <a:off x="4367690" y="4954148"/>
                <a:ext cx="120877" cy="96131"/>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78B5E2CC-0E8A-45C5-B910-9CC081F73BBD}"/>
                  </a:ext>
                </a:extLst>
              </p:cNvPr>
              <p:cNvGrpSpPr/>
              <p:nvPr/>
            </p:nvGrpSpPr>
            <p:grpSpPr>
              <a:xfrm rot="710942" flipH="1">
                <a:off x="4477488" y="4639875"/>
                <a:ext cx="351115" cy="208653"/>
                <a:chOff x="2292924" y="1146401"/>
                <a:chExt cx="366419" cy="234125"/>
              </a:xfrm>
            </p:grpSpPr>
            <p:sp>
              <p:nvSpPr>
                <p:cNvPr id="41" name="Oval 5">
                  <a:extLst>
                    <a:ext uri="{FF2B5EF4-FFF2-40B4-BE49-F238E27FC236}">
                      <a16:creationId xmlns:a16="http://schemas.microsoft.com/office/drawing/2014/main" id="{33423420-0FE7-4A85-9CA7-A9C8E3889437}"/>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Oval 4">
                  <a:extLst>
                    <a:ext uri="{FF2B5EF4-FFF2-40B4-BE49-F238E27FC236}">
                      <a16:creationId xmlns:a16="http://schemas.microsoft.com/office/drawing/2014/main" id="{0E7BA8AC-6AEE-4460-A26F-7D1749C7F803}"/>
                    </a:ext>
                  </a:extLst>
                </p:cNvPr>
                <p:cNvSpPr/>
                <p:nvPr/>
              </p:nvSpPr>
              <p:spPr>
                <a:xfrm rot="21467118" flipH="1">
                  <a:off x="2296059" y="1168253"/>
                  <a:ext cx="363284" cy="212273"/>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63BA68ED-7C4F-4583-8988-BB85B91599CD}"/>
                    </a:ext>
                  </a:extLst>
                </p:cNvPr>
                <p:cNvSpPr/>
                <p:nvPr/>
              </p:nvSpPr>
              <p:spPr>
                <a:xfrm rot="1695153" flipH="1">
                  <a:off x="2351497" y="1176611"/>
                  <a:ext cx="202343" cy="202344"/>
                </a:xfrm>
                <a:prstGeom prst="ellipse">
                  <a:avLst/>
                </a:prstGeom>
                <a:solidFill>
                  <a:srgbClr val="573D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C624133C-E731-4509-A7CF-6B0DD3F1D742}"/>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41599EB5-6507-4A9D-B3C1-9F1D689C2CA8}"/>
                    </a:ext>
                  </a:extLst>
                </p:cNvPr>
                <p:cNvSpPr/>
                <p:nvPr/>
              </p:nvSpPr>
              <p:spPr>
                <a:xfrm rot="1695153" flipH="1">
                  <a:off x="2375391" y="1208573"/>
                  <a:ext cx="91974" cy="91974"/>
                </a:xfrm>
                <a:prstGeom prst="ellipse">
                  <a:avLst/>
                </a:prstGeom>
                <a:solidFill>
                  <a:srgbClr val="F9E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A68308AA-9FAC-4ACF-8508-4E3E02790E14}"/>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9" name="Chord 14349">
                <a:extLst>
                  <a:ext uri="{FF2B5EF4-FFF2-40B4-BE49-F238E27FC236}">
                    <a16:creationId xmlns:a16="http://schemas.microsoft.com/office/drawing/2014/main" id="{698B32E0-4D3C-453F-84B5-67C76CFB89C5}"/>
                  </a:ext>
                </a:extLst>
              </p:cNvPr>
              <p:cNvSpPr/>
              <p:nvPr/>
            </p:nvSpPr>
            <p:spPr>
              <a:xfrm rot="12553421" flipH="1">
                <a:off x="3906753" y="7405085"/>
                <a:ext cx="490303" cy="363559"/>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Chord 14349">
                <a:extLst>
                  <a:ext uri="{FF2B5EF4-FFF2-40B4-BE49-F238E27FC236}">
                    <a16:creationId xmlns:a16="http://schemas.microsoft.com/office/drawing/2014/main" id="{317E85FF-9E17-4927-A4C1-BDAD0E703623}"/>
                  </a:ext>
                </a:extLst>
              </p:cNvPr>
              <p:cNvSpPr/>
              <p:nvPr/>
            </p:nvSpPr>
            <p:spPr>
              <a:xfrm rot="9046579">
                <a:off x="4495636" y="7405085"/>
                <a:ext cx="490303" cy="363559"/>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57" name="Group 56">
            <a:extLst>
              <a:ext uri="{FF2B5EF4-FFF2-40B4-BE49-F238E27FC236}">
                <a16:creationId xmlns:a16="http://schemas.microsoft.com/office/drawing/2014/main" id="{4E0D0C2F-C101-48CB-A930-4F638C8C510E}"/>
              </a:ext>
            </a:extLst>
          </p:cNvPr>
          <p:cNvGrpSpPr/>
          <p:nvPr/>
        </p:nvGrpSpPr>
        <p:grpSpPr>
          <a:xfrm>
            <a:off x="4592509" y="3067673"/>
            <a:ext cx="1626753" cy="2797022"/>
            <a:chOff x="187835" y="3982767"/>
            <a:chExt cx="1348544" cy="2318673"/>
          </a:xfrm>
        </p:grpSpPr>
        <p:sp>
          <p:nvSpPr>
            <p:cNvPr id="58" name="Freeform: Shape 548">
              <a:extLst>
                <a:ext uri="{FF2B5EF4-FFF2-40B4-BE49-F238E27FC236}">
                  <a16:creationId xmlns:a16="http://schemas.microsoft.com/office/drawing/2014/main" id="{F3B35050-1BD0-4E80-A220-2144EC117D40}"/>
                </a:ext>
              </a:extLst>
            </p:cNvPr>
            <p:cNvSpPr/>
            <p:nvPr/>
          </p:nvSpPr>
          <p:spPr>
            <a:xfrm>
              <a:off x="187835" y="4030535"/>
              <a:ext cx="1348544" cy="1084734"/>
            </a:xfrm>
            <a:custGeom>
              <a:avLst/>
              <a:gdLst>
                <a:gd name="connsiteX0" fmla="*/ 0 w 1098550"/>
                <a:gd name="connsiteY0" fmla="*/ 971550 h 1187450"/>
                <a:gd name="connsiteX1" fmla="*/ 120650 w 1098550"/>
                <a:gd name="connsiteY1" fmla="*/ 939800 h 1187450"/>
                <a:gd name="connsiteX2" fmla="*/ 139700 w 1098550"/>
                <a:gd name="connsiteY2" fmla="*/ 552450 h 1187450"/>
                <a:gd name="connsiteX3" fmla="*/ 254000 w 1098550"/>
                <a:gd name="connsiteY3" fmla="*/ 114300 h 1187450"/>
                <a:gd name="connsiteX4" fmla="*/ 546100 w 1098550"/>
                <a:gd name="connsiteY4" fmla="*/ 0 h 1187450"/>
                <a:gd name="connsiteX5" fmla="*/ 882650 w 1098550"/>
                <a:gd name="connsiteY5" fmla="*/ 146050 h 1187450"/>
                <a:gd name="connsiteX6" fmla="*/ 952500 w 1098550"/>
                <a:gd name="connsiteY6" fmla="*/ 666750 h 1187450"/>
                <a:gd name="connsiteX7" fmla="*/ 1022350 w 1098550"/>
                <a:gd name="connsiteY7" fmla="*/ 958850 h 1187450"/>
                <a:gd name="connsiteX8" fmla="*/ 1098550 w 1098550"/>
                <a:gd name="connsiteY8" fmla="*/ 977900 h 1187450"/>
                <a:gd name="connsiteX9" fmla="*/ 927100 w 1098550"/>
                <a:gd name="connsiteY9" fmla="*/ 1162050 h 1187450"/>
                <a:gd name="connsiteX10" fmla="*/ 679450 w 1098550"/>
                <a:gd name="connsiteY10" fmla="*/ 1092200 h 1187450"/>
                <a:gd name="connsiteX11" fmla="*/ 641350 w 1098550"/>
                <a:gd name="connsiteY11" fmla="*/ 876300 h 1187450"/>
                <a:gd name="connsiteX12" fmla="*/ 450850 w 1098550"/>
                <a:gd name="connsiteY12" fmla="*/ 882650 h 1187450"/>
                <a:gd name="connsiteX13" fmla="*/ 361950 w 1098550"/>
                <a:gd name="connsiteY13" fmla="*/ 1117600 h 1187450"/>
                <a:gd name="connsiteX14" fmla="*/ 171450 w 1098550"/>
                <a:gd name="connsiteY14" fmla="*/ 1187450 h 1187450"/>
                <a:gd name="connsiteX15" fmla="*/ 76200 w 1098550"/>
                <a:gd name="connsiteY15" fmla="*/ 1079500 h 1187450"/>
                <a:gd name="connsiteX16" fmla="*/ 0 w 1098550"/>
                <a:gd name="connsiteY16" fmla="*/ 971550 h 1187450"/>
                <a:gd name="connsiteX0" fmla="*/ 0 w 1098550"/>
                <a:gd name="connsiteY0" fmla="*/ 973931 h 1189831"/>
                <a:gd name="connsiteX1" fmla="*/ 120650 w 1098550"/>
                <a:gd name="connsiteY1" fmla="*/ 942181 h 1189831"/>
                <a:gd name="connsiteX2" fmla="*/ 139700 w 1098550"/>
                <a:gd name="connsiteY2" fmla="*/ 554831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39700 w 1098550"/>
                <a:gd name="connsiteY2" fmla="*/ 554831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82650 w 1098550"/>
                <a:gd name="connsiteY5" fmla="*/ 148431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82650 w 1098550"/>
                <a:gd name="connsiteY5" fmla="*/ 148431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703262 w 1098550"/>
                <a:gd name="connsiteY10" fmla="*/ 1080293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84212 w 1098550"/>
                <a:gd name="connsiteY10" fmla="*/ 1082674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84212 w 1098550"/>
                <a:gd name="connsiteY10" fmla="*/ 1082674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84212 w 1098550"/>
                <a:gd name="connsiteY10" fmla="*/ 1082674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78600"/>
                <a:gd name="connsiteX1" fmla="*/ 120650 w 1098550"/>
                <a:gd name="connsiteY1" fmla="*/ 942181 h 1178600"/>
                <a:gd name="connsiteX2" fmla="*/ 115888 w 1098550"/>
                <a:gd name="connsiteY2" fmla="*/ 542925 h 1178600"/>
                <a:gd name="connsiteX3" fmla="*/ 263525 w 1098550"/>
                <a:gd name="connsiteY3" fmla="*/ 130968 h 1178600"/>
                <a:gd name="connsiteX4" fmla="*/ 541337 w 1098550"/>
                <a:gd name="connsiteY4" fmla="*/ 0 h 1178600"/>
                <a:gd name="connsiteX5" fmla="*/ 851693 w 1098550"/>
                <a:gd name="connsiteY5" fmla="*/ 155574 h 1178600"/>
                <a:gd name="connsiteX6" fmla="*/ 942975 w 1098550"/>
                <a:gd name="connsiteY6" fmla="*/ 664369 h 1178600"/>
                <a:gd name="connsiteX7" fmla="*/ 1022350 w 1098550"/>
                <a:gd name="connsiteY7" fmla="*/ 961231 h 1178600"/>
                <a:gd name="connsiteX8" fmla="*/ 1098550 w 1098550"/>
                <a:gd name="connsiteY8" fmla="*/ 980281 h 1178600"/>
                <a:gd name="connsiteX9" fmla="*/ 903288 w 1098550"/>
                <a:gd name="connsiteY9" fmla="*/ 1173956 h 1178600"/>
                <a:gd name="connsiteX10" fmla="*/ 691355 w 1098550"/>
                <a:gd name="connsiteY10" fmla="*/ 1080292 h 1178600"/>
                <a:gd name="connsiteX11" fmla="*/ 641350 w 1098550"/>
                <a:gd name="connsiteY11" fmla="*/ 878681 h 1178600"/>
                <a:gd name="connsiteX12" fmla="*/ 450850 w 1098550"/>
                <a:gd name="connsiteY12" fmla="*/ 885031 h 1178600"/>
                <a:gd name="connsiteX13" fmla="*/ 361950 w 1098550"/>
                <a:gd name="connsiteY13" fmla="*/ 1119981 h 1178600"/>
                <a:gd name="connsiteX14" fmla="*/ 111919 w 1098550"/>
                <a:gd name="connsiteY14" fmla="*/ 1156494 h 1178600"/>
                <a:gd name="connsiteX15" fmla="*/ 76200 w 1098550"/>
                <a:gd name="connsiteY15" fmla="*/ 1081881 h 1178600"/>
                <a:gd name="connsiteX16" fmla="*/ 0 w 1098550"/>
                <a:gd name="connsiteY16" fmla="*/ 973931 h 1178600"/>
                <a:gd name="connsiteX0" fmla="*/ 0 w 1098550"/>
                <a:gd name="connsiteY0" fmla="*/ 973931 h 1178600"/>
                <a:gd name="connsiteX1" fmla="*/ 120650 w 1098550"/>
                <a:gd name="connsiteY1" fmla="*/ 942181 h 1178600"/>
                <a:gd name="connsiteX2" fmla="*/ 115888 w 1098550"/>
                <a:gd name="connsiteY2" fmla="*/ 542925 h 1178600"/>
                <a:gd name="connsiteX3" fmla="*/ 263525 w 1098550"/>
                <a:gd name="connsiteY3" fmla="*/ 130968 h 1178600"/>
                <a:gd name="connsiteX4" fmla="*/ 541337 w 1098550"/>
                <a:gd name="connsiteY4" fmla="*/ 0 h 1178600"/>
                <a:gd name="connsiteX5" fmla="*/ 851693 w 1098550"/>
                <a:gd name="connsiteY5" fmla="*/ 155574 h 1178600"/>
                <a:gd name="connsiteX6" fmla="*/ 942975 w 1098550"/>
                <a:gd name="connsiteY6" fmla="*/ 664369 h 1178600"/>
                <a:gd name="connsiteX7" fmla="*/ 1022350 w 1098550"/>
                <a:gd name="connsiteY7" fmla="*/ 961231 h 1178600"/>
                <a:gd name="connsiteX8" fmla="*/ 1098550 w 1098550"/>
                <a:gd name="connsiteY8" fmla="*/ 980281 h 1178600"/>
                <a:gd name="connsiteX9" fmla="*/ 903288 w 1098550"/>
                <a:gd name="connsiteY9" fmla="*/ 1173956 h 1178600"/>
                <a:gd name="connsiteX10" fmla="*/ 691355 w 1098550"/>
                <a:gd name="connsiteY10" fmla="*/ 1080292 h 1178600"/>
                <a:gd name="connsiteX11" fmla="*/ 641350 w 1098550"/>
                <a:gd name="connsiteY11" fmla="*/ 878681 h 1178600"/>
                <a:gd name="connsiteX12" fmla="*/ 450850 w 1098550"/>
                <a:gd name="connsiteY12" fmla="*/ 885031 h 1178600"/>
                <a:gd name="connsiteX13" fmla="*/ 361950 w 1098550"/>
                <a:gd name="connsiteY13" fmla="*/ 1119981 h 1178600"/>
                <a:gd name="connsiteX14" fmla="*/ 111919 w 1098550"/>
                <a:gd name="connsiteY14" fmla="*/ 1156494 h 1178600"/>
                <a:gd name="connsiteX15" fmla="*/ 76200 w 1098550"/>
                <a:gd name="connsiteY15" fmla="*/ 1081881 h 1178600"/>
                <a:gd name="connsiteX16" fmla="*/ 0 w 1098550"/>
                <a:gd name="connsiteY16" fmla="*/ 973931 h 1178600"/>
                <a:gd name="connsiteX0" fmla="*/ 0 w 1098550"/>
                <a:gd name="connsiteY0" fmla="*/ 973931 h 1178600"/>
                <a:gd name="connsiteX1" fmla="*/ 120650 w 1098550"/>
                <a:gd name="connsiteY1" fmla="*/ 942181 h 1178600"/>
                <a:gd name="connsiteX2" fmla="*/ 115888 w 1098550"/>
                <a:gd name="connsiteY2" fmla="*/ 542925 h 1178600"/>
                <a:gd name="connsiteX3" fmla="*/ 263525 w 1098550"/>
                <a:gd name="connsiteY3" fmla="*/ 130968 h 1178600"/>
                <a:gd name="connsiteX4" fmla="*/ 541337 w 1098550"/>
                <a:gd name="connsiteY4" fmla="*/ 0 h 1178600"/>
                <a:gd name="connsiteX5" fmla="*/ 851693 w 1098550"/>
                <a:gd name="connsiteY5" fmla="*/ 155574 h 1178600"/>
                <a:gd name="connsiteX6" fmla="*/ 942975 w 1098550"/>
                <a:gd name="connsiteY6" fmla="*/ 664369 h 1178600"/>
                <a:gd name="connsiteX7" fmla="*/ 1022350 w 1098550"/>
                <a:gd name="connsiteY7" fmla="*/ 961231 h 1178600"/>
                <a:gd name="connsiteX8" fmla="*/ 1098550 w 1098550"/>
                <a:gd name="connsiteY8" fmla="*/ 980281 h 1178600"/>
                <a:gd name="connsiteX9" fmla="*/ 903288 w 1098550"/>
                <a:gd name="connsiteY9" fmla="*/ 1173956 h 1178600"/>
                <a:gd name="connsiteX10" fmla="*/ 691355 w 1098550"/>
                <a:gd name="connsiteY10" fmla="*/ 1080292 h 1178600"/>
                <a:gd name="connsiteX11" fmla="*/ 641350 w 1098550"/>
                <a:gd name="connsiteY11" fmla="*/ 878681 h 1178600"/>
                <a:gd name="connsiteX12" fmla="*/ 450850 w 1098550"/>
                <a:gd name="connsiteY12" fmla="*/ 885031 h 1178600"/>
                <a:gd name="connsiteX13" fmla="*/ 361950 w 1098550"/>
                <a:gd name="connsiteY13" fmla="*/ 1119981 h 1178600"/>
                <a:gd name="connsiteX14" fmla="*/ 111919 w 1098550"/>
                <a:gd name="connsiteY14" fmla="*/ 1156494 h 1178600"/>
                <a:gd name="connsiteX15" fmla="*/ 76200 w 1098550"/>
                <a:gd name="connsiteY15" fmla="*/ 1081881 h 1178600"/>
                <a:gd name="connsiteX16" fmla="*/ 0 w 1098550"/>
                <a:gd name="connsiteY16" fmla="*/ 973931 h 1178600"/>
                <a:gd name="connsiteX0" fmla="*/ 29 w 1098579"/>
                <a:gd name="connsiteY0" fmla="*/ 973931 h 1178600"/>
                <a:gd name="connsiteX1" fmla="*/ 120679 w 1098579"/>
                <a:gd name="connsiteY1" fmla="*/ 942181 h 1178600"/>
                <a:gd name="connsiteX2" fmla="*/ 115917 w 1098579"/>
                <a:gd name="connsiteY2" fmla="*/ 542925 h 1178600"/>
                <a:gd name="connsiteX3" fmla="*/ 263554 w 1098579"/>
                <a:gd name="connsiteY3" fmla="*/ 130968 h 1178600"/>
                <a:gd name="connsiteX4" fmla="*/ 541366 w 1098579"/>
                <a:gd name="connsiteY4" fmla="*/ 0 h 1178600"/>
                <a:gd name="connsiteX5" fmla="*/ 851722 w 1098579"/>
                <a:gd name="connsiteY5" fmla="*/ 155574 h 1178600"/>
                <a:gd name="connsiteX6" fmla="*/ 943004 w 1098579"/>
                <a:gd name="connsiteY6" fmla="*/ 664369 h 1178600"/>
                <a:gd name="connsiteX7" fmla="*/ 1022379 w 1098579"/>
                <a:gd name="connsiteY7" fmla="*/ 961231 h 1178600"/>
                <a:gd name="connsiteX8" fmla="*/ 1098579 w 1098579"/>
                <a:gd name="connsiteY8" fmla="*/ 980281 h 1178600"/>
                <a:gd name="connsiteX9" fmla="*/ 903317 w 1098579"/>
                <a:gd name="connsiteY9" fmla="*/ 1173956 h 1178600"/>
                <a:gd name="connsiteX10" fmla="*/ 691384 w 1098579"/>
                <a:gd name="connsiteY10" fmla="*/ 1080292 h 1178600"/>
                <a:gd name="connsiteX11" fmla="*/ 641379 w 1098579"/>
                <a:gd name="connsiteY11" fmla="*/ 878681 h 1178600"/>
                <a:gd name="connsiteX12" fmla="*/ 450879 w 1098579"/>
                <a:gd name="connsiteY12" fmla="*/ 885031 h 1178600"/>
                <a:gd name="connsiteX13" fmla="*/ 361979 w 1098579"/>
                <a:gd name="connsiteY13" fmla="*/ 1119981 h 1178600"/>
                <a:gd name="connsiteX14" fmla="*/ 111948 w 1098579"/>
                <a:gd name="connsiteY14" fmla="*/ 1156494 h 1178600"/>
                <a:gd name="connsiteX15" fmla="*/ 29 w 1098579"/>
                <a:gd name="connsiteY15" fmla="*/ 973931 h 1178600"/>
                <a:gd name="connsiteX0" fmla="*/ 21 w 1117621"/>
                <a:gd name="connsiteY0" fmla="*/ 973931 h 1178600"/>
                <a:gd name="connsiteX1" fmla="*/ 139721 w 1117621"/>
                <a:gd name="connsiteY1" fmla="*/ 942181 h 1178600"/>
                <a:gd name="connsiteX2" fmla="*/ 134959 w 1117621"/>
                <a:gd name="connsiteY2" fmla="*/ 542925 h 1178600"/>
                <a:gd name="connsiteX3" fmla="*/ 282596 w 1117621"/>
                <a:gd name="connsiteY3" fmla="*/ 130968 h 1178600"/>
                <a:gd name="connsiteX4" fmla="*/ 560408 w 1117621"/>
                <a:gd name="connsiteY4" fmla="*/ 0 h 1178600"/>
                <a:gd name="connsiteX5" fmla="*/ 870764 w 1117621"/>
                <a:gd name="connsiteY5" fmla="*/ 155574 h 1178600"/>
                <a:gd name="connsiteX6" fmla="*/ 962046 w 1117621"/>
                <a:gd name="connsiteY6" fmla="*/ 664369 h 1178600"/>
                <a:gd name="connsiteX7" fmla="*/ 1041421 w 1117621"/>
                <a:gd name="connsiteY7" fmla="*/ 961231 h 1178600"/>
                <a:gd name="connsiteX8" fmla="*/ 1117621 w 1117621"/>
                <a:gd name="connsiteY8" fmla="*/ 980281 h 1178600"/>
                <a:gd name="connsiteX9" fmla="*/ 922359 w 1117621"/>
                <a:gd name="connsiteY9" fmla="*/ 1173956 h 1178600"/>
                <a:gd name="connsiteX10" fmla="*/ 710426 w 1117621"/>
                <a:gd name="connsiteY10" fmla="*/ 1080292 h 1178600"/>
                <a:gd name="connsiteX11" fmla="*/ 660421 w 1117621"/>
                <a:gd name="connsiteY11" fmla="*/ 878681 h 1178600"/>
                <a:gd name="connsiteX12" fmla="*/ 469921 w 1117621"/>
                <a:gd name="connsiteY12" fmla="*/ 885031 h 1178600"/>
                <a:gd name="connsiteX13" fmla="*/ 381021 w 1117621"/>
                <a:gd name="connsiteY13" fmla="*/ 1119981 h 1178600"/>
                <a:gd name="connsiteX14" fmla="*/ 130990 w 1117621"/>
                <a:gd name="connsiteY14" fmla="*/ 1156494 h 1178600"/>
                <a:gd name="connsiteX15" fmla="*/ 21 w 1117621"/>
                <a:gd name="connsiteY15" fmla="*/ 973931 h 1178600"/>
                <a:gd name="connsiteX0" fmla="*/ 21 w 1117621"/>
                <a:gd name="connsiteY0" fmla="*/ 973931 h 1178600"/>
                <a:gd name="connsiteX1" fmla="*/ 139721 w 1117621"/>
                <a:gd name="connsiteY1" fmla="*/ 942181 h 1178600"/>
                <a:gd name="connsiteX2" fmla="*/ 134959 w 1117621"/>
                <a:gd name="connsiteY2" fmla="*/ 542925 h 1178600"/>
                <a:gd name="connsiteX3" fmla="*/ 282596 w 1117621"/>
                <a:gd name="connsiteY3" fmla="*/ 130968 h 1178600"/>
                <a:gd name="connsiteX4" fmla="*/ 560408 w 1117621"/>
                <a:gd name="connsiteY4" fmla="*/ 0 h 1178600"/>
                <a:gd name="connsiteX5" fmla="*/ 870764 w 1117621"/>
                <a:gd name="connsiteY5" fmla="*/ 155574 h 1178600"/>
                <a:gd name="connsiteX6" fmla="*/ 962046 w 1117621"/>
                <a:gd name="connsiteY6" fmla="*/ 664369 h 1178600"/>
                <a:gd name="connsiteX7" fmla="*/ 1041421 w 1117621"/>
                <a:gd name="connsiteY7" fmla="*/ 961231 h 1178600"/>
                <a:gd name="connsiteX8" fmla="*/ 1117621 w 1117621"/>
                <a:gd name="connsiteY8" fmla="*/ 980281 h 1178600"/>
                <a:gd name="connsiteX9" fmla="*/ 922359 w 1117621"/>
                <a:gd name="connsiteY9" fmla="*/ 1173956 h 1178600"/>
                <a:gd name="connsiteX10" fmla="*/ 710426 w 1117621"/>
                <a:gd name="connsiteY10" fmla="*/ 1080292 h 1178600"/>
                <a:gd name="connsiteX11" fmla="*/ 660421 w 1117621"/>
                <a:gd name="connsiteY11" fmla="*/ 878681 h 1178600"/>
                <a:gd name="connsiteX12" fmla="*/ 469921 w 1117621"/>
                <a:gd name="connsiteY12" fmla="*/ 885031 h 1178600"/>
                <a:gd name="connsiteX13" fmla="*/ 381021 w 1117621"/>
                <a:gd name="connsiteY13" fmla="*/ 1119981 h 1178600"/>
                <a:gd name="connsiteX14" fmla="*/ 130990 w 1117621"/>
                <a:gd name="connsiteY14" fmla="*/ 1156494 h 1178600"/>
                <a:gd name="connsiteX15" fmla="*/ 21 w 1117621"/>
                <a:gd name="connsiteY15" fmla="*/ 973931 h 1178600"/>
                <a:gd name="connsiteX0" fmla="*/ 21 w 1117621"/>
                <a:gd name="connsiteY0" fmla="*/ 973931 h 1178600"/>
                <a:gd name="connsiteX1" fmla="*/ 127815 w 1117621"/>
                <a:gd name="connsiteY1" fmla="*/ 932656 h 1178600"/>
                <a:gd name="connsiteX2" fmla="*/ 134959 w 1117621"/>
                <a:gd name="connsiteY2" fmla="*/ 542925 h 1178600"/>
                <a:gd name="connsiteX3" fmla="*/ 282596 w 1117621"/>
                <a:gd name="connsiteY3" fmla="*/ 130968 h 1178600"/>
                <a:gd name="connsiteX4" fmla="*/ 560408 w 1117621"/>
                <a:gd name="connsiteY4" fmla="*/ 0 h 1178600"/>
                <a:gd name="connsiteX5" fmla="*/ 870764 w 1117621"/>
                <a:gd name="connsiteY5" fmla="*/ 155574 h 1178600"/>
                <a:gd name="connsiteX6" fmla="*/ 962046 w 1117621"/>
                <a:gd name="connsiteY6" fmla="*/ 664369 h 1178600"/>
                <a:gd name="connsiteX7" fmla="*/ 1041421 w 1117621"/>
                <a:gd name="connsiteY7" fmla="*/ 961231 h 1178600"/>
                <a:gd name="connsiteX8" fmla="*/ 1117621 w 1117621"/>
                <a:gd name="connsiteY8" fmla="*/ 980281 h 1178600"/>
                <a:gd name="connsiteX9" fmla="*/ 922359 w 1117621"/>
                <a:gd name="connsiteY9" fmla="*/ 1173956 h 1178600"/>
                <a:gd name="connsiteX10" fmla="*/ 710426 w 1117621"/>
                <a:gd name="connsiteY10" fmla="*/ 1080292 h 1178600"/>
                <a:gd name="connsiteX11" fmla="*/ 660421 w 1117621"/>
                <a:gd name="connsiteY11" fmla="*/ 878681 h 1178600"/>
                <a:gd name="connsiteX12" fmla="*/ 469921 w 1117621"/>
                <a:gd name="connsiteY12" fmla="*/ 885031 h 1178600"/>
                <a:gd name="connsiteX13" fmla="*/ 381021 w 1117621"/>
                <a:gd name="connsiteY13" fmla="*/ 1119981 h 1178600"/>
                <a:gd name="connsiteX14" fmla="*/ 130990 w 1117621"/>
                <a:gd name="connsiteY14" fmla="*/ 1156494 h 1178600"/>
                <a:gd name="connsiteX15" fmla="*/ 21 w 1117621"/>
                <a:gd name="connsiteY15" fmla="*/ 973931 h 1178600"/>
                <a:gd name="connsiteX0" fmla="*/ 21 w 1117621"/>
                <a:gd name="connsiteY0" fmla="*/ 973931 h 1178600"/>
                <a:gd name="connsiteX1" fmla="*/ 127815 w 1117621"/>
                <a:gd name="connsiteY1" fmla="*/ 932656 h 1178600"/>
                <a:gd name="connsiteX2" fmla="*/ 134959 w 1117621"/>
                <a:gd name="connsiteY2" fmla="*/ 542925 h 1178600"/>
                <a:gd name="connsiteX3" fmla="*/ 282596 w 1117621"/>
                <a:gd name="connsiteY3" fmla="*/ 130968 h 1178600"/>
                <a:gd name="connsiteX4" fmla="*/ 560408 w 1117621"/>
                <a:gd name="connsiteY4" fmla="*/ 0 h 1178600"/>
                <a:gd name="connsiteX5" fmla="*/ 870764 w 1117621"/>
                <a:gd name="connsiteY5" fmla="*/ 155574 h 1178600"/>
                <a:gd name="connsiteX6" fmla="*/ 962046 w 1117621"/>
                <a:gd name="connsiteY6" fmla="*/ 664369 h 1178600"/>
                <a:gd name="connsiteX7" fmla="*/ 1041421 w 1117621"/>
                <a:gd name="connsiteY7" fmla="*/ 961231 h 1178600"/>
                <a:gd name="connsiteX8" fmla="*/ 1117621 w 1117621"/>
                <a:gd name="connsiteY8" fmla="*/ 980281 h 1178600"/>
                <a:gd name="connsiteX9" fmla="*/ 922359 w 1117621"/>
                <a:gd name="connsiteY9" fmla="*/ 1173956 h 1178600"/>
                <a:gd name="connsiteX10" fmla="*/ 710426 w 1117621"/>
                <a:gd name="connsiteY10" fmla="*/ 1080292 h 1178600"/>
                <a:gd name="connsiteX11" fmla="*/ 660421 w 1117621"/>
                <a:gd name="connsiteY11" fmla="*/ 878681 h 1178600"/>
                <a:gd name="connsiteX12" fmla="*/ 469921 w 1117621"/>
                <a:gd name="connsiteY12" fmla="*/ 885031 h 1178600"/>
                <a:gd name="connsiteX13" fmla="*/ 381021 w 1117621"/>
                <a:gd name="connsiteY13" fmla="*/ 1119981 h 1178600"/>
                <a:gd name="connsiteX14" fmla="*/ 130990 w 1117621"/>
                <a:gd name="connsiteY14" fmla="*/ 1156494 h 1178600"/>
                <a:gd name="connsiteX15" fmla="*/ 21 w 1117621"/>
                <a:gd name="connsiteY15" fmla="*/ 973931 h 1178600"/>
                <a:gd name="connsiteX0" fmla="*/ 19 w 1127144"/>
                <a:gd name="connsiteY0" fmla="*/ 973931 h 1178600"/>
                <a:gd name="connsiteX1" fmla="*/ 137338 w 1127144"/>
                <a:gd name="connsiteY1" fmla="*/ 932656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7338 w 1127144"/>
                <a:gd name="connsiteY1" fmla="*/ 932656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7144" h="1178600">
                  <a:moveTo>
                    <a:pt x="19" y="973931"/>
                  </a:moveTo>
                  <a:cubicBezTo>
                    <a:pt x="44998" y="972079"/>
                    <a:pt x="92359" y="989277"/>
                    <a:pt x="134957" y="927894"/>
                  </a:cubicBezTo>
                  <a:cubicBezTo>
                    <a:pt x="211951" y="806716"/>
                    <a:pt x="167500" y="678391"/>
                    <a:pt x="144482" y="542925"/>
                  </a:cubicBezTo>
                  <a:cubicBezTo>
                    <a:pt x="154800" y="360363"/>
                    <a:pt x="188932" y="246855"/>
                    <a:pt x="292119" y="130968"/>
                  </a:cubicBezTo>
                  <a:cubicBezTo>
                    <a:pt x="387898" y="92074"/>
                    <a:pt x="433671" y="7938"/>
                    <a:pt x="569931" y="0"/>
                  </a:cubicBezTo>
                  <a:cubicBezTo>
                    <a:pt x="673383" y="51858"/>
                    <a:pt x="783979" y="32279"/>
                    <a:pt x="880287" y="155574"/>
                  </a:cubicBezTo>
                  <a:cubicBezTo>
                    <a:pt x="967865" y="287072"/>
                    <a:pt x="1019723" y="440003"/>
                    <a:pt x="971569" y="664369"/>
                  </a:cubicBezTo>
                  <a:cubicBezTo>
                    <a:pt x="983740" y="913340"/>
                    <a:pt x="969716" y="876565"/>
                    <a:pt x="1050944" y="961231"/>
                  </a:cubicBezTo>
                  <a:lnTo>
                    <a:pt x="1127144" y="980281"/>
                  </a:lnTo>
                  <a:cubicBezTo>
                    <a:pt x="1043800" y="1182158"/>
                    <a:pt x="999748" y="1157287"/>
                    <a:pt x="931882" y="1173956"/>
                  </a:cubicBezTo>
                  <a:cubicBezTo>
                    <a:pt x="864016" y="1190625"/>
                    <a:pt x="797736" y="1163106"/>
                    <a:pt x="719949" y="1080292"/>
                  </a:cubicBezTo>
                  <a:cubicBezTo>
                    <a:pt x="688994" y="1010707"/>
                    <a:pt x="672324" y="953029"/>
                    <a:pt x="669944" y="878681"/>
                  </a:cubicBezTo>
                  <a:lnTo>
                    <a:pt x="479444" y="885031"/>
                  </a:lnTo>
                  <a:cubicBezTo>
                    <a:pt x="461718" y="1030023"/>
                    <a:pt x="446370" y="1070239"/>
                    <a:pt x="390544" y="1119981"/>
                  </a:cubicBezTo>
                  <a:cubicBezTo>
                    <a:pt x="324663" y="1157552"/>
                    <a:pt x="237351" y="1190361"/>
                    <a:pt x="140513" y="1156494"/>
                  </a:cubicBezTo>
                  <a:cubicBezTo>
                    <a:pt x="80188" y="1132152"/>
                    <a:pt x="-1436" y="1009650"/>
                    <a:pt x="19" y="973931"/>
                  </a:cubicBez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49">
              <a:extLst>
                <a:ext uri="{FF2B5EF4-FFF2-40B4-BE49-F238E27FC236}">
                  <a16:creationId xmlns:a16="http://schemas.microsoft.com/office/drawing/2014/main" id="{72298B1E-FC1E-4C06-9065-F752D9021CBA}"/>
                </a:ext>
              </a:extLst>
            </p:cNvPr>
            <p:cNvSpPr/>
            <p:nvPr/>
          </p:nvSpPr>
          <p:spPr>
            <a:xfrm>
              <a:off x="686764" y="5806037"/>
              <a:ext cx="143227" cy="454429"/>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5870">
                  <a:moveTo>
                    <a:pt x="0" y="290513"/>
                  </a:moveTo>
                  <a:cubicBezTo>
                    <a:pt x="22225" y="193675"/>
                    <a:pt x="42069" y="101600"/>
                    <a:pt x="38100" y="0"/>
                  </a:cubicBezTo>
                  <a:lnTo>
                    <a:pt x="180975" y="2382"/>
                  </a:lnTo>
                  <a:lnTo>
                    <a:pt x="95250" y="328613"/>
                  </a:lnTo>
                  <a:cubicBezTo>
                    <a:pt x="63500" y="346869"/>
                    <a:pt x="17462" y="329407"/>
                    <a:pt x="0" y="290513"/>
                  </a:cubicBezTo>
                  <a:close/>
                </a:path>
              </a:pathLst>
            </a:cu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50">
              <a:extLst>
                <a:ext uri="{FF2B5EF4-FFF2-40B4-BE49-F238E27FC236}">
                  <a16:creationId xmlns:a16="http://schemas.microsoft.com/office/drawing/2014/main" id="{81E754ED-4B25-46FE-A451-4950EA8CD394}"/>
                </a:ext>
              </a:extLst>
            </p:cNvPr>
            <p:cNvSpPr/>
            <p:nvPr/>
          </p:nvSpPr>
          <p:spPr>
            <a:xfrm rot="21034152">
              <a:off x="906261" y="5790718"/>
              <a:ext cx="170924" cy="458846"/>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5870">
                  <a:moveTo>
                    <a:pt x="0" y="290513"/>
                  </a:moveTo>
                  <a:cubicBezTo>
                    <a:pt x="22225" y="193675"/>
                    <a:pt x="42069" y="101600"/>
                    <a:pt x="38100" y="0"/>
                  </a:cubicBezTo>
                  <a:lnTo>
                    <a:pt x="180975" y="2382"/>
                  </a:lnTo>
                  <a:lnTo>
                    <a:pt x="95250" y="328613"/>
                  </a:lnTo>
                  <a:cubicBezTo>
                    <a:pt x="63500" y="346869"/>
                    <a:pt x="17462" y="329407"/>
                    <a:pt x="0" y="290513"/>
                  </a:cubicBezTo>
                  <a:close/>
                </a:path>
              </a:pathLst>
            </a:cu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551">
              <a:extLst>
                <a:ext uri="{FF2B5EF4-FFF2-40B4-BE49-F238E27FC236}">
                  <a16:creationId xmlns:a16="http://schemas.microsoft.com/office/drawing/2014/main" id="{68BDF0E9-AE54-4DA0-9511-81D2D3A10B18}"/>
                </a:ext>
              </a:extLst>
            </p:cNvPr>
            <p:cNvSpPr/>
            <p:nvPr/>
          </p:nvSpPr>
          <p:spPr>
            <a:xfrm>
              <a:off x="656884" y="5460868"/>
              <a:ext cx="423470" cy="733868"/>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18098 w 547772"/>
                <a:gd name="connsiteY0" fmla="*/ 14565 h 535781"/>
                <a:gd name="connsiteX1" fmla="*/ 543010 w 547772"/>
                <a:gd name="connsiteY1" fmla="*/ 0 h 535781"/>
                <a:gd name="connsiteX2" fmla="*/ 547772 w 547772"/>
                <a:gd name="connsiteY2" fmla="*/ 531018 h 535781"/>
                <a:gd name="connsiteX3" fmla="*/ 314408 w 547772"/>
                <a:gd name="connsiteY3" fmla="*/ 535781 h 535781"/>
                <a:gd name="connsiteX4" fmla="*/ 290597 w 547772"/>
                <a:gd name="connsiteY4" fmla="*/ 111918 h 535781"/>
                <a:gd name="connsiteX5" fmla="*/ 290597 w 547772"/>
                <a:gd name="connsiteY5" fmla="*/ 111918 h 535781"/>
                <a:gd name="connsiteX6" fmla="*/ 252497 w 547772"/>
                <a:gd name="connsiteY6" fmla="*/ 111918 h 535781"/>
                <a:gd name="connsiteX7" fmla="*/ 250115 w 547772"/>
                <a:gd name="connsiteY7" fmla="*/ 531018 h 535781"/>
                <a:gd name="connsiteX8" fmla="*/ 84 w 547772"/>
                <a:gd name="connsiteY8" fmla="*/ 531018 h 535781"/>
                <a:gd name="connsiteX9" fmla="*/ 18098 w 547772"/>
                <a:gd name="connsiteY9" fmla="*/ 14565 h 535781"/>
                <a:gd name="connsiteX0" fmla="*/ 21564 w 551238"/>
                <a:gd name="connsiteY0" fmla="*/ 14565 h 535781"/>
                <a:gd name="connsiteX1" fmla="*/ 546476 w 551238"/>
                <a:gd name="connsiteY1" fmla="*/ 0 h 535781"/>
                <a:gd name="connsiteX2" fmla="*/ 551238 w 551238"/>
                <a:gd name="connsiteY2" fmla="*/ 531018 h 535781"/>
                <a:gd name="connsiteX3" fmla="*/ 317874 w 551238"/>
                <a:gd name="connsiteY3" fmla="*/ 535781 h 535781"/>
                <a:gd name="connsiteX4" fmla="*/ 294063 w 551238"/>
                <a:gd name="connsiteY4" fmla="*/ 111918 h 535781"/>
                <a:gd name="connsiteX5" fmla="*/ 294063 w 551238"/>
                <a:gd name="connsiteY5" fmla="*/ 111918 h 535781"/>
                <a:gd name="connsiteX6" fmla="*/ 255963 w 551238"/>
                <a:gd name="connsiteY6" fmla="*/ 111918 h 535781"/>
                <a:gd name="connsiteX7" fmla="*/ 253581 w 551238"/>
                <a:gd name="connsiteY7" fmla="*/ 531018 h 535781"/>
                <a:gd name="connsiteX8" fmla="*/ 3550 w 551238"/>
                <a:gd name="connsiteY8" fmla="*/ 531018 h 535781"/>
                <a:gd name="connsiteX9" fmla="*/ 21564 w 551238"/>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94063 w 578441"/>
                <a:gd name="connsiteY5" fmla="*/ 111918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75092 w 578441"/>
                <a:gd name="connsiteY5" fmla="*/ 114577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55963 w 578441"/>
                <a:gd name="connsiteY4" fmla="*/ 111918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8648 w 578441"/>
                <a:gd name="connsiteY4" fmla="*/ 125215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62291"/>
                <a:gd name="connsiteY0" fmla="*/ 25203 h 546419"/>
                <a:gd name="connsiteX1" fmla="*/ 513276 w 562291"/>
                <a:gd name="connsiteY1" fmla="*/ 0 h 546419"/>
                <a:gd name="connsiteX2" fmla="*/ 551238 w 562291"/>
                <a:gd name="connsiteY2" fmla="*/ 541656 h 546419"/>
                <a:gd name="connsiteX3" fmla="*/ 317874 w 562291"/>
                <a:gd name="connsiteY3" fmla="*/ 546419 h 546419"/>
                <a:gd name="connsiteX4" fmla="*/ 279677 w 562291"/>
                <a:gd name="connsiteY4" fmla="*/ 165107 h 546419"/>
                <a:gd name="connsiteX5" fmla="*/ 253581 w 562291"/>
                <a:gd name="connsiteY5" fmla="*/ 541656 h 546419"/>
                <a:gd name="connsiteX6" fmla="*/ 3550 w 562291"/>
                <a:gd name="connsiteY6" fmla="*/ 541656 h 546419"/>
                <a:gd name="connsiteX7" fmla="*/ 21564 w 562291"/>
                <a:gd name="connsiteY7" fmla="*/ 25203 h 54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291" h="546419">
                  <a:moveTo>
                    <a:pt x="21564" y="25203"/>
                  </a:moveTo>
                  <a:cubicBezTo>
                    <a:pt x="225970" y="29245"/>
                    <a:pt x="360632" y="11978"/>
                    <a:pt x="513276" y="0"/>
                  </a:cubicBezTo>
                  <a:cubicBezTo>
                    <a:pt x="571777" y="179666"/>
                    <a:pt x="568622" y="367310"/>
                    <a:pt x="551238" y="541656"/>
                  </a:cubicBezTo>
                  <a:lnTo>
                    <a:pt x="317874" y="546419"/>
                  </a:lnTo>
                  <a:cubicBezTo>
                    <a:pt x="268662" y="476569"/>
                    <a:pt x="394734" y="266963"/>
                    <a:pt x="279677" y="165107"/>
                  </a:cubicBezTo>
                  <a:cubicBezTo>
                    <a:pt x="214063" y="274666"/>
                    <a:pt x="262280" y="416140"/>
                    <a:pt x="253581" y="541656"/>
                  </a:cubicBezTo>
                  <a:lnTo>
                    <a:pt x="3550" y="541656"/>
                  </a:lnTo>
                  <a:cubicBezTo>
                    <a:pt x="1963" y="363856"/>
                    <a:pt x="-10049" y="203003"/>
                    <a:pt x="21564" y="25203"/>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EA6A0553-AC51-47D4-9F91-8ACD4A072E2D}"/>
                </a:ext>
              </a:extLst>
            </p:cNvPr>
            <p:cNvSpPr/>
            <p:nvPr/>
          </p:nvSpPr>
          <p:spPr>
            <a:xfrm>
              <a:off x="740599" y="4840721"/>
              <a:ext cx="190130" cy="332624"/>
            </a:xfrm>
            <a:prstGeom prst="ellipse">
              <a:avLst/>
            </a:pr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Oval 12">
              <a:extLst>
                <a:ext uri="{FF2B5EF4-FFF2-40B4-BE49-F238E27FC236}">
                  <a16:creationId xmlns:a16="http://schemas.microsoft.com/office/drawing/2014/main" id="{D914FF0D-B194-4C18-BCBB-83FD54613297}"/>
                </a:ext>
              </a:extLst>
            </p:cNvPr>
            <p:cNvSpPr/>
            <p:nvPr/>
          </p:nvSpPr>
          <p:spPr>
            <a:xfrm>
              <a:off x="405935" y="4058639"/>
              <a:ext cx="888747" cy="863091"/>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840"/>
                <a:gd name="connsiteY0" fmla="*/ 575394 h 1150788"/>
                <a:gd name="connsiteX1" fmla="*/ 624855 w 1225840"/>
                <a:gd name="connsiteY1" fmla="*/ 0 h 1150788"/>
                <a:gd name="connsiteX2" fmla="*/ 1225399 w 1225840"/>
                <a:gd name="connsiteY2" fmla="*/ 575394 h 1150788"/>
                <a:gd name="connsiteX3" fmla="*/ 624855 w 1225840"/>
                <a:gd name="connsiteY3" fmla="*/ 1150788 h 1150788"/>
                <a:gd name="connsiteX4" fmla="*/ 24311 w 1225840"/>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840" h="1150788">
                  <a:moveTo>
                    <a:pt x="24311" y="575394"/>
                  </a:moveTo>
                  <a:cubicBezTo>
                    <a:pt x="-102689" y="321113"/>
                    <a:pt x="293184" y="0"/>
                    <a:pt x="624855" y="0"/>
                  </a:cubicBezTo>
                  <a:cubicBezTo>
                    <a:pt x="956526" y="0"/>
                    <a:pt x="1238537" y="253380"/>
                    <a:pt x="1225399" y="575394"/>
                  </a:cubicBezTo>
                  <a:cubicBezTo>
                    <a:pt x="1047599" y="963025"/>
                    <a:pt x="956526" y="1150788"/>
                    <a:pt x="624855" y="1150788"/>
                  </a:cubicBezTo>
                  <a:cubicBezTo>
                    <a:pt x="293184" y="1150788"/>
                    <a:pt x="151311" y="829675"/>
                    <a:pt x="24311" y="575394"/>
                  </a:cubicBezTo>
                  <a:close/>
                </a:path>
              </a:pathLst>
            </a:custGeom>
            <a:solidFill>
              <a:srgbClr val="EA9F68"/>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4BBD7E2A-FE87-4F4B-AAEB-1D1C50B1C6F7}"/>
                </a:ext>
              </a:extLst>
            </p:cNvPr>
            <p:cNvGrpSpPr/>
            <p:nvPr/>
          </p:nvGrpSpPr>
          <p:grpSpPr>
            <a:xfrm rot="1705800" flipH="1">
              <a:off x="907615" y="4387604"/>
              <a:ext cx="229559" cy="147938"/>
              <a:chOff x="5136060" y="1710152"/>
              <a:chExt cx="538831" cy="347248"/>
            </a:xfrm>
          </p:grpSpPr>
          <p:sp>
            <p:nvSpPr>
              <p:cNvPr id="97" name="Oval 5">
                <a:extLst>
                  <a:ext uri="{FF2B5EF4-FFF2-40B4-BE49-F238E27FC236}">
                    <a16:creationId xmlns:a16="http://schemas.microsoft.com/office/drawing/2014/main" id="{61D3695F-45C8-44DF-BD91-5786EDAB3EBC}"/>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E9F8B938-3CC6-44FB-A50A-83EAFE7CCA3D}"/>
                  </a:ext>
                </a:extLst>
              </p:cNvPr>
              <p:cNvGrpSpPr/>
              <p:nvPr/>
            </p:nvGrpSpPr>
            <p:grpSpPr>
              <a:xfrm rot="20545732">
                <a:off x="5242936" y="1710152"/>
                <a:ext cx="85726" cy="45719"/>
                <a:chOff x="5293988" y="1700325"/>
                <a:chExt cx="85726" cy="42639"/>
              </a:xfrm>
            </p:grpSpPr>
            <p:cxnSp>
              <p:nvCxnSpPr>
                <p:cNvPr id="104" name="Straight Connector 103">
                  <a:extLst>
                    <a:ext uri="{FF2B5EF4-FFF2-40B4-BE49-F238E27FC236}">
                      <a16:creationId xmlns:a16="http://schemas.microsoft.com/office/drawing/2014/main" id="{D3C7D073-396E-4C41-AF06-2DDC6622349E}"/>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5" name="Straight Connector 104">
                  <a:extLst>
                    <a:ext uri="{FF2B5EF4-FFF2-40B4-BE49-F238E27FC236}">
                      <a16:creationId xmlns:a16="http://schemas.microsoft.com/office/drawing/2014/main" id="{105E44F0-7B6C-4EB7-9A0D-CBAFB320B988}"/>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6" name="Straight Connector 105">
                  <a:extLst>
                    <a:ext uri="{FF2B5EF4-FFF2-40B4-BE49-F238E27FC236}">
                      <a16:creationId xmlns:a16="http://schemas.microsoft.com/office/drawing/2014/main" id="{588A3042-573D-40A8-8335-3CC3AA6225E2}"/>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99" name="Oval 4">
                <a:extLst>
                  <a:ext uri="{FF2B5EF4-FFF2-40B4-BE49-F238E27FC236}">
                    <a16:creationId xmlns:a16="http://schemas.microsoft.com/office/drawing/2014/main" id="{9D47091A-0E84-453A-B3D8-3C4A531A8B93}"/>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AC4C2904-0053-488B-BF7F-FB250F8C0587}"/>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549FC44D-F92C-4218-BBD7-8C811A5DFC00}"/>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367B64FC-FA09-4EE4-A607-0B2E59442C7A}"/>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F359E08F-3433-4420-B933-6A719576E5A2}"/>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0E52AF85-5FC5-4559-B45D-5F4132297598}"/>
                </a:ext>
              </a:extLst>
            </p:cNvPr>
            <p:cNvGrpSpPr/>
            <p:nvPr/>
          </p:nvGrpSpPr>
          <p:grpSpPr>
            <a:xfrm>
              <a:off x="761314" y="4688516"/>
              <a:ext cx="230014" cy="163226"/>
              <a:chOff x="2751023" y="2876401"/>
              <a:chExt cx="306685" cy="217634"/>
            </a:xfrm>
          </p:grpSpPr>
          <p:sp>
            <p:nvSpPr>
              <p:cNvPr id="95" name="Chord 14349">
                <a:extLst>
                  <a:ext uri="{FF2B5EF4-FFF2-40B4-BE49-F238E27FC236}">
                    <a16:creationId xmlns:a16="http://schemas.microsoft.com/office/drawing/2014/main" id="{97AF55AF-8121-40EF-BFF0-3E400EDFFE44}"/>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6" name="Chord 14349">
                <a:extLst>
                  <a:ext uri="{FF2B5EF4-FFF2-40B4-BE49-F238E27FC236}">
                    <a16:creationId xmlns:a16="http://schemas.microsoft.com/office/drawing/2014/main" id="{5E4F7F15-1029-4C45-8194-D974FD22A87A}"/>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Freeform: Shape 556">
              <a:extLst>
                <a:ext uri="{FF2B5EF4-FFF2-40B4-BE49-F238E27FC236}">
                  <a16:creationId xmlns:a16="http://schemas.microsoft.com/office/drawing/2014/main" id="{E9564550-7178-4616-B7E2-78CC743B30A0}"/>
                </a:ext>
              </a:extLst>
            </p:cNvPr>
            <p:cNvSpPr/>
            <p:nvPr/>
          </p:nvSpPr>
          <p:spPr>
            <a:xfrm rot="21405408" flipH="1">
              <a:off x="346981" y="5422783"/>
              <a:ext cx="123065" cy="127757"/>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7" name="Freeform: Shape 557">
              <a:extLst>
                <a:ext uri="{FF2B5EF4-FFF2-40B4-BE49-F238E27FC236}">
                  <a16:creationId xmlns:a16="http://schemas.microsoft.com/office/drawing/2014/main" id="{14344496-1908-4BBF-AF01-E931745622B3}"/>
                </a:ext>
              </a:extLst>
            </p:cNvPr>
            <p:cNvSpPr/>
            <p:nvPr/>
          </p:nvSpPr>
          <p:spPr>
            <a:xfrm>
              <a:off x="834490" y="4594718"/>
              <a:ext cx="75121" cy="65036"/>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558">
              <a:extLst>
                <a:ext uri="{FF2B5EF4-FFF2-40B4-BE49-F238E27FC236}">
                  <a16:creationId xmlns:a16="http://schemas.microsoft.com/office/drawing/2014/main" id="{7EE81147-47E8-481E-915B-C6A30CC153A9}"/>
                </a:ext>
              </a:extLst>
            </p:cNvPr>
            <p:cNvSpPr/>
            <p:nvPr/>
          </p:nvSpPr>
          <p:spPr>
            <a:xfrm rot="257362">
              <a:off x="1165621" y="5454722"/>
              <a:ext cx="125570" cy="130358"/>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Shape 559">
              <a:extLst>
                <a:ext uri="{FF2B5EF4-FFF2-40B4-BE49-F238E27FC236}">
                  <a16:creationId xmlns:a16="http://schemas.microsoft.com/office/drawing/2014/main" id="{A0B71B64-6FEF-4A91-88EA-3050D1167B04}"/>
                </a:ext>
              </a:extLst>
            </p:cNvPr>
            <p:cNvSpPr/>
            <p:nvPr/>
          </p:nvSpPr>
          <p:spPr>
            <a:xfrm>
              <a:off x="986226" y="4955601"/>
              <a:ext cx="244673" cy="546497"/>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326230 w 326230"/>
                <a:gd name="connsiteY0" fmla="*/ 666750 h 728663"/>
                <a:gd name="connsiteX1" fmla="*/ 167826 w 326230"/>
                <a:gd name="connsiteY1" fmla="*/ 394155 h 728663"/>
                <a:gd name="connsiteX2" fmla="*/ 38100 w 326230"/>
                <a:gd name="connsiteY2" fmla="*/ 0 h 728663"/>
                <a:gd name="connsiteX3" fmla="*/ 7143 w 326230"/>
                <a:gd name="connsiteY3" fmla="*/ 173831 h 728663"/>
                <a:gd name="connsiteX4" fmla="*/ 0 w 326230"/>
                <a:gd name="connsiteY4" fmla="*/ 426244 h 728663"/>
                <a:gd name="connsiteX5" fmla="*/ 240507 w 326230"/>
                <a:gd name="connsiteY5" fmla="*/ 728663 h 728663"/>
                <a:gd name="connsiteX6" fmla="*/ 326230 w 326230"/>
                <a:gd name="connsiteY6" fmla="*/ 66675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30" h="728663">
                  <a:moveTo>
                    <a:pt x="326230" y="666750"/>
                  </a:moveTo>
                  <a:cubicBezTo>
                    <a:pt x="289303" y="576679"/>
                    <a:pt x="219041" y="474701"/>
                    <a:pt x="167826" y="394155"/>
                  </a:cubicBezTo>
                  <a:cubicBezTo>
                    <a:pt x="156334" y="268326"/>
                    <a:pt x="97217" y="125830"/>
                    <a:pt x="38100" y="0"/>
                  </a:cubicBezTo>
                  <a:lnTo>
                    <a:pt x="7143" y="173831"/>
                  </a:lnTo>
                  <a:lnTo>
                    <a:pt x="0" y="426244"/>
                  </a:lnTo>
                  <a:lnTo>
                    <a:pt x="240507" y="728663"/>
                  </a:lnTo>
                  <a:lnTo>
                    <a:pt x="326230" y="666750"/>
                  </a:lnTo>
                  <a:close/>
                </a:path>
              </a:pathLst>
            </a:custGeom>
            <a:solidFill>
              <a:srgbClr val="869D6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560">
              <a:extLst>
                <a:ext uri="{FF2B5EF4-FFF2-40B4-BE49-F238E27FC236}">
                  <a16:creationId xmlns:a16="http://schemas.microsoft.com/office/drawing/2014/main" id="{8CFBB231-4ADC-44E7-95BD-20C26DE101F3}"/>
                </a:ext>
              </a:extLst>
            </p:cNvPr>
            <p:cNvSpPr/>
            <p:nvPr/>
          </p:nvSpPr>
          <p:spPr>
            <a:xfrm>
              <a:off x="741181" y="4911797"/>
              <a:ext cx="108347" cy="85725"/>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blipFill>
              <a:blip r:embed="rId6"/>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Shape 561">
              <a:extLst>
                <a:ext uri="{FF2B5EF4-FFF2-40B4-BE49-F238E27FC236}">
                  <a16:creationId xmlns:a16="http://schemas.microsoft.com/office/drawing/2014/main" id="{C1606AC8-D1A0-4DB3-B25C-9E43D3051F11}"/>
                </a:ext>
              </a:extLst>
            </p:cNvPr>
            <p:cNvSpPr/>
            <p:nvPr/>
          </p:nvSpPr>
          <p:spPr>
            <a:xfrm>
              <a:off x="402037" y="4917481"/>
              <a:ext cx="678450" cy="582216"/>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66713 w 871556"/>
                <a:gd name="connsiteY2" fmla="*/ 483394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3919"/>
                <a:gd name="connsiteY0" fmla="*/ 723900 h 781051"/>
                <a:gd name="connsiteX1" fmla="*/ 342900 w 873919"/>
                <a:gd name="connsiteY1" fmla="*/ 285750 h 781051"/>
                <a:gd name="connsiteX2" fmla="*/ 366713 w 873919"/>
                <a:gd name="connsiteY2" fmla="*/ 483394 h 781051"/>
                <a:gd name="connsiteX3" fmla="*/ 323850 w 873919"/>
                <a:gd name="connsiteY3" fmla="*/ 773906 h 781051"/>
                <a:gd name="connsiteX4" fmla="*/ 873919 w 873919"/>
                <a:gd name="connsiteY4" fmla="*/ 781051 h 781051"/>
                <a:gd name="connsiteX5" fmla="*/ 809625 w 873919"/>
                <a:gd name="connsiteY5" fmla="*/ 378619 h 781051"/>
                <a:gd name="connsiteX6" fmla="*/ 871538 w 873919"/>
                <a:gd name="connsiteY6" fmla="*/ 292894 h 781051"/>
                <a:gd name="connsiteX7" fmla="*/ 823913 w 873919"/>
                <a:gd name="connsiteY7" fmla="*/ 197644 h 781051"/>
                <a:gd name="connsiteX8" fmla="*/ 809625 w 873919"/>
                <a:gd name="connsiteY8" fmla="*/ 47625 h 781051"/>
                <a:gd name="connsiteX9" fmla="*/ 707232 w 873919"/>
                <a:gd name="connsiteY9" fmla="*/ 38100 h 781051"/>
                <a:gd name="connsiteX10" fmla="*/ 692944 w 873919"/>
                <a:gd name="connsiteY10" fmla="*/ 0 h 781051"/>
                <a:gd name="connsiteX11" fmla="*/ 673894 w 873919"/>
                <a:gd name="connsiteY11" fmla="*/ 28575 h 781051"/>
                <a:gd name="connsiteX12" fmla="*/ 654844 w 873919"/>
                <a:gd name="connsiteY12" fmla="*/ 204788 h 781051"/>
                <a:gd name="connsiteX13" fmla="*/ 585788 w 873919"/>
                <a:gd name="connsiteY13" fmla="*/ 33338 h 781051"/>
                <a:gd name="connsiteX14" fmla="*/ 576263 w 873919"/>
                <a:gd name="connsiteY14" fmla="*/ 97631 h 781051"/>
                <a:gd name="connsiteX15" fmla="*/ 447675 w 873919"/>
                <a:gd name="connsiteY15" fmla="*/ 30956 h 781051"/>
                <a:gd name="connsiteX16" fmla="*/ 300038 w 873919"/>
                <a:gd name="connsiteY16" fmla="*/ 45244 h 781051"/>
                <a:gd name="connsiteX17" fmla="*/ 0 w 873919"/>
                <a:gd name="connsiteY17" fmla="*/ 690563 h 781051"/>
                <a:gd name="connsiteX18" fmla="*/ 76200 w 873919"/>
                <a:gd name="connsiteY18" fmla="*/ 723900 h 781051"/>
                <a:gd name="connsiteX0" fmla="*/ 76200 w 874611"/>
                <a:gd name="connsiteY0" fmla="*/ 723900 h 781051"/>
                <a:gd name="connsiteX1" fmla="*/ 342900 w 874611"/>
                <a:gd name="connsiteY1" fmla="*/ 285750 h 781051"/>
                <a:gd name="connsiteX2" fmla="*/ 366713 w 874611"/>
                <a:gd name="connsiteY2" fmla="*/ 483394 h 781051"/>
                <a:gd name="connsiteX3" fmla="*/ 323850 w 874611"/>
                <a:gd name="connsiteY3" fmla="*/ 773906 h 781051"/>
                <a:gd name="connsiteX4" fmla="*/ 873919 w 874611"/>
                <a:gd name="connsiteY4" fmla="*/ 781051 h 781051"/>
                <a:gd name="connsiteX5" fmla="*/ 809625 w 874611"/>
                <a:gd name="connsiteY5" fmla="*/ 378619 h 781051"/>
                <a:gd name="connsiteX6" fmla="*/ 871538 w 874611"/>
                <a:gd name="connsiteY6" fmla="*/ 292894 h 781051"/>
                <a:gd name="connsiteX7" fmla="*/ 823913 w 874611"/>
                <a:gd name="connsiteY7" fmla="*/ 197644 h 781051"/>
                <a:gd name="connsiteX8" fmla="*/ 809625 w 874611"/>
                <a:gd name="connsiteY8" fmla="*/ 47625 h 781051"/>
                <a:gd name="connsiteX9" fmla="*/ 707232 w 874611"/>
                <a:gd name="connsiteY9" fmla="*/ 38100 h 781051"/>
                <a:gd name="connsiteX10" fmla="*/ 692944 w 874611"/>
                <a:gd name="connsiteY10" fmla="*/ 0 h 781051"/>
                <a:gd name="connsiteX11" fmla="*/ 673894 w 874611"/>
                <a:gd name="connsiteY11" fmla="*/ 28575 h 781051"/>
                <a:gd name="connsiteX12" fmla="*/ 654844 w 874611"/>
                <a:gd name="connsiteY12" fmla="*/ 204788 h 781051"/>
                <a:gd name="connsiteX13" fmla="*/ 585788 w 874611"/>
                <a:gd name="connsiteY13" fmla="*/ 33338 h 781051"/>
                <a:gd name="connsiteX14" fmla="*/ 576263 w 874611"/>
                <a:gd name="connsiteY14" fmla="*/ 97631 h 781051"/>
                <a:gd name="connsiteX15" fmla="*/ 447675 w 874611"/>
                <a:gd name="connsiteY15" fmla="*/ 30956 h 781051"/>
                <a:gd name="connsiteX16" fmla="*/ 300038 w 874611"/>
                <a:gd name="connsiteY16" fmla="*/ 45244 h 781051"/>
                <a:gd name="connsiteX17" fmla="*/ 0 w 874611"/>
                <a:gd name="connsiteY17" fmla="*/ 690563 h 781051"/>
                <a:gd name="connsiteX18" fmla="*/ 76200 w 874611"/>
                <a:gd name="connsiteY18" fmla="*/ 723900 h 781051"/>
                <a:gd name="connsiteX0" fmla="*/ 88107 w 886518"/>
                <a:gd name="connsiteY0" fmla="*/ 723900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88107 w 886518"/>
                <a:gd name="connsiteY18" fmla="*/ 723900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38139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00038 w 886518"/>
                <a:gd name="connsiteY3" fmla="*/ 771524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903027"/>
                <a:gd name="connsiteY0" fmla="*/ 731043 h 776288"/>
                <a:gd name="connsiteX1" fmla="*/ 354807 w 903027"/>
                <a:gd name="connsiteY1" fmla="*/ 285750 h 776288"/>
                <a:gd name="connsiteX2" fmla="*/ 359570 w 903027"/>
                <a:gd name="connsiteY2" fmla="*/ 495301 h 776288"/>
                <a:gd name="connsiteX3" fmla="*/ 300038 w 903027"/>
                <a:gd name="connsiteY3" fmla="*/ 771524 h 776288"/>
                <a:gd name="connsiteX4" fmla="*/ 902495 w 903027"/>
                <a:gd name="connsiteY4" fmla="*/ 776288 h 776288"/>
                <a:gd name="connsiteX5" fmla="*/ 821532 w 903027"/>
                <a:gd name="connsiteY5" fmla="*/ 378619 h 776288"/>
                <a:gd name="connsiteX6" fmla="*/ 883445 w 903027"/>
                <a:gd name="connsiteY6" fmla="*/ 292894 h 776288"/>
                <a:gd name="connsiteX7" fmla="*/ 835820 w 903027"/>
                <a:gd name="connsiteY7" fmla="*/ 197644 h 776288"/>
                <a:gd name="connsiteX8" fmla="*/ 821532 w 903027"/>
                <a:gd name="connsiteY8" fmla="*/ 47625 h 776288"/>
                <a:gd name="connsiteX9" fmla="*/ 719139 w 903027"/>
                <a:gd name="connsiteY9" fmla="*/ 38100 h 776288"/>
                <a:gd name="connsiteX10" fmla="*/ 704851 w 903027"/>
                <a:gd name="connsiteY10" fmla="*/ 0 h 776288"/>
                <a:gd name="connsiteX11" fmla="*/ 685801 w 903027"/>
                <a:gd name="connsiteY11" fmla="*/ 28575 h 776288"/>
                <a:gd name="connsiteX12" fmla="*/ 666751 w 903027"/>
                <a:gd name="connsiteY12" fmla="*/ 204788 h 776288"/>
                <a:gd name="connsiteX13" fmla="*/ 597695 w 903027"/>
                <a:gd name="connsiteY13" fmla="*/ 33338 h 776288"/>
                <a:gd name="connsiteX14" fmla="*/ 588170 w 903027"/>
                <a:gd name="connsiteY14" fmla="*/ 97631 h 776288"/>
                <a:gd name="connsiteX15" fmla="*/ 459582 w 903027"/>
                <a:gd name="connsiteY15" fmla="*/ 30956 h 776288"/>
                <a:gd name="connsiteX16" fmla="*/ 311945 w 903027"/>
                <a:gd name="connsiteY16" fmla="*/ 45244 h 776288"/>
                <a:gd name="connsiteX17" fmla="*/ 0 w 903027"/>
                <a:gd name="connsiteY17" fmla="*/ 681038 h 776288"/>
                <a:gd name="connsiteX18" fmla="*/ 95250 w 903027"/>
                <a:gd name="connsiteY18" fmla="*/ 731043 h 776288"/>
                <a:gd name="connsiteX0" fmla="*/ 95250 w 904316"/>
                <a:gd name="connsiteY0" fmla="*/ 731043 h 776288"/>
                <a:gd name="connsiteX1" fmla="*/ 354807 w 904316"/>
                <a:gd name="connsiteY1" fmla="*/ 285750 h 776288"/>
                <a:gd name="connsiteX2" fmla="*/ 359570 w 904316"/>
                <a:gd name="connsiteY2" fmla="*/ 495301 h 776288"/>
                <a:gd name="connsiteX3" fmla="*/ 300038 w 904316"/>
                <a:gd name="connsiteY3" fmla="*/ 771524 h 776288"/>
                <a:gd name="connsiteX4" fmla="*/ 902495 w 904316"/>
                <a:gd name="connsiteY4" fmla="*/ 776288 h 776288"/>
                <a:gd name="connsiteX5" fmla="*/ 821532 w 904316"/>
                <a:gd name="connsiteY5" fmla="*/ 378619 h 776288"/>
                <a:gd name="connsiteX6" fmla="*/ 883445 w 904316"/>
                <a:gd name="connsiteY6" fmla="*/ 292894 h 776288"/>
                <a:gd name="connsiteX7" fmla="*/ 835820 w 904316"/>
                <a:gd name="connsiteY7" fmla="*/ 197644 h 776288"/>
                <a:gd name="connsiteX8" fmla="*/ 821532 w 904316"/>
                <a:gd name="connsiteY8" fmla="*/ 47625 h 776288"/>
                <a:gd name="connsiteX9" fmla="*/ 719139 w 904316"/>
                <a:gd name="connsiteY9" fmla="*/ 38100 h 776288"/>
                <a:gd name="connsiteX10" fmla="*/ 704851 w 904316"/>
                <a:gd name="connsiteY10" fmla="*/ 0 h 776288"/>
                <a:gd name="connsiteX11" fmla="*/ 685801 w 904316"/>
                <a:gd name="connsiteY11" fmla="*/ 28575 h 776288"/>
                <a:gd name="connsiteX12" fmla="*/ 666751 w 904316"/>
                <a:gd name="connsiteY12" fmla="*/ 204788 h 776288"/>
                <a:gd name="connsiteX13" fmla="*/ 597695 w 904316"/>
                <a:gd name="connsiteY13" fmla="*/ 33338 h 776288"/>
                <a:gd name="connsiteX14" fmla="*/ 588170 w 904316"/>
                <a:gd name="connsiteY14" fmla="*/ 97631 h 776288"/>
                <a:gd name="connsiteX15" fmla="*/ 459582 w 904316"/>
                <a:gd name="connsiteY15" fmla="*/ 30956 h 776288"/>
                <a:gd name="connsiteX16" fmla="*/ 311945 w 904316"/>
                <a:gd name="connsiteY16" fmla="*/ 45244 h 776288"/>
                <a:gd name="connsiteX17" fmla="*/ 0 w 904316"/>
                <a:gd name="connsiteY17" fmla="*/ 681038 h 776288"/>
                <a:gd name="connsiteX18" fmla="*/ 95250 w 904316"/>
                <a:gd name="connsiteY18" fmla="*/ 731043 h 776288"/>
                <a:gd name="connsiteX0" fmla="*/ 95250 w 904600"/>
                <a:gd name="connsiteY0" fmla="*/ 731043 h 776288"/>
                <a:gd name="connsiteX1" fmla="*/ 354807 w 904600"/>
                <a:gd name="connsiteY1" fmla="*/ 285750 h 776288"/>
                <a:gd name="connsiteX2" fmla="*/ 359570 w 904600"/>
                <a:gd name="connsiteY2" fmla="*/ 495301 h 776288"/>
                <a:gd name="connsiteX3" fmla="*/ 300038 w 904600"/>
                <a:gd name="connsiteY3" fmla="*/ 7715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600" h="776288">
                  <a:moveTo>
                    <a:pt x="95250" y="731043"/>
                  </a:moveTo>
                  <a:cubicBezTo>
                    <a:pt x="217488" y="601661"/>
                    <a:pt x="277813" y="443707"/>
                    <a:pt x="354807" y="285750"/>
                  </a:cubicBezTo>
                  <a:cubicBezTo>
                    <a:pt x="369095" y="354806"/>
                    <a:pt x="350045" y="421482"/>
                    <a:pt x="359570" y="495301"/>
                  </a:cubicBezTo>
                  <a:cubicBezTo>
                    <a:pt x="340518" y="592931"/>
                    <a:pt x="304801" y="671512"/>
                    <a:pt x="300038" y="771524"/>
                  </a:cubicBezTo>
                  <a:lnTo>
                    <a:pt x="902495" y="776288"/>
                  </a:lnTo>
                  <a:cubicBezTo>
                    <a:pt x="916783" y="637382"/>
                    <a:pt x="854870" y="515144"/>
                    <a:pt x="821532" y="378619"/>
                  </a:cubicBezTo>
                  <a:cubicBezTo>
                    <a:pt x="842170" y="350044"/>
                    <a:pt x="879476" y="354806"/>
                    <a:pt x="883445" y="292894"/>
                  </a:cubicBezTo>
                  <a:cubicBezTo>
                    <a:pt x="884239" y="239712"/>
                    <a:pt x="858838" y="224631"/>
                    <a:pt x="835820" y="197644"/>
                  </a:cubicBezTo>
                  <a:lnTo>
                    <a:pt x="821532" y="47625"/>
                  </a:lnTo>
                  <a:lnTo>
                    <a:pt x="719139" y="38100"/>
                  </a:lnTo>
                  <a:lnTo>
                    <a:pt x="704851" y="0"/>
                  </a:lnTo>
                  <a:lnTo>
                    <a:pt x="685801" y="28575"/>
                  </a:lnTo>
                  <a:lnTo>
                    <a:pt x="666751" y="204788"/>
                  </a:lnTo>
                  <a:lnTo>
                    <a:pt x="597695" y="33338"/>
                  </a:lnTo>
                  <a:lnTo>
                    <a:pt x="588170" y="97631"/>
                  </a:lnTo>
                  <a:lnTo>
                    <a:pt x="459582" y="30956"/>
                  </a:lnTo>
                  <a:cubicBezTo>
                    <a:pt x="410370" y="23813"/>
                    <a:pt x="363538" y="16669"/>
                    <a:pt x="311945" y="45244"/>
                  </a:cubicBezTo>
                  <a:cubicBezTo>
                    <a:pt x="264320" y="91281"/>
                    <a:pt x="88106" y="458788"/>
                    <a:pt x="0" y="681038"/>
                  </a:cubicBezTo>
                  <a:lnTo>
                    <a:pt x="95250" y="731043"/>
                  </a:lnTo>
                  <a:close/>
                </a:path>
              </a:pathLst>
            </a:custGeom>
            <a:solidFill>
              <a:srgbClr val="7C91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2" name="Group 71">
              <a:extLst>
                <a:ext uri="{FF2B5EF4-FFF2-40B4-BE49-F238E27FC236}">
                  <a16:creationId xmlns:a16="http://schemas.microsoft.com/office/drawing/2014/main" id="{8F1582DC-A125-42C7-AFC4-057F82C7025D}"/>
                </a:ext>
              </a:extLst>
            </p:cNvPr>
            <p:cNvGrpSpPr/>
            <p:nvPr/>
          </p:nvGrpSpPr>
          <p:grpSpPr>
            <a:xfrm>
              <a:off x="652852" y="6193409"/>
              <a:ext cx="227686" cy="108031"/>
              <a:chOff x="3496916" y="4688683"/>
              <a:chExt cx="282128" cy="144041"/>
            </a:xfrm>
            <a:effectLst>
              <a:outerShdw blurRad="50800" dist="12700" dir="5400000" algn="t" rotWithShape="0">
                <a:prstClr val="black">
                  <a:alpha val="40000"/>
                </a:prstClr>
              </a:outerShdw>
            </a:effectLst>
          </p:grpSpPr>
          <p:sp>
            <p:nvSpPr>
              <p:cNvPr id="93" name="Freeform: Shape 583">
                <a:extLst>
                  <a:ext uri="{FF2B5EF4-FFF2-40B4-BE49-F238E27FC236}">
                    <a16:creationId xmlns:a16="http://schemas.microsoft.com/office/drawing/2014/main" id="{54F547B0-B950-49CF-AA12-A6F3B9914BC3}"/>
                  </a:ext>
                </a:extLst>
              </p:cNvPr>
              <p:cNvSpPr/>
              <p:nvPr/>
            </p:nvSpPr>
            <p:spPr>
              <a:xfrm>
                <a:off x="3496916" y="4748853"/>
                <a:ext cx="273844" cy="83871"/>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4179">
                    <a:moveTo>
                      <a:pt x="0" y="0"/>
                    </a:moveTo>
                    <a:lnTo>
                      <a:pt x="0" y="35719"/>
                    </a:lnTo>
                    <a:cubicBezTo>
                      <a:pt x="51594" y="54769"/>
                      <a:pt x="97285" y="77384"/>
                      <a:pt x="154781" y="92869"/>
                    </a:cubicBezTo>
                    <a:cubicBezTo>
                      <a:pt x="194469" y="97619"/>
                      <a:pt x="234156" y="88106"/>
                      <a:pt x="273844" y="85725"/>
                    </a:cubicBezTo>
                    <a:lnTo>
                      <a:pt x="273844" y="50006"/>
                    </a:lnTo>
                    <a:lnTo>
                      <a:pt x="0" y="0"/>
                    </a:lnTo>
                    <a:close/>
                  </a:path>
                </a:pathLst>
              </a:custGeom>
              <a:solidFill>
                <a:srgbClr val="F7F4F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Freeform: Shape 584">
                <a:extLst>
                  <a:ext uri="{FF2B5EF4-FFF2-40B4-BE49-F238E27FC236}">
                    <a16:creationId xmlns:a16="http://schemas.microsoft.com/office/drawing/2014/main" id="{3C628EF5-DC60-4513-B774-0767C1576475}"/>
                  </a:ext>
                </a:extLst>
              </p:cNvPr>
              <p:cNvSpPr/>
              <p:nvPr/>
            </p:nvSpPr>
            <p:spPr>
              <a:xfrm>
                <a:off x="3498056" y="4688683"/>
                <a:ext cx="280988" cy="106604"/>
              </a:xfrm>
              <a:custGeom>
                <a:avLst/>
                <a:gdLst>
                  <a:gd name="connsiteX0" fmla="*/ 19050 w 259557"/>
                  <a:gd name="connsiteY0" fmla="*/ 0 h 104775"/>
                  <a:gd name="connsiteX1" fmla="*/ 80963 w 259557"/>
                  <a:gd name="connsiteY1" fmla="*/ 35719 h 104775"/>
                  <a:gd name="connsiteX2" fmla="*/ 121444 w 259557"/>
                  <a:gd name="connsiteY2" fmla="*/ 28575 h 104775"/>
                  <a:gd name="connsiteX3" fmla="*/ 126207 w 259557"/>
                  <a:gd name="connsiteY3" fmla="*/ 11906 h 104775"/>
                  <a:gd name="connsiteX4" fmla="*/ 173832 w 259557"/>
                  <a:gd name="connsiteY4" fmla="*/ 71438 h 104775"/>
                  <a:gd name="connsiteX5" fmla="*/ 252413 w 259557"/>
                  <a:gd name="connsiteY5" fmla="*/ 90488 h 104775"/>
                  <a:gd name="connsiteX6" fmla="*/ 259557 w 259557"/>
                  <a:gd name="connsiteY6" fmla="*/ 104775 h 104775"/>
                  <a:gd name="connsiteX7" fmla="*/ 0 w 259557"/>
                  <a:gd name="connsiteY7" fmla="*/ 61913 h 104775"/>
                  <a:gd name="connsiteX8" fmla="*/ 19050 w 259557"/>
                  <a:gd name="connsiteY8" fmla="*/ 0 h 104775"/>
                  <a:gd name="connsiteX0" fmla="*/ 30956 w 271463"/>
                  <a:gd name="connsiteY0" fmla="*/ 0 h 104775"/>
                  <a:gd name="connsiteX1" fmla="*/ 92869 w 271463"/>
                  <a:gd name="connsiteY1" fmla="*/ 35719 h 104775"/>
                  <a:gd name="connsiteX2" fmla="*/ 133350 w 271463"/>
                  <a:gd name="connsiteY2" fmla="*/ 28575 h 104775"/>
                  <a:gd name="connsiteX3" fmla="*/ 138113 w 271463"/>
                  <a:gd name="connsiteY3" fmla="*/ 11906 h 104775"/>
                  <a:gd name="connsiteX4" fmla="*/ 185738 w 271463"/>
                  <a:gd name="connsiteY4" fmla="*/ 71438 h 104775"/>
                  <a:gd name="connsiteX5" fmla="*/ 264319 w 271463"/>
                  <a:gd name="connsiteY5" fmla="*/ 90488 h 104775"/>
                  <a:gd name="connsiteX6" fmla="*/ 271463 w 271463"/>
                  <a:gd name="connsiteY6" fmla="*/ 104775 h 104775"/>
                  <a:gd name="connsiteX7" fmla="*/ 0 w 271463"/>
                  <a:gd name="connsiteY7" fmla="*/ 64294 h 104775"/>
                  <a:gd name="connsiteX8" fmla="*/ 30956 w 271463"/>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7644 w 280988"/>
                  <a:gd name="connsiteY4" fmla="*/ 66675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5813"/>
                  <a:gd name="connsiteX1" fmla="*/ 102394 w 280988"/>
                  <a:gd name="connsiteY1" fmla="*/ 35719 h 105813"/>
                  <a:gd name="connsiteX2" fmla="*/ 142875 w 280988"/>
                  <a:gd name="connsiteY2" fmla="*/ 28575 h 105813"/>
                  <a:gd name="connsiteX3" fmla="*/ 147638 w 280988"/>
                  <a:gd name="connsiteY3" fmla="*/ 11906 h 105813"/>
                  <a:gd name="connsiteX4" fmla="*/ 197644 w 280988"/>
                  <a:gd name="connsiteY4" fmla="*/ 66675 h 105813"/>
                  <a:gd name="connsiteX5" fmla="*/ 273844 w 280988"/>
                  <a:gd name="connsiteY5" fmla="*/ 90488 h 105813"/>
                  <a:gd name="connsiteX6" fmla="*/ 280988 w 280988"/>
                  <a:gd name="connsiteY6" fmla="*/ 104775 h 105813"/>
                  <a:gd name="connsiteX7" fmla="*/ 0 w 280988"/>
                  <a:gd name="connsiteY7" fmla="*/ 57150 h 105813"/>
                  <a:gd name="connsiteX8" fmla="*/ 40481 w 280988"/>
                  <a:gd name="connsiteY8" fmla="*/ 0 h 105813"/>
                  <a:gd name="connsiteX0" fmla="*/ 40481 w 280988"/>
                  <a:gd name="connsiteY0" fmla="*/ 0 h 106604"/>
                  <a:gd name="connsiteX1" fmla="*/ 102394 w 280988"/>
                  <a:gd name="connsiteY1" fmla="*/ 35719 h 106604"/>
                  <a:gd name="connsiteX2" fmla="*/ 142875 w 280988"/>
                  <a:gd name="connsiteY2" fmla="*/ 28575 h 106604"/>
                  <a:gd name="connsiteX3" fmla="*/ 147638 w 280988"/>
                  <a:gd name="connsiteY3" fmla="*/ 11906 h 106604"/>
                  <a:gd name="connsiteX4" fmla="*/ 197644 w 280988"/>
                  <a:gd name="connsiteY4" fmla="*/ 66675 h 106604"/>
                  <a:gd name="connsiteX5" fmla="*/ 273844 w 280988"/>
                  <a:gd name="connsiteY5" fmla="*/ 90488 h 106604"/>
                  <a:gd name="connsiteX6" fmla="*/ 280988 w 280988"/>
                  <a:gd name="connsiteY6" fmla="*/ 104775 h 106604"/>
                  <a:gd name="connsiteX7" fmla="*/ 0 w 280988"/>
                  <a:gd name="connsiteY7" fmla="*/ 57150 h 106604"/>
                  <a:gd name="connsiteX8" fmla="*/ 40481 w 280988"/>
                  <a:gd name="connsiteY8" fmla="*/ 0 h 1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06604">
                    <a:moveTo>
                      <a:pt x="40481" y="0"/>
                    </a:moveTo>
                    <a:cubicBezTo>
                      <a:pt x="53975" y="23812"/>
                      <a:pt x="81756" y="23813"/>
                      <a:pt x="102394" y="35719"/>
                    </a:cubicBezTo>
                    <a:lnTo>
                      <a:pt x="142875" y="28575"/>
                    </a:lnTo>
                    <a:lnTo>
                      <a:pt x="147638" y="11906"/>
                    </a:lnTo>
                    <a:lnTo>
                      <a:pt x="197644" y="66675"/>
                    </a:lnTo>
                    <a:cubicBezTo>
                      <a:pt x="223838" y="73025"/>
                      <a:pt x="252413" y="67470"/>
                      <a:pt x="273844" y="90488"/>
                    </a:cubicBezTo>
                    <a:lnTo>
                      <a:pt x="280988" y="104775"/>
                    </a:lnTo>
                    <a:cubicBezTo>
                      <a:pt x="187325" y="112713"/>
                      <a:pt x="100806" y="94456"/>
                      <a:pt x="0" y="57150"/>
                    </a:cubicBezTo>
                    <a:lnTo>
                      <a:pt x="40481" y="0"/>
                    </a:ln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D77D2FB6-BAF8-465E-8F31-BF70855201A0}"/>
                </a:ext>
              </a:extLst>
            </p:cNvPr>
            <p:cNvGrpSpPr/>
            <p:nvPr/>
          </p:nvGrpSpPr>
          <p:grpSpPr>
            <a:xfrm rot="20977034">
              <a:off x="915493" y="6188124"/>
              <a:ext cx="227686" cy="107156"/>
              <a:chOff x="3496916" y="4688683"/>
              <a:chExt cx="282128" cy="142874"/>
            </a:xfrm>
            <a:effectLst>
              <a:outerShdw blurRad="50800" dist="12700" dir="5400000" algn="t" rotWithShape="0">
                <a:prstClr val="black">
                  <a:alpha val="40000"/>
                </a:prstClr>
              </a:outerShdw>
            </a:effectLst>
          </p:grpSpPr>
          <p:sp>
            <p:nvSpPr>
              <p:cNvPr id="91" name="Freeform: Shape 581">
                <a:extLst>
                  <a:ext uri="{FF2B5EF4-FFF2-40B4-BE49-F238E27FC236}">
                    <a16:creationId xmlns:a16="http://schemas.microsoft.com/office/drawing/2014/main" id="{4AF45E69-8F5B-49CA-9A94-B8C3FA3205C9}"/>
                  </a:ext>
                </a:extLst>
              </p:cNvPr>
              <p:cNvSpPr/>
              <p:nvPr/>
            </p:nvSpPr>
            <p:spPr>
              <a:xfrm>
                <a:off x="3496916" y="4748853"/>
                <a:ext cx="273844" cy="82704"/>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2869">
                    <a:moveTo>
                      <a:pt x="0" y="0"/>
                    </a:moveTo>
                    <a:lnTo>
                      <a:pt x="0" y="35719"/>
                    </a:lnTo>
                    <a:lnTo>
                      <a:pt x="154781" y="92869"/>
                    </a:lnTo>
                    <a:lnTo>
                      <a:pt x="273844" y="85725"/>
                    </a:lnTo>
                    <a:lnTo>
                      <a:pt x="273844" y="50006"/>
                    </a:lnTo>
                    <a:lnTo>
                      <a:pt x="0" y="0"/>
                    </a:lnTo>
                    <a:close/>
                  </a:path>
                </a:pathLst>
              </a:custGeom>
              <a:solidFill>
                <a:srgbClr val="F7F4F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Freeform: Shape 582">
                <a:extLst>
                  <a:ext uri="{FF2B5EF4-FFF2-40B4-BE49-F238E27FC236}">
                    <a16:creationId xmlns:a16="http://schemas.microsoft.com/office/drawing/2014/main" id="{528BB18B-0CDB-40F6-9616-F4CF7F472CA7}"/>
                  </a:ext>
                </a:extLst>
              </p:cNvPr>
              <p:cNvSpPr/>
              <p:nvPr/>
            </p:nvSpPr>
            <p:spPr>
              <a:xfrm>
                <a:off x="3498056" y="4688683"/>
                <a:ext cx="280988" cy="106604"/>
              </a:xfrm>
              <a:custGeom>
                <a:avLst/>
                <a:gdLst>
                  <a:gd name="connsiteX0" fmla="*/ 19050 w 259557"/>
                  <a:gd name="connsiteY0" fmla="*/ 0 h 104775"/>
                  <a:gd name="connsiteX1" fmla="*/ 80963 w 259557"/>
                  <a:gd name="connsiteY1" fmla="*/ 35719 h 104775"/>
                  <a:gd name="connsiteX2" fmla="*/ 121444 w 259557"/>
                  <a:gd name="connsiteY2" fmla="*/ 28575 h 104775"/>
                  <a:gd name="connsiteX3" fmla="*/ 126207 w 259557"/>
                  <a:gd name="connsiteY3" fmla="*/ 11906 h 104775"/>
                  <a:gd name="connsiteX4" fmla="*/ 173832 w 259557"/>
                  <a:gd name="connsiteY4" fmla="*/ 71438 h 104775"/>
                  <a:gd name="connsiteX5" fmla="*/ 252413 w 259557"/>
                  <a:gd name="connsiteY5" fmla="*/ 90488 h 104775"/>
                  <a:gd name="connsiteX6" fmla="*/ 259557 w 259557"/>
                  <a:gd name="connsiteY6" fmla="*/ 104775 h 104775"/>
                  <a:gd name="connsiteX7" fmla="*/ 0 w 259557"/>
                  <a:gd name="connsiteY7" fmla="*/ 61913 h 104775"/>
                  <a:gd name="connsiteX8" fmla="*/ 19050 w 259557"/>
                  <a:gd name="connsiteY8" fmla="*/ 0 h 104775"/>
                  <a:gd name="connsiteX0" fmla="*/ 30956 w 271463"/>
                  <a:gd name="connsiteY0" fmla="*/ 0 h 104775"/>
                  <a:gd name="connsiteX1" fmla="*/ 92869 w 271463"/>
                  <a:gd name="connsiteY1" fmla="*/ 35719 h 104775"/>
                  <a:gd name="connsiteX2" fmla="*/ 133350 w 271463"/>
                  <a:gd name="connsiteY2" fmla="*/ 28575 h 104775"/>
                  <a:gd name="connsiteX3" fmla="*/ 138113 w 271463"/>
                  <a:gd name="connsiteY3" fmla="*/ 11906 h 104775"/>
                  <a:gd name="connsiteX4" fmla="*/ 185738 w 271463"/>
                  <a:gd name="connsiteY4" fmla="*/ 71438 h 104775"/>
                  <a:gd name="connsiteX5" fmla="*/ 264319 w 271463"/>
                  <a:gd name="connsiteY5" fmla="*/ 90488 h 104775"/>
                  <a:gd name="connsiteX6" fmla="*/ 271463 w 271463"/>
                  <a:gd name="connsiteY6" fmla="*/ 104775 h 104775"/>
                  <a:gd name="connsiteX7" fmla="*/ 0 w 271463"/>
                  <a:gd name="connsiteY7" fmla="*/ 64294 h 104775"/>
                  <a:gd name="connsiteX8" fmla="*/ 30956 w 271463"/>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7644 w 280988"/>
                  <a:gd name="connsiteY4" fmla="*/ 66675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5813"/>
                  <a:gd name="connsiteX1" fmla="*/ 102394 w 280988"/>
                  <a:gd name="connsiteY1" fmla="*/ 35719 h 105813"/>
                  <a:gd name="connsiteX2" fmla="*/ 142875 w 280988"/>
                  <a:gd name="connsiteY2" fmla="*/ 28575 h 105813"/>
                  <a:gd name="connsiteX3" fmla="*/ 147638 w 280988"/>
                  <a:gd name="connsiteY3" fmla="*/ 11906 h 105813"/>
                  <a:gd name="connsiteX4" fmla="*/ 197644 w 280988"/>
                  <a:gd name="connsiteY4" fmla="*/ 66675 h 105813"/>
                  <a:gd name="connsiteX5" fmla="*/ 273844 w 280988"/>
                  <a:gd name="connsiteY5" fmla="*/ 90488 h 105813"/>
                  <a:gd name="connsiteX6" fmla="*/ 280988 w 280988"/>
                  <a:gd name="connsiteY6" fmla="*/ 104775 h 105813"/>
                  <a:gd name="connsiteX7" fmla="*/ 0 w 280988"/>
                  <a:gd name="connsiteY7" fmla="*/ 57150 h 105813"/>
                  <a:gd name="connsiteX8" fmla="*/ 40481 w 280988"/>
                  <a:gd name="connsiteY8" fmla="*/ 0 h 105813"/>
                  <a:gd name="connsiteX0" fmla="*/ 40481 w 280988"/>
                  <a:gd name="connsiteY0" fmla="*/ 0 h 106604"/>
                  <a:gd name="connsiteX1" fmla="*/ 102394 w 280988"/>
                  <a:gd name="connsiteY1" fmla="*/ 35719 h 106604"/>
                  <a:gd name="connsiteX2" fmla="*/ 142875 w 280988"/>
                  <a:gd name="connsiteY2" fmla="*/ 28575 h 106604"/>
                  <a:gd name="connsiteX3" fmla="*/ 147638 w 280988"/>
                  <a:gd name="connsiteY3" fmla="*/ 11906 h 106604"/>
                  <a:gd name="connsiteX4" fmla="*/ 197644 w 280988"/>
                  <a:gd name="connsiteY4" fmla="*/ 66675 h 106604"/>
                  <a:gd name="connsiteX5" fmla="*/ 273844 w 280988"/>
                  <a:gd name="connsiteY5" fmla="*/ 90488 h 106604"/>
                  <a:gd name="connsiteX6" fmla="*/ 280988 w 280988"/>
                  <a:gd name="connsiteY6" fmla="*/ 104775 h 106604"/>
                  <a:gd name="connsiteX7" fmla="*/ 0 w 280988"/>
                  <a:gd name="connsiteY7" fmla="*/ 57150 h 106604"/>
                  <a:gd name="connsiteX8" fmla="*/ 40481 w 280988"/>
                  <a:gd name="connsiteY8" fmla="*/ 0 h 1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06604">
                    <a:moveTo>
                      <a:pt x="40481" y="0"/>
                    </a:moveTo>
                    <a:cubicBezTo>
                      <a:pt x="53975" y="23812"/>
                      <a:pt x="81756" y="23813"/>
                      <a:pt x="102394" y="35719"/>
                    </a:cubicBezTo>
                    <a:lnTo>
                      <a:pt x="142875" y="28575"/>
                    </a:lnTo>
                    <a:lnTo>
                      <a:pt x="147638" y="11906"/>
                    </a:lnTo>
                    <a:lnTo>
                      <a:pt x="197644" y="66675"/>
                    </a:lnTo>
                    <a:cubicBezTo>
                      <a:pt x="223838" y="73025"/>
                      <a:pt x="252413" y="67470"/>
                      <a:pt x="273844" y="90488"/>
                    </a:cubicBezTo>
                    <a:lnTo>
                      <a:pt x="280988" y="104775"/>
                    </a:lnTo>
                    <a:cubicBezTo>
                      <a:pt x="187325" y="112713"/>
                      <a:pt x="100806" y="94456"/>
                      <a:pt x="0" y="57150"/>
                    </a:cubicBezTo>
                    <a:lnTo>
                      <a:pt x="40481" y="0"/>
                    </a:ln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4" name="Group 73">
              <a:extLst>
                <a:ext uri="{FF2B5EF4-FFF2-40B4-BE49-F238E27FC236}">
                  <a16:creationId xmlns:a16="http://schemas.microsoft.com/office/drawing/2014/main" id="{2CA749FD-FA32-40AC-B667-E13C882230B4}"/>
                </a:ext>
              </a:extLst>
            </p:cNvPr>
            <p:cNvGrpSpPr/>
            <p:nvPr/>
          </p:nvGrpSpPr>
          <p:grpSpPr>
            <a:xfrm rot="19720146">
              <a:off x="617040" y="4384493"/>
              <a:ext cx="229559" cy="147938"/>
              <a:chOff x="5136060" y="1710152"/>
              <a:chExt cx="538831" cy="347248"/>
            </a:xfrm>
          </p:grpSpPr>
          <p:sp>
            <p:nvSpPr>
              <p:cNvPr id="81" name="Oval 5">
                <a:extLst>
                  <a:ext uri="{FF2B5EF4-FFF2-40B4-BE49-F238E27FC236}">
                    <a16:creationId xmlns:a16="http://schemas.microsoft.com/office/drawing/2014/main" id="{0ABBAA4C-1C7F-46B4-BA6A-AF7D4C91F1B0}"/>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9A3FEA80-5A69-4E77-8E11-8DB913055E8B}"/>
                  </a:ext>
                </a:extLst>
              </p:cNvPr>
              <p:cNvGrpSpPr/>
              <p:nvPr/>
            </p:nvGrpSpPr>
            <p:grpSpPr>
              <a:xfrm rot="20545732">
                <a:off x="5242936" y="1710152"/>
                <a:ext cx="85726" cy="45719"/>
                <a:chOff x="5293988" y="1700325"/>
                <a:chExt cx="85726" cy="42639"/>
              </a:xfrm>
            </p:grpSpPr>
            <p:cxnSp>
              <p:nvCxnSpPr>
                <p:cNvPr id="88" name="Straight Connector 87">
                  <a:extLst>
                    <a:ext uri="{FF2B5EF4-FFF2-40B4-BE49-F238E27FC236}">
                      <a16:creationId xmlns:a16="http://schemas.microsoft.com/office/drawing/2014/main" id="{7C1ED092-C515-4C65-A330-13131F15E7D0}"/>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9" name="Straight Connector 88">
                  <a:extLst>
                    <a:ext uri="{FF2B5EF4-FFF2-40B4-BE49-F238E27FC236}">
                      <a16:creationId xmlns:a16="http://schemas.microsoft.com/office/drawing/2014/main" id="{4C54B4C3-E9CA-44D9-9EF2-F6270D5F9CC0}"/>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90" name="Straight Connector 89">
                  <a:extLst>
                    <a:ext uri="{FF2B5EF4-FFF2-40B4-BE49-F238E27FC236}">
                      <a16:creationId xmlns:a16="http://schemas.microsoft.com/office/drawing/2014/main" id="{521C894C-F7D0-4D96-B731-BFEDDE5C5127}"/>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83" name="Oval 4">
                <a:extLst>
                  <a:ext uri="{FF2B5EF4-FFF2-40B4-BE49-F238E27FC236}">
                    <a16:creationId xmlns:a16="http://schemas.microsoft.com/office/drawing/2014/main" id="{7602A328-75D3-40C6-874B-5684CD29421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2D58BC94-31BD-42F6-AFD0-7F853789E95E}"/>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1EF2C843-B05E-46E0-B812-6A503A6F861F}"/>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BBB720F5-3CB0-48D8-8A4E-988EFE344D3B}"/>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A2B9B24A-0125-46A0-AB81-207414312E17}"/>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5" name="Freeform: Shape 565">
              <a:extLst>
                <a:ext uri="{FF2B5EF4-FFF2-40B4-BE49-F238E27FC236}">
                  <a16:creationId xmlns:a16="http://schemas.microsoft.com/office/drawing/2014/main" id="{5F81D552-C6E6-43B1-8BAF-483F69EA32A9}"/>
                </a:ext>
              </a:extLst>
            </p:cNvPr>
            <p:cNvSpPr/>
            <p:nvPr/>
          </p:nvSpPr>
          <p:spPr>
            <a:xfrm>
              <a:off x="397453" y="3982767"/>
              <a:ext cx="937446" cy="552856"/>
            </a:xfrm>
            <a:custGeom>
              <a:avLst/>
              <a:gdLst>
                <a:gd name="connsiteX0" fmla="*/ 0 w 809625"/>
                <a:gd name="connsiteY0" fmla="*/ 466725 h 481012"/>
                <a:gd name="connsiteX1" fmla="*/ 109537 w 809625"/>
                <a:gd name="connsiteY1" fmla="*/ 481012 h 481012"/>
                <a:gd name="connsiteX2" fmla="*/ 466725 w 809625"/>
                <a:gd name="connsiteY2" fmla="*/ 180975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66725 w 809625"/>
                <a:gd name="connsiteY2" fmla="*/ 180975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66725 w 809625"/>
                <a:gd name="connsiteY2" fmla="*/ 171450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66725 w 809625"/>
                <a:gd name="connsiteY2" fmla="*/ 171450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2437 w 809625"/>
                <a:gd name="connsiteY2" fmla="*/ 166688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0485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0485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0485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0485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85775 h 500062"/>
                <a:gd name="connsiteX1" fmla="*/ 109537 w 809625"/>
                <a:gd name="connsiteY1" fmla="*/ 500062 h 500062"/>
                <a:gd name="connsiteX2" fmla="*/ 454818 w 809625"/>
                <a:gd name="connsiteY2" fmla="*/ 192882 h 500062"/>
                <a:gd name="connsiteX3" fmla="*/ 647700 w 809625"/>
                <a:gd name="connsiteY3" fmla="*/ 423862 h 500062"/>
                <a:gd name="connsiteX4" fmla="*/ 809625 w 809625"/>
                <a:gd name="connsiteY4" fmla="*/ 433387 h 500062"/>
                <a:gd name="connsiteX5" fmla="*/ 704850 w 809625"/>
                <a:gd name="connsiteY5" fmla="*/ 157162 h 500062"/>
                <a:gd name="connsiteX6" fmla="*/ 357187 w 809625"/>
                <a:gd name="connsiteY6" fmla="*/ 0 h 500062"/>
                <a:gd name="connsiteX7" fmla="*/ 85725 w 809625"/>
                <a:gd name="connsiteY7" fmla="*/ 147637 h 500062"/>
                <a:gd name="connsiteX8" fmla="*/ 0 w 809625"/>
                <a:gd name="connsiteY8" fmla="*/ 485775 h 500062"/>
                <a:gd name="connsiteX0" fmla="*/ 0 w 809625"/>
                <a:gd name="connsiteY0" fmla="*/ 485775 h 500062"/>
                <a:gd name="connsiteX1" fmla="*/ 109537 w 809625"/>
                <a:gd name="connsiteY1" fmla="*/ 500062 h 500062"/>
                <a:gd name="connsiteX2" fmla="*/ 454818 w 809625"/>
                <a:gd name="connsiteY2" fmla="*/ 192882 h 500062"/>
                <a:gd name="connsiteX3" fmla="*/ 647700 w 809625"/>
                <a:gd name="connsiteY3" fmla="*/ 423862 h 500062"/>
                <a:gd name="connsiteX4" fmla="*/ 809625 w 809625"/>
                <a:gd name="connsiteY4" fmla="*/ 433387 h 500062"/>
                <a:gd name="connsiteX5" fmla="*/ 704850 w 809625"/>
                <a:gd name="connsiteY5" fmla="*/ 157162 h 500062"/>
                <a:gd name="connsiteX6" fmla="*/ 357187 w 809625"/>
                <a:gd name="connsiteY6" fmla="*/ 0 h 500062"/>
                <a:gd name="connsiteX7" fmla="*/ 85725 w 809625"/>
                <a:gd name="connsiteY7" fmla="*/ 147637 h 500062"/>
                <a:gd name="connsiteX8" fmla="*/ 0 w 809625"/>
                <a:gd name="connsiteY8" fmla="*/ 485775 h 500062"/>
                <a:gd name="connsiteX0" fmla="*/ 0 w 809625"/>
                <a:gd name="connsiteY0" fmla="*/ 485775 h 500062"/>
                <a:gd name="connsiteX1" fmla="*/ 109537 w 809625"/>
                <a:gd name="connsiteY1" fmla="*/ 500062 h 500062"/>
                <a:gd name="connsiteX2" fmla="*/ 454818 w 809625"/>
                <a:gd name="connsiteY2" fmla="*/ 192882 h 500062"/>
                <a:gd name="connsiteX3" fmla="*/ 647700 w 809625"/>
                <a:gd name="connsiteY3" fmla="*/ 423862 h 500062"/>
                <a:gd name="connsiteX4" fmla="*/ 809625 w 809625"/>
                <a:gd name="connsiteY4" fmla="*/ 433387 h 500062"/>
                <a:gd name="connsiteX5" fmla="*/ 704850 w 809625"/>
                <a:gd name="connsiteY5" fmla="*/ 157162 h 500062"/>
                <a:gd name="connsiteX6" fmla="*/ 357187 w 809625"/>
                <a:gd name="connsiteY6" fmla="*/ 0 h 500062"/>
                <a:gd name="connsiteX7" fmla="*/ 85725 w 809625"/>
                <a:gd name="connsiteY7" fmla="*/ 147637 h 500062"/>
                <a:gd name="connsiteX8" fmla="*/ 0 w 809625"/>
                <a:gd name="connsiteY8" fmla="*/ 485775 h 500062"/>
                <a:gd name="connsiteX0" fmla="*/ 0 w 809625"/>
                <a:gd name="connsiteY0" fmla="*/ 485775 h 500062"/>
                <a:gd name="connsiteX1" fmla="*/ 109537 w 809625"/>
                <a:gd name="connsiteY1" fmla="*/ 500062 h 500062"/>
                <a:gd name="connsiteX2" fmla="*/ 454818 w 809625"/>
                <a:gd name="connsiteY2" fmla="*/ 192882 h 500062"/>
                <a:gd name="connsiteX3" fmla="*/ 647700 w 809625"/>
                <a:gd name="connsiteY3" fmla="*/ 423862 h 500062"/>
                <a:gd name="connsiteX4" fmla="*/ 809625 w 809625"/>
                <a:gd name="connsiteY4" fmla="*/ 433387 h 500062"/>
                <a:gd name="connsiteX5" fmla="*/ 704850 w 809625"/>
                <a:gd name="connsiteY5" fmla="*/ 157162 h 500062"/>
                <a:gd name="connsiteX6" fmla="*/ 357187 w 809625"/>
                <a:gd name="connsiteY6" fmla="*/ 0 h 500062"/>
                <a:gd name="connsiteX7" fmla="*/ 85725 w 809625"/>
                <a:gd name="connsiteY7" fmla="*/ 147637 h 500062"/>
                <a:gd name="connsiteX8" fmla="*/ 0 w 809625"/>
                <a:gd name="connsiteY8" fmla="*/ 485775 h 500062"/>
                <a:gd name="connsiteX0" fmla="*/ 0 w 845344"/>
                <a:gd name="connsiteY0" fmla="*/ 490537 h 500062"/>
                <a:gd name="connsiteX1" fmla="*/ 145256 w 845344"/>
                <a:gd name="connsiteY1" fmla="*/ 500062 h 500062"/>
                <a:gd name="connsiteX2" fmla="*/ 490537 w 845344"/>
                <a:gd name="connsiteY2" fmla="*/ 192882 h 500062"/>
                <a:gd name="connsiteX3" fmla="*/ 683419 w 845344"/>
                <a:gd name="connsiteY3" fmla="*/ 423862 h 500062"/>
                <a:gd name="connsiteX4" fmla="*/ 845344 w 845344"/>
                <a:gd name="connsiteY4" fmla="*/ 433387 h 500062"/>
                <a:gd name="connsiteX5" fmla="*/ 740569 w 845344"/>
                <a:gd name="connsiteY5" fmla="*/ 157162 h 500062"/>
                <a:gd name="connsiteX6" fmla="*/ 392906 w 845344"/>
                <a:gd name="connsiteY6" fmla="*/ 0 h 500062"/>
                <a:gd name="connsiteX7" fmla="*/ 121444 w 845344"/>
                <a:gd name="connsiteY7" fmla="*/ 147637 h 500062"/>
                <a:gd name="connsiteX8" fmla="*/ 0 w 845344"/>
                <a:gd name="connsiteY8" fmla="*/ 490537 h 500062"/>
                <a:gd name="connsiteX0" fmla="*/ 0 w 845344"/>
                <a:gd name="connsiteY0" fmla="*/ 490537 h 500062"/>
                <a:gd name="connsiteX1" fmla="*/ 145256 w 845344"/>
                <a:gd name="connsiteY1" fmla="*/ 500062 h 500062"/>
                <a:gd name="connsiteX2" fmla="*/ 490537 w 845344"/>
                <a:gd name="connsiteY2" fmla="*/ 192882 h 500062"/>
                <a:gd name="connsiteX3" fmla="*/ 683419 w 845344"/>
                <a:gd name="connsiteY3" fmla="*/ 423862 h 500062"/>
                <a:gd name="connsiteX4" fmla="*/ 845344 w 845344"/>
                <a:gd name="connsiteY4" fmla="*/ 433387 h 500062"/>
                <a:gd name="connsiteX5" fmla="*/ 740569 w 845344"/>
                <a:gd name="connsiteY5" fmla="*/ 157162 h 500062"/>
                <a:gd name="connsiteX6" fmla="*/ 392906 w 845344"/>
                <a:gd name="connsiteY6" fmla="*/ 0 h 500062"/>
                <a:gd name="connsiteX7" fmla="*/ 121444 w 845344"/>
                <a:gd name="connsiteY7" fmla="*/ 147637 h 500062"/>
                <a:gd name="connsiteX8" fmla="*/ 0 w 845344"/>
                <a:gd name="connsiteY8" fmla="*/ 490537 h 500062"/>
                <a:gd name="connsiteX0" fmla="*/ 0 w 845344"/>
                <a:gd name="connsiteY0" fmla="*/ 490537 h 490537"/>
                <a:gd name="connsiteX1" fmla="*/ 133594 w 845344"/>
                <a:gd name="connsiteY1" fmla="*/ 487362 h 490537"/>
                <a:gd name="connsiteX2" fmla="*/ 490537 w 845344"/>
                <a:gd name="connsiteY2" fmla="*/ 192882 h 490537"/>
                <a:gd name="connsiteX3" fmla="*/ 683419 w 845344"/>
                <a:gd name="connsiteY3" fmla="*/ 423862 h 490537"/>
                <a:gd name="connsiteX4" fmla="*/ 845344 w 845344"/>
                <a:gd name="connsiteY4" fmla="*/ 433387 h 490537"/>
                <a:gd name="connsiteX5" fmla="*/ 740569 w 845344"/>
                <a:gd name="connsiteY5" fmla="*/ 157162 h 490537"/>
                <a:gd name="connsiteX6" fmla="*/ 392906 w 845344"/>
                <a:gd name="connsiteY6" fmla="*/ 0 h 490537"/>
                <a:gd name="connsiteX7" fmla="*/ 121444 w 845344"/>
                <a:gd name="connsiteY7" fmla="*/ 147637 h 490537"/>
                <a:gd name="connsiteX8" fmla="*/ 0 w 845344"/>
                <a:gd name="connsiteY8" fmla="*/ 490537 h 490537"/>
                <a:gd name="connsiteX0" fmla="*/ 0 w 845344"/>
                <a:gd name="connsiteY0" fmla="*/ 490537 h 526530"/>
                <a:gd name="connsiteX1" fmla="*/ 133594 w 845344"/>
                <a:gd name="connsiteY1" fmla="*/ 487362 h 526530"/>
                <a:gd name="connsiteX2" fmla="*/ 490537 w 845344"/>
                <a:gd name="connsiteY2" fmla="*/ 192882 h 526530"/>
                <a:gd name="connsiteX3" fmla="*/ 683419 w 845344"/>
                <a:gd name="connsiteY3" fmla="*/ 423862 h 526530"/>
                <a:gd name="connsiteX4" fmla="*/ 845344 w 845344"/>
                <a:gd name="connsiteY4" fmla="*/ 433387 h 526530"/>
                <a:gd name="connsiteX5" fmla="*/ 740569 w 845344"/>
                <a:gd name="connsiteY5" fmla="*/ 157162 h 526530"/>
                <a:gd name="connsiteX6" fmla="*/ 392906 w 845344"/>
                <a:gd name="connsiteY6" fmla="*/ 0 h 526530"/>
                <a:gd name="connsiteX7" fmla="*/ 121444 w 845344"/>
                <a:gd name="connsiteY7" fmla="*/ 147637 h 526530"/>
                <a:gd name="connsiteX8" fmla="*/ 0 w 845344"/>
                <a:gd name="connsiteY8" fmla="*/ 490537 h 526530"/>
                <a:gd name="connsiteX0" fmla="*/ 0 w 845344"/>
                <a:gd name="connsiteY0" fmla="*/ 490537 h 546282"/>
                <a:gd name="connsiteX1" fmla="*/ 133594 w 845344"/>
                <a:gd name="connsiteY1" fmla="*/ 487362 h 546282"/>
                <a:gd name="connsiteX2" fmla="*/ 490537 w 845344"/>
                <a:gd name="connsiteY2" fmla="*/ 192882 h 546282"/>
                <a:gd name="connsiteX3" fmla="*/ 683419 w 845344"/>
                <a:gd name="connsiteY3" fmla="*/ 423862 h 546282"/>
                <a:gd name="connsiteX4" fmla="*/ 845344 w 845344"/>
                <a:gd name="connsiteY4" fmla="*/ 433387 h 546282"/>
                <a:gd name="connsiteX5" fmla="*/ 740569 w 845344"/>
                <a:gd name="connsiteY5" fmla="*/ 157162 h 546282"/>
                <a:gd name="connsiteX6" fmla="*/ 392906 w 845344"/>
                <a:gd name="connsiteY6" fmla="*/ 0 h 546282"/>
                <a:gd name="connsiteX7" fmla="*/ 121444 w 845344"/>
                <a:gd name="connsiteY7" fmla="*/ 147637 h 546282"/>
                <a:gd name="connsiteX8" fmla="*/ 0 w 845344"/>
                <a:gd name="connsiteY8" fmla="*/ 490537 h 546282"/>
                <a:gd name="connsiteX0" fmla="*/ 0 w 845344"/>
                <a:gd name="connsiteY0" fmla="*/ 490537 h 546282"/>
                <a:gd name="connsiteX1" fmla="*/ 133594 w 845344"/>
                <a:gd name="connsiteY1" fmla="*/ 487362 h 546282"/>
                <a:gd name="connsiteX2" fmla="*/ 490537 w 845344"/>
                <a:gd name="connsiteY2" fmla="*/ 192882 h 546282"/>
                <a:gd name="connsiteX3" fmla="*/ 683419 w 845344"/>
                <a:gd name="connsiteY3" fmla="*/ 423862 h 546282"/>
                <a:gd name="connsiteX4" fmla="*/ 845344 w 845344"/>
                <a:gd name="connsiteY4" fmla="*/ 433387 h 546282"/>
                <a:gd name="connsiteX5" fmla="*/ 740569 w 845344"/>
                <a:gd name="connsiteY5" fmla="*/ 157162 h 546282"/>
                <a:gd name="connsiteX6" fmla="*/ 392906 w 845344"/>
                <a:gd name="connsiteY6" fmla="*/ 0 h 546282"/>
                <a:gd name="connsiteX7" fmla="*/ 121444 w 845344"/>
                <a:gd name="connsiteY7" fmla="*/ 147637 h 546282"/>
                <a:gd name="connsiteX8" fmla="*/ 0 w 845344"/>
                <a:gd name="connsiteY8" fmla="*/ 490537 h 546282"/>
                <a:gd name="connsiteX0" fmla="*/ 0 w 845344"/>
                <a:gd name="connsiteY0" fmla="*/ 490537 h 546282"/>
                <a:gd name="connsiteX1" fmla="*/ 133594 w 845344"/>
                <a:gd name="connsiteY1" fmla="*/ 487362 h 546282"/>
                <a:gd name="connsiteX2" fmla="*/ 490537 w 845344"/>
                <a:gd name="connsiteY2" fmla="*/ 192882 h 546282"/>
                <a:gd name="connsiteX3" fmla="*/ 683419 w 845344"/>
                <a:gd name="connsiteY3" fmla="*/ 423862 h 546282"/>
                <a:gd name="connsiteX4" fmla="*/ 845344 w 845344"/>
                <a:gd name="connsiteY4" fmla="*/ 433387 h 546282"/>
                <a:gd name="connsiteX5" fmla="*/ 740569 w 845344"/>
                <a:gd name="connsiteY5" fmla="*/ 157162 h 546282"/>
                <a:gd name="connsiteX6" fmla="*/ 392906 w 845344"/>
                <a:gd name="connsiteY6" fmla="*/ 0 h 546282"/>
                <a:gd name="connsiteX7" fmla="*/ 121444 w 845344"/>
                <a:gd name="connsiteY7" fmla="*/ 147637 h 546282"/>
                <a:gd name="connsiteX8" fmla="*/ 0 w 845344"/>
                <a:gd name="connsiteY8" fmla="*/ 490537 h 546282"/>
                <a:gd name="connsiteX0" fmla="*/ 0 w 816187"/>
                <a:gd name="connsiteY0" fmla="*/ 461962 h 539565"/>
                <a:gd name="connsiteX1" fmla="*/ 104437 w 816187"/>
                <a:gd name="connsiteY1" fmla="*/ 487362 h 539565"/>
                <a:gd name="connsiteX2" fmla="*/ 461380 w 816187"/>
                <a:gd name="connsiteY2" fmla="*/ 192882 h 539565"/>
                <a:gd name="connsiteX3" fmla="*/ 654262 w 816187"/>
                <a:gd name="connsiteY3" fmla="*/ 423862 h 539565"/>
                <a:gd name="connsiteX4" fmla="*/ 816187 w 816187"/>
                <a:gd name="connsiteY4" fmla="*/ 433387 h 539565"/>
                <a:gd name="connsiteX5" fmla="*/ 711412 w 816187"/>
                <a:gd name="connsiteY5" fmla="*/ 157162 h 539565"/>
                <a:gd name="connsiteX6" fmla="*/ 363749 w 816187"/>
                <a:gd name="connsiteY6" fmla="*/ 0 h 539565"/>
                <a:gd name="connsiteX7" fmla="*/ 92287 w 816187"/>
                <a:gd name="connsiteY7" fmla="*/ 147637 h 539565"/>
                <a:gd name="connsiteX8" fmla="*/ 0 w 816187"/>
                <a:gd name="connsiteY8" fmla="*/ 461962 h 539565"/>
                <a:gd name="connsiteX0" fmla="*/ 22467 w 838654"/>
                <a:gd name="connsiteY0" fmla="*/ 461962 h 554299"/>
                <a:gd name="connsiteX1" fmla="*/ 126904 w 838654"/>
                <a:gd name="connsiteY1" fmla="*/ 487362 h 554299"/>
                <a:gd name="connsiteX2" fmla="*/ 483847 w 838654"/>
                <a:gd name="connsiteY2" fmla="*/ 192882 h 554299"/>
                <a:gd name="connsiteX3" fmla="*/ 676729 w 838654"/>
                <a:gd name="connsiteY3" fmla="*/ 423862 h 554299"/>
                <a:gd name="connsiteX4" fmla="*/ 838654 w 838654"/>
                <a:gd name="connsiteY4" fmla="*/ 433387 h 554299"/>
                <a:gd name="connsiteX5" fmla="*/ 733879 w 838654"/>
                <a:gd name="connsiteY5" fmla="*/ 157162 h 554299"/>
                <a:gd name="connsiteX6" fmla="*/ 386216 w 838654"/>
                <a:gd name="connsiteY6" fmla="*/ 0 h 554299"/>
                <a:gd name="connsiteX7" fmla="*/ 114754 w 838654"/>
                <a:gd name="connsiteY7" fmla="*/ 147637 h 554299"/>
                <a:gd name="connsiteX8" fmla="*/ 22467 w 838654"/>
                <a:gd name="connsiteY8" fmla="*/ 461962 h 554299"/>
                <a:gd name="connsiteX0" fmla="*/ 13142 w 858486"/>
                <a:gd name="connsiteY0" fmla="*/ 449262 h 550520"/>
                <a:gd name="connsiteX1" fmla="*/ 146736 w 858486"/>
                <a:gd name="connsiteY1" fmla="*/ 487362 h 550520"/>
                <a:gd name="connsiteX2" fmla="*/ 503679 w 858486"/>
                <a:gd name="connsiteY2" fmla="*/ 192882 h 550520"/>
                <a:gd name="connsiteX3" fmla="*/ 696561 w 858486"/>
                <a:gd name="connsiteY3" fmla="*/ 423862 h 550520"/>
                <a:gd name="connsiteX4" fmla="*/ 858486 w 858486"/>
                <a:gd name="connsiteY4" fmla="*/ 433387 h 550520"/>
                <a:gd name="connsiteX5" fmla="*/ 753711 w 858486"/>
                <a:gd name="connsiteY5" fmla="*/ 157162 h 550520"/>
                <a:gd name="connsiteX6" fmla="*/ 406048 w 858486"/>
                <a:gd name="connsiteY6" fmla="*/ 0 h 550520"/>
                <a:gd name="connsiteX7" fmla="*/ 134586 w 858486"/>
                <a:gd name="connsiteY7" fmla="*/ 147637 h 550520"/>
                <a:gd name="connsiteX8" fmla="*/ 13142 w 858486"/>
                <a:gd name="connsiteY8" fmla="*/ 449262 h 550520"/>
                <a:gd name="connsiteX0" fmla="*/ 13142 w 858486"/>
                <a:gd name="connsiteY0" fmla="*/ 449262 h 550520"/>
                <a:gd name="connsiteX1" fmla="*/ 146736 w 858486"/>
                <a:gd name="connsiteY1" fmla="*/ 487362 h 550520"/>
                <a:gd name="connsiteX2" fmla="*/ 503679 w 858486"/>
                <a:gd name="connsiteY2" fmla="*/ 192882 h 550520"/>
                <a:gd name="connsiteX3" fmla="*/ 696561 w 858486"/>
                <a:gd name="connsiteY3" fmla="*/ 423862 h 550520"/>
                <a:gd name="connsiteX4" fmla="*/ 858486 w 858486"/>
                <a:gd name="connsiteY4" fmla="*/ 433387 h 550520"/>
                <a:gd name="connsiteX5" fmla="*/ 753711 w 858486"/>
                <a:gd name="connsiteY5" fmla="*/ 157162 h 550520"/>
                <a:gd name="connsiteX6" fmla="*/ 406048 w 858486"/>
                <a:gd name="connsiteY6" fmla="*/ 0 h 550520"/>
                <a:gd name="connsiteX7" fmla="*/ 134586 w 858486"/>
                <a:gd name="connsiteY7" fmla="*/ 147637 h 550520"/>
                <a:gd name="connsiteX8" fmla="*/ 13142 w 858486"/>
                <a:gd name="connsiteY8" fmla="*/ 449262 h 550520"/>
                <a:gd name="connsiteX0" fmla="*/ 2781 w 848125"/>
                <a:gd name="connsiteY0" fmla="*/ 449262 h 552856"/>
                <a:gd name="connsiteX1" fmla="*/ 136375 w 848125"/>
                <a:gd name="connsiteY1" fmla="*/ 487362 h 552856"/>
                <a:gd name="connsiteX2" fmla="*/ 493318 w 848125"/>
                <a:gd name="connsiteY2" fmla="*/ 192882 h 552856"/>
                <a:gd name="connsiteX3" fmla="*/ 686200 w 848125"/>
                <a:gd name="connsiteY3" fmla="*/ 423862 h 552856"/>
                <a:gd name="connsiteX4" fmla="*/ 848125 w 848125"/>
                <a:gd name="connsiteY4" fmla="*/ 433387 h 552856"/>
                <a:gd name="connsiteX5" fmla="*/ 743350 w 848125"/>
                <a:gd name="connsiteY5" fmla="*/ 157162 h 552856"/>
                <a:gd name="connsiteX6" fmla="*/ 395687 w 848125"/>
                <a:gd name="connsiteY6" fmla="*/ 0 h 552856"/>
                <a:gd name="connsiteX7" fmla="*/ 124225 w 848125"/>
                <a:gd name="connsiteY7" fmla="*/ 147637 h 552856"/>
                <a:gd name="connsiteX8" fmla="*/ 2781 w 848125"/>
                <a:gd name="connsiteY8" fmla="*/ 449262 h 552856"/>
                <a:gd name="connsiteX0" fmla="*/ 2781 w 874366"/>
                <a:gd name="connsiteY0" fmla="*/ 449262 h 552856"/>
                <a:gd name="connsiteX1" fmla="*/ 136375 w 874366"/>
                <a:gd name="connsiteY1" fmla="*/ 487362 h 552856"/>
                <a:gd name="connsiteX2" fmla="*/ 493318 w 874366"/>
                <a:gd name="connsiteY2" fmla="*/ 192882 h 552856"/>
                <a:gd name="connsiteX3" fmla="*/ 686200 w 874366"/>
                <a:gd name="connsiteY3" fmla="*/ 423862 h 552856"/>
                <a:gd name="connsiteX4" fmla="*/ 874366 w 874366"/>
                <a:gd name="connsiteY4" fmla="*/ 442912 h 552856"/>
                <a:gd name="connsiteX5" fmla="*/ 743350 w 874366"/>
                <a:gd name="connsiteY5" fmla="*/ 157162 h 552856"/>
                <a:gd name="connsiteX6" fmla="*/ 395687 w 874366"/>
                <a:gd name="connsiteY6" fmla="*/ 0 h 552856"/>
                <a:gd name="connsiteX7" fmla="*/ 124225 w 874366"/>
                <a:gd name="connsiteY7" fmla="*/ 147637 h 552856"/>
                <a:gd name="connsiteX8" fmla="*/ 2781 w 874366"/>
                <a:gd name="connsiteY8" fmla="*/ 449262 h 552856"/>
                <a:gd name="connsiteX0" fmla="*/ 2781 w 853956"/>
                <a:gd name="connsiteY0" fmla="*/ 449262 h 552856"/>
                <a:gd name="connsiteX1" fmla="*/ 136375 w 853956"/>
                <a:gd name="connsiteY1" fmla="*/ 487362 h 552856"/>
                <a:gd name="connsiteX2" fmla="*/ 493318 w 853956"/>
                <a:gd name="connsiteY2" fmla="*/ 192882 h 552856"/>
                <a:gd name="connsiteX3" fmla="*/ 686200 w 853956"/>
                <a:gd name="connsiteY3" fmla="*/ 423862 h 552856"/>
                <a:gd name="connsiteX4" fmla="*/ 853956 w 853956"/>
                <a:gd name="connsiteY4" fmla="*/ 442912 h 552856"/>
                <a:gd name="connsiteX5" fmla="*/ 743350 w 853956"/>
                <a:gd name="connsiteY5" fmla="*/ 157162 h 552856"/>
                <a:gd name="connsiteX6" fmla="*/ 395687 w 853956"/>
                <a:gd name="connsiteY6" fmla="*/ 0 h 552856"/>
                <a:gd name="connsiteX7" fmla="*/ 124225 w 853956"/>
                <a:gd name="connsiteY7" fmla="*/ 147637 h 552856"/>
                <a:gd name="connsiteX8" fmla="*/ 2781 w 853956"/>
                <a:gd name="connsiteY8" fmla="*/ 449262 h 552856"/>
                <a:gd name="connsiteX0" fmla="*/ 2781 w 853956"/>
                <a:gd name="connsiteY0" fmla="*/ 449262 h 552856"/>
                <a:gd name="connsiteX1" fmla="*/ 136375 w 853956"/>
                <a:gd name="connsiteY1" fmla="*/ 487362 h 552856"/>
                <a:gd name="connsiteX2" fmla="*/ 493318 w 853956"/>
                <a:gd name="connsiteY2" fmla="*/ 192882 h 552856"/>
                <a:gd name="connsiteX3" fmla="*/ 686200 w 853956"/>
                <a:gd name="connsiteY3" fmla="*/ 423862 h 552856"/>
                <a:gd name="connsiteX4" fmla="*/ 853956 w 853956"/>
                <a:gd name="connsiteY4" fmla="*/ 442912 h 552856"/>
                <a:gd name="connsiteX5" fmla="*/ 743350 w 853956"/>
                <a:gd name="connsiteY5" fmla="*/ 157162 h 552856"/>
                <a:gd name="connsiteX6" fmla="*/ 395687 w 853956"/>
                <a:gd name="connsiteY6" fmla="*/ 0 h 552856"/>
                <a:gd name="connsiteX7" fmla="*/ 124225 w 853956"/>
                <a:gd name="connsiteY7" fmla="*/ 147637 h 552856"/>
                <a:gd name="connsiteX8" fmla="*/ 2781 w 853956"/>
                <a:gd name="connsiteY8" fmla="*/ 449262 h 552856"/>
                <a:gd name="connsiteX0" fmla="*/ 2781 w 862438"/>
                <a:gd name="connsiteY0" fmla="*/ 449262 h 552856"/>
                <a:gd name="connsiteX1" fmla="*/ 136375 w 862438"/>
                <a:gd name="connsiteY1" fmla="*/ 487362 h 552856"/>
                <a:gd name="connsiteX2" fmla="*/ 493318 w 862438"/>
                <a:gd name="connsiteY2" fmla="*/ 192882 h 552856"/>
                <a:gd name="connsiteX3" fmla="*/ 686200 w 862438"/>
                <a:gd name="connsiteY3" fmla="*/ 423862 h 552856"/>
                <a:gd name="connsiteX4" fmla="*/ 853956 w 862438"/>
                <a:gd name="connsiteY4" fmla="*/ 442912 h 552856"/>
                <a:gd name="connsiteX5" fmla="*/ 743350 w 862438"/>
                <a:gd name="connsiteY5" fmla="*/ 157162 h 552856"/>
                <a:gd name="connsiteX6" fmla="*/ 395687 w 862438"/>
                <a:gd name="connsiteY6" fmla="*/ 0 h 552856"/>
                <a:gd name="connsiteX7" fmla="*/ 124225 w 862438"/>
                <a:gd name="connsiteY7" fmla="*/ 147637 h 552856"/>
                <a:gd name="connsiteX8" fmla="*/ 2781 w 862438"/>
                <a:gd name="connsiteY8" fmla="*/ 449262 h 552856"/>
                <a:gd name="connsiteX0" fmla="*/ 2781 w 860552"/>
                <a:gd name="connsiteY0" fmla="*/ 449262 h 552856"/>
                <a:gd name="connsiteX1" fmla="*/ 136375 w 860552"/>
                <a:gd name="connsiteY1" fmla="*/ 487362 h 552856"/>
                <a:gd name="connsiteX2" fmla="*/ 493318 w 860552"/>
                <a:gd name="connsiteY2" fmla="*/ 192882 h 552856"/>
                <a:gd name="connsiteX3" fmla="*/ 686200 w 860552"/>
                <a:gd name="connsiteY3" fmla="*/ 423862 h 552856"/>
                <a:gd name="connsiteX4" fmla="*/ 853956 w 860552"/>
                <a:gd name="connsiteY4" fmla="*/ 442912 h 552856"/>
                <a:gd name="connsiteX5" fmla="*/ 743350 w 860552"/>
                <a:gd name="connsiteY5" fmla="*/ 157162 h 552856"/>
                <a:gd name="connsiteX6" fmla="*/ 395687 w 860552"/>
                <a:gd name="connsiteY6" fmla="*/ 0 h 552856"/>
                <a:gd name="connsiteX7" fmla="*/ 124225 w 860552"/>
                <a:gd name="connsiteY7" fmla="*/ 147637 h 552856"/>
                <a:gd name="connsiteX8" fmla="*/ 2781 w 860552"/>
                <a:gd name="connsiteY8" fmla="*/ 449262 h 552856"/>
                <a:gd name="connsiteX0" fmla="*/ 2781 w 860887"/>
                <a:gd name="connsiteY0" fmla="*/ 449262 h 552856"/>
                <a:gd name="connsiteX1" fmla="*/ 136375 w 860887"/>
                <a:gd name="connsiteY1" fmla="*/ 487362 h 552856"/>
                <a:gd name="connsiteX2" fmla="*/ 493318 w 860887"/>
                <a:gd name="connsiteY2" fmla="*/ 192882 h 552856"/>
                <a:gd name="connsiteX3" fmla="*/ 686200 w 860887"/>
                <a:gd name="connsiteY3" fmla="*/ 423862 h 552856"/>
                <a:gd name="connsiteX4" fmla="*/ 853956 w 860887"/>
                <a:gd name="connsiteY4" fmla="*/ 442912 h 552856"/>
                <a:gd name="connsiteX5" fmla="*/ 749181 w 860887"/>
                <a:gd name="connsiteY5" fmla="*/ 144462 h 552856"/>
                <a:gd name="connsiteX6" fmla="*/ 395687 w 860887"/>
                <a:gd name="connsiteY6" fmla="*/ 0 h 552856"/>
                <a:gd name="connsiteX7" fmla="*/ 124225 w 860887"/>
                <a:gd name="connsiteY7" fmla="*/ 147637 h 552856"/>
                <a:gd name="connsiteX8" fmla="*/ 2781 w 860887"/>
                <a:gd name="connsiteY8" fmla="*/ 449262 h 5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887" h="552856">
                  <a:moveTo>
                    <a:pt x="2781" y="449262"/>
                  </a:moveTo>
                  <a:cubicBezTo>
                    <a:pt x="6491" y="524404"/>
                    <a:pt x="-39363" y="618595"/>
                    <a:pt x="136375" y="487362"/>
                  </a:cubicBezTo>
                  <a:cubicBezTo>
                    <a:pt x="338782" y="415925"/>
                    <a:pt x="409973" y="321469"/>
                    <a:pt x="493318" y="192882"/>
                  </a:cubicBezTo>
                  <a:cubicBezTo>
                    <a:pt x="548087" y="279400"/>
                    <a:pt x="607619" y="358775"/>
                    <a:pt x="686200" y="423862"/>
                  </a:cubicBezTo>
                  <a:cubicBezTo>
                    <a:pt x="737794" y="448468"/>
                    <a:pt x="834969" y="487362"/>
                    <a:pt x="853956" y="442912"/>
                  </a:cubicBezTo>
                  <a:cubicBezTo>
                    <a:pt x="886029" y="291306"/>
                    <a:pt x="799187" y="236537"/>
                    <a:pt x="749181" y="144462"/>
                  </a:cubicBezTo>
                  <a:cubicBezTo>
                    <a:pt x="549156" y="-30162"/>
                    <a:pt x="502843" y="24606"/>
                    <a:pt x="395687" y="0"/>
                  </a:cubicBezTo>
                  <a:cubicBezTo>
                    <a:pt x="267100" y="32543"/>
                    <a:pt x="214712" y="76993"/>
                    <a:pt x="124225" y="147637"/>
                  </a:cubicBezTo>
                  <a:cubicBezTo>
                    <a:pt x="12306" y="303212"/>
                    <a:pt x="28732" y="330992"/>
                    <a:pt x="2781" y="449262"/>
                  </a:cubicBez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Freeform: Shape 566">
              <a:extLst>
                <a:ext uri="{FF2B5EF4-FFF2-40B4-BE49-F238E27FC236}">
                  <a16:creationId xmlns:a16="http://schemas.microsoft.com/office/drawing/2014/main" id="{B1F89F02-DD21-4375-8B56-B34DF7F95FEC}"/>
                </a:ext>
              </a:extLst>
            </p:cNvPr>
            <p:cNvSpPr/>
            <p:nvPr/>
          </p:nvSpPr>
          <p:spPr>
            <a:xfrm rot="10800000">
              <a:off x="387567" y="5408822"/>
              <a:ext cx="102540" cy="71207"/>
            </a:xfrm>
            <a:custGeom>
              <a:avLst/>
              <a:gdLst>
                <a:gd name="connsiteX0" fmla="*/ 0 w 73819"/>
                <a:gd name="connsiteY0" fmla="*/ 0 h 40481"/>
                <a:gd name="connsiteX1" fmla="*/ 64294 w 73819"/>
                <a:gd name="connsiteY1" fmla="*/ 40481 h 40481"/>
                <a:gd name="connsiteX2" fmla="*/ 73819 w 73819"/>
                <a:gd name="connsiteY2" fmla="*/ 23812 h 40481"/>
                <a:gd name="connsiteX3" fmla="*/ 0 w 73819"/>
                <a:gd name="connsiteY3" fmla="*/ 0 h 40481"/>
              </a:gdLst>
              <a:ahLst/>
              <a:cxnLst>
                <a:cxn ang="0">
                  <a:pos x="connsiteX0" y="connsiteY0"/>
                </a:cxn>
                <a:cxn ang="0">
                  <a:pos x="connsiteX1" y="connsiteY1"/>
                </a:cxn>
                <a:cxn ang="0">
                  <a:pos x="connsiteX2" y="connsiteY2"/>
                </a:cxn>
                <a:cxn ang="0">
                  <a:pos x="connsiteX3" y="connsiteY3"/>
                </a:cxn>
              </a:cxnLst>
              <a:rect l="l" t="t" r="r" b="b"/>
              <a:pathLst>
                <a:path w="73819" h="40481">
                  <a:moveTo>
                    <a:pt x="0" y="0"/>
                  </a:moveTo>
                  <a:lnTo>
                    <a:pt x="64294" y="40481"/>
                  </a:lnTo>
                  <a:lnTo>
                    <a:pt x="73819" y="23812"/>
                  </a:lnTo>
                  <a:lnTo>
                    <a:pt x="0" y="0"/>
                  </a:lnTo>
                  <a:close/>
                </a:path>
              </a:pathLst>
            </a:custGeom>
            <a:blipFill>
              <a:blip r:embed="rId6"/>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567">
              <a:extLst>
                <a:ext uri="{FF2B5EF4-FFF2-40B4-BE49-F238E27FC236}">
                  <a16:creationId xmlns:a16="http://schemas.microsoft.com/office/drawing/2014/main" id="{7390AC7F-8FED-49FC-9F43-DD90E6FD7AC7}"/>
                </a:ext>
              </a:extLst>
            </p:cNvPr>
            <p:cNvSpPr/>
            <p:nvPr/>
          </p:nvSpPr>
          <p:spPr>
            <a:xfrm rot="12444633">
              <a:off x="809913" y="4969570"/>
              <a:ext cx="121907" cy="89334"/>
            </a:xfrm>
            <a:custGeom>
              <a:avLst/>
              <a:gdLst>
                <a:gd name="connsiteX0" fmla="*/ 0 w 73819"/>
                <a:gd name="connsiteY0" fmla="*/ 0 h 40481"/>
                <a:gd name="connsiteX1" fmla="*/ 64294 w 73819"/>
                <a:gd name="connsiteY1" fmla="*/ 40481 h 40481"/>
                <a:gd name="connsiteX2" fmla="*/ 73819 w 73819"/>
                <a:gd name="connsiteY2" fmla="*/ 23812 h 40481"/>
                <a:gd name="connsiteX3" fmla="*/ 0 w 73819"/>
                <a:gd name="connsiteY3" fmla="*/ 0 h 40481"/>
              </a:gdLst>
              <a:ahLst/>
              <a:cxnLst>
                <a:cxn ang="0">
                  <a:pos x="connsiteX0" y="connsiteY0"/>
                </a:cxn>
                <a:cxn ang="0">
                  <a:pos x="connsiteX1" y="connsiteY1"/>
                </a:cxn>
                <a:cxn ang="0">
                  <a:pos x="connsiteX2" y="connsiteY2"/>
                </a:cxn>
                <a:cxn ang="0">
                  <a:pos x="connsiteX3" y="connsiteY3"/>
                </a:cxn>
              </a:cxnLst>
              <a:rect l="l" t="t" r="r" b="b"/>
              <a:pathLst>
                <a:path w="73819" h="40481">
                  <a:moveTo>
                    <a:pt x="0" y="0"/>
                  </a:moveTo>
                  <a:lnTo>
                    <a:pt x="64294" y="40481"/>
                  </a:lnTo>
                  <a:lnTo>
                    <a:pt x="73819" y="23812"/>
                  </a:lnTo>
                  <a:lnTo>
                    <a:pt x="0" y="0"/>
                  </a:lnTo>
                  <a:close/>
                </a:path>
              </a:pathLst>
            </a:custGeom>
            <a:blipFill>
              <a:blip r:embed="rId6"/>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568">
              <a:extLst>
                <a:ext uri="{FF2B5EF4-FFF2-40B4-BE49-F238E27FC236}">
                  <a16:creationId xmlns:a16="http://schemas.microsoft.com/office/drawing/2014/main" id="{638C0DD8-0215-489C-A954-80BC95A001F7}"/>
                </a:ext>
              </a:extLst>
            </p:cNvPr>
            <p:cNvSpPr/>
            <p:nvPr/>
          </p:nvSpPr>
          <p:spPr>
            <a:xfrm rot="18280665">
              <a:off x="1142034" y="5460132"/>
              <a:ext cx="108375" cy="54550"/>
            </a:xfrm>
            <a:custGeom>
              <a:avLst/>
              <a:gdLst>
                <a:gd name="connsiteX0" fmla="*/ 0 w 73819"/>
                <a:gd name="connsiteY0" fmla="*/ 0 h 40481"/>
                <a:gd name="connsiteX1" fmla="*/ 64294 w 73819"/>
                <a:gd name="connsiteY1" fmla="*/ 40481 h 40481"/>
                <a:gd name="connsiteX2" fmla="*/ 73819 w 73819"/>
                <a:gd name="connsiteY2" fmla="*/ 23812 h 40481"/>
                <a:gd name="connsiteX3" fmla="*/ 0 w 73819"/>
                <a:gd name="connsiteY3" fmla="*/ 0 h 40481"/>
              </a:gdLst>
              <a:ahLst/>
              <a:cxnLst>
                <a:cxn ang="0">
                  <a:pos x="connsiteX0" y="connsiteY0"/>
                </a:cxn>
                <a:cxn ang="0">
                  <a:pos x="connsiteX1" y="connsiteY1"/>
                </a:cxn>
                <a:cxn ang="0">
                  <a:pos x="connsiteX2" y="connsiteY2"/>
                </a:cxn>
                <a:cxn ang="0">
                  <a:pos x="connsiteX3" y="connsiteY3"/>
                </a:cxn>
              </a:cxnLst>
              <a:rect l="l" t="t" r="r" b="b"/>
              <a:pathLst>
                <a:path w="73819" h="40481">
                  <a:moveTo>
                    <a:pt x="0" y="0"/>
                  </a:moveTo>
                  <a:lnTo>
                    <a:pt x="64294" y="40481"/>
                  </a:lnTo>
                  <a:lnTo>
                    <a:pt x="73819" y="23812"/>
                  </a:lnTo>
                  <a:lnTo>
                    <a:pt x="0" y="0"/>
                  </a:lnTo>
                  <a:close/>
                </a:path>
              </a:pathLst>
            </a:custGeom>
            <a:blipFill>
              <a:blip r:embed="rId6"/>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569">
              <a:extLst>
                <a:ext uri="{FF2B5EF4-FFF2-40B4-BE49-F238E27FC236}">
                  <a16:creationId xmlns:a16="http://schemas.microsoft.com/office/drawing/2014/main" id="{7FB34CEA-1070-481F-977F-73028DA24266}"/>
                </a:ext>
              </a:extLst>
            </p:cNvPr>
            <p:cNvSpPr/>
            <p:nvPr/>
          </p:nvSpPr>
          <p:spPr>
            <a:xfrm rot="15425356">
              <a:off x="858986" y="4964114"/>
              <a:ext cx="133216" cy="93303"/>
            </a:xfrm>
            <a:custGeom>
              <a:avLst/>
              <a:gdLst>
                <a:gd name="connsiteX0" fmla="*/ 0 w 73819"/>
                <a:gd name="connsiteY0" fmla="*/ 0 h 40481"/>
                <a:gd name="connsiteX1" fmla="*/ 64294 w 73819"/>
                <a:gd name="connsiteY1" fmla="*/ 40481 h 40481"/>
                <a:gd name="connsiteX2" fmla="*/ 73819 w 73819"/>
                <a:gd name="connsiteY2" fmla="*/ 23812 h 40481"/>
                <a:gd name="connsiteX3" fmla="*/ 0 w 73819"/>
                <a:gd name="connsiteY3" fmla="*/ 0 h 40481"/>
              </a:gdLst>
              <a:ahLst/>
              <a:cxnLst>
                <a:cxn ang="0">
                  <a:pos x="connsiteX0" y="connsiteY0"/>
                </a:cxn>
                <a:cxn ang="0">
                  <a:pos x="connsiteX1" y="connsiteY1"/>
                </a:cxn>
                <a:cxn ang="0">
                  <a:pos x="connsiteX2" y="connsiteY2"/>
                </a:cxn>
                <a:cxn ang="0">
                  <a:pos x="connsiteX3" y="connsiteY3"/>
                </a:cxn>
              </a:cxnLst>
              <a:rect l="l" t="t" r="r" b="b"/>
              <a:pathLst>
                <a:path w="73819" h="40481">
                  <a:moveTo>
                    <a:pt x="0" y="0"/>
                  </a:moveTo>
                  <a:lnTo>
                    <a:pt x="64294" y="40481"/>
                  </a:lnTo>
                  <a:lnTo>
                    <a:pt x="73819" y="23812"/>
                  </a:lnTo>
                  <a:lnTo>
                    <a:pt x="0" y="0"/>
                  </a:lnTo>
                  <a:close/>
                </a:path>
              </a:pathLst>
            </a:custGeom>
            <a:blipFill>
              <a:blip r:embed="rId6"/>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Rectangle 52">
              <a:extLst>
                <a:ext uri="{FF2B5EF4-FFF2-40B4-BE49-F238E27FC236}">
                  <a16:creationId xmlns:a16="http://schemas.microsoft.com/office/drawing/2014/main" id="{38448A7C-EDAF-42DD-A781-C976627A04B7}"/>
                </a:ext>
              </a:extLst>
            </p:cNvPr>
            <p:cNvSpPr/>
            <p:nvPr/>
          </p:nvSpPr>
          <p:spPr>
            <a:xfrm>
              <a:off x="630862" y="5404060"/>
              <a:ext cx="448707" cy="45719"/>
            </a:xfrm>
            <a:custGeom>
              <a:avLst/>
              <a:gdLst>
                <a:gd name="connsiteX0" fmla="*/ 0 w 424896"/>
                <a:gd name="connsiteY0" fmla="*/ 0 h 45719"/>
                <a:gd name="connsiteX1" fmla="*/ 424896 w 424896"/>
                <a:gd name="connsiteY1" fmla="*/ 0 h 45719"/>
                <a:gd name="connsiteX2" fmla="*/ 424896 w 424896"/>
                <a:gd name="connsiteY2" fmla="*/ 45719 h 45719"/>
                <a:gd name="connsiteX3" fmla="*/ 0 w 424896"/>
                <a:gd name="connsiteY3" fmla="*/ 45719 h 45719"/>
                <a:gd name="connsiteX4" fmla="*/ 0 w 424896"/>
                <a:gd name="connsiteY4" fmla="*/ 0 h 45719"/>
                <a:gd name="connsiteX0" fmla="*/ 16668 w 441564"/>
                <a:gd name="connsiteY0" fmla="*/ 0 h 45719"/>
                <a:gd name="connsiteX1" fmla="*/ 441564 w 441564"/>
                <a:gd name="connsiteY1" fmla="*/ 0 h 45719"/>
                <a:gd name="connsiteX2" fmla="*/ 441564 w 441564"/>
                <a:gd name="connsiteY2" fmla="*/ 45719 h 45719"/>
                <a:gd name="connsiteX3" fmla="*/ 0 w 441564"/>
                <a:gd name="connsiteY3" fmla="*/ 43338 h 45719"/>
                <a:gd name="connsiteX4" fmla="*/ 16668 w 441564"/>
                <a:gd name="connsiteY4" fmla="*/ 0 h 45719"/>
                <a:gd name="connsiteX0" fmla="*/ 16668 w 448707"/>
                <a:gd name="connsiteY0" fmla="*/ 0 h 45719"/>
                <a:gd name="connsiteX1" fmla="*/ 441564 w 448707"/>
                <a:gd name="connsiteY1" fmla="*/ 0 h 45719"/>
                <a:gd name="connsiteX2" fmla="*/ 448707 w 448707"/>
                <a:gd name="connsiteY2" fmla="*/ 45719 h 45719"/>
                <a:gd name="connsiteX3" fmla="*/ 0 w 448707"/>
                <a:gd name="connsiteY3" fmla="*/ 43338 h 45719"/>
                <a:gd name="connsiteX4" fmla="*/ 16668 w 448707"/>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707" h="45719">
                  <a:moveTo>
                    <a:pt x="16668" y="0"/>
                  </a:moveTo>
                  <a:lnTo>
                    <a:pt x="441564" y="0"/>
                  </a:lnTo>
                  <a:lnTo>
                    <a:pt x="448707" y="45719"/>
                  </a:lnTo>
                  <a:lnTo>
                    <a:pt x="0" y="43338"/>
                  </a:lnTo>
                  <a:lnTo>
                    <a:pt x="16668" y="0"/>
                  </a:lnTo>
                  <a:close/>
                </a:path>
              </a:pathLst>
            </a:custGeom>
            <a:blipFill>
              <a:blip r:embed="rId6"/>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9044711" y="3159198"/>
            <a:ext cx="1685467" cy="2877701"/>
            <a:chOff x="14242301" y="1725222"/>
            <a:chExt cx="1685467" cy="2877701"/>
          </a:xfrm>
        </p:grpSpPr>
        <p:sp>
          <p:nvSpPr>
            <p:cNvPr id="112" name="Chord 14349">
              <a:extLst>
                <a:ext uri="{FF2B5EF4-FFF2-40B4-BE49-F238E27FC236}">
                  <a16:creationId xmlns:a16="http://schemas.microsoft.com/office/drawing/2014/main" id="{335A5448-2E52-4C02-89E5-E6A2576AB5A5}"/>
                </a:ext>
              </a:extLst>
            </p:cNvPr>
            <p:cNvSpPr/>
            <p:nvPr/>
          </p:nvSpPr>
          <p:spPr>
            <a:xfrm rot="12553421" flipH="1">
              <a:off x="14755753" y="4309416"/>
              <a:ext cx="368823" cy="27348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0" name="Chord 14349">
              <a:extLst>
                <a:ext uri="{FF2B5EF4-FFF2-40B4-BE49-F238E27FC236}">
                  <a16:creationId xmlns:a16="http://schemas.microsoft.com/office/drawing/2014/main" id="{3C69C57C-EB14-442C-809E-AE7CA10C9C93}"/>
                </a:ext>
              </a:extLst>
            </p:cNvPr>
            <p:cNvSpPr/>
            <p:nvPr/>
          </p:nvSpPr>
          <p:spPr>
            <a:xfrm rot="9046579">
              <a:off x="15167681" y="4329442"/>
              <a:ext cx="368823" cy="27348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4242301" y="1725222"/>
              <a:ext cx="1685467" cy="2684902"/>
              <a:chOff x="9459188" y="3105041"/>
              <a:chExt cx="1685467" cy="2714969"/>
            </a:xfrm>
          </p:grpSpPr>
          <p:sp>
            <p:nvSpPr>
              <p:cNvPr id="108" name="Oval 107">
                <a:extLst>
                  <a:ext uri="{FF2B5EF4-FFF2-40B4-BE49-F238E27FC236}">
                    <a16:creationId xmlns:a16="http://schemas.microsoft.com/office/drawing/2014/main" id="{DE140C3B-925C-457D-AD72-7BA1D9B8BA24}"/>
                  </a:ext>
                </a:extLst>
              </p:cNvPr>
              <p:cNvSpPr/>
              <p:nvPr/>
            </p:nvSpPr>
            <p:spPr>
              <a:xfrm flipH="1" flipV="1">
                <a:off x="9459188" y="4743788"/>
                <a:ext cx="16330" cy="1627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EC03F1AA-6E7C-4576-9C1C-37B5E17235B8}"/>
                  </a:ext>
                </a:extLst>
              </p:cNvPr>
              <p:cNvSpPr/>
              <p:nvPr/>
            </p:nvSpPr>
            <p:spPr>
              <a:xfrm flipH="1" flipV="1">
                <a:off x="9459188" y="4796422"/>
                <a:ext cx="16330" cy="1627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90140779-3970-4C53-BF75-859D03A72019}"/>
                  </a:ext>
                </a:extLst>
              </p:cNvPr>
              <p:cNvSpPr/>
              <p:nvPr/>
            </p:nvSpPr>
            <p:spPr>
              <a:xfrm flipH="1" flipV="1">
                <a:off x="9459188" y="4849058"/>
                <a:ext cx="16330" cy="1627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Freeform: Shape 633">
                <a:extLst>
                  <a:ext uri="{FF2B5EF4-FFF2-40B4-BE49-F238E27FC236}">
                    <a16:creationId xmlns:a16="http://schemas.microsoft.com/office/drawing/2014/main" id="{35AC4A4D-DFE2-48B6-A0C6-E740B6A0332A}"/>
                  </a:ext>
                </a:extLst>
              </p:cNvPr>
              <p:cNvSpPr/>
              <p:nvPr/>
            </p:nvSpPr>
            <p:spPr>
              <a:xfrm>
                <a:off x="9984492" y="4971836"/>
                <a:ext cx="739186" cy="848174"/>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 h="535781">
                    <a:moveTo>
                      <a:pt x="0" y="11906"/>
                    </a:moveTo>
                    <a:cubicBezTo>
                      <a:pt x="187325" y="53181"/>
                      <a:pt x="372268" y="49212"/>
                      <a:pt x="547688" y="0"/>
                    </a:cubicBezTo>
                    <a:cubicBezTo>
                      <a:pt x="549275" y="177006"/>
                      <a:pt x="550863" y="354012"/>
                      <a:pt x="552450" y="531018"/>
                    </a:cubicBezTo>
                    <a:lnTo>
                      <a:pt x="319086" y="535781"/>
                    </a:lnTo>
                    <a:lnTo>
                      <a:pt x="295275" y="111918"/>
                    </a:lnTo>
                    <a:lnTo>
                      <a:pt x="295275" y="111918"/>
                    </a:lnTo>
                    <a:lnTo>
                      <a:pt x="257175" y="111918"/>
                    </a:lnTo>
                    <a:lnTo>
                      <a:pt x="254793" y="531018"/>
                    </a:lnTo>
                    <a:lnTo>
                      <a:pt x="4762" y="531018"/>
                    </a:lnTo>
                    <a:cubicBezTo>
                      <a:pt x="3175" y="353218"/>
                      <a:pt x="1587" y="189706"/>
                      <a:pt x="0" y="11906"/>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3" name="Freeform: Shape 635">
                <a:extLst>
                  <a:ext uri="{FF2B5EF4-FFF2-40B4-BE49-F238E27FC236}">
                    <a16:creationId xmlns:a16="http://schemas.microsoft.com/office/drawing/2014/main" id="{92663109-D445-4FD8-BE66-E9FF572E641B}"/>
                  </a:ext>
                </a:extLst>
              </p:cNvPr>
              <p:cNvSpPr/>
              <p:nvPr/>
            </p:nvSpPr>
            <p:spPr>
              <a:xfrm rot="553791">
                <a:off x="10848103" y="4707519"/>
                <a:ext cx="296552" cy="282802"/>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CC4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4" name="Freeform: Shape 636">
                <a:extLst>
                  <a:ext uri="{FF2B5EF4-FFF2-40B4-BE49-F238E27FC236}">
                    <a16:creationId xmlns:a16="http://schemas.microsoft.com/office/drawing/2014/main" id="{51397B90-1BEC-47A4-A425-7F0C91233E22}"/>
                  </a:ext>
                </a:extLst>
              </p:cNvPr>
              <p:cNvSpPr/>
              <p:nvPr/>
            </p:nvSpPr>
            <p:spPr>
              <a:xfrm rot="20597524" flipH="1">
                <a:off x="10626219" y="4122174"/>
                <a:ext cx="298843" cy="711167"/>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Freeform: Shape 637">
                <a:extLst>
                  <a:ext uri="{FF2B5EF4-FFF2-40B4-BE49-F238E27FC236}">
                    <a16:creationId xmlns:a16="http://schemas.microsoft.com/office/drawing/2014/main" id="{35416DD5-D14A-4595-A7CC-11E4BAD96C4A}"/>
                  </a:ext>
                </a:extLst>
              </p:cNvPr>
              <p:cNvSpPr/>
              <p:nvPr/>
            </p:nvSpPr>
            <p:spPr>
              <a:xfrm rot="21046209" flipH="1">
                <a:off x="9538678" y="4805718"/>
                <a:ext cx="296553" cy="282802"/>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CC4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6" name="Freeform: Shape 638">
                <a:extLst>
                  <a:ext uri="{FF2B5EF4-FFF2-40B4-BE49-F238E27FC236}">
                    <a16:creationId xmlns:a16="http://schemas.microsoft.com/office/drawing/2014/main" id="{B33EDA35-49BA-46CB-B689-A1C164429796}"/>
                  </a:ext>
                </a:extLst>
              </p:cNvPr>
              <p:cNvSpPr/>
              <p:nvPr/>
            </p:nvSpPr>
            <p:spPr>
              <a:xfrm rot="1002476">
                <a:off x="9765601" y="4186786"/>
                <a:ext cx="298843" cy="711167"/>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Freeform: Shape 639">
                <a:extLst>
                  <a:ext uri="{FF2B5EF4-FFF2-40B4-BE49-F238E27FC236}">
                    <a16:creationId xmlns:a16="http://schemas.microsoft.com/office/drawing/2014/main" id="{08D72778-0B37-4E11-A369-1A7492DD2DB3}"/>
                  </a:ext>
                </a:extLst>
              </p:cNvPr>
              <p:cNvSpPr/>
              <p:nvPr/>
            </p:nvSpPr>
            <p:spPr>
              <a:xfrm>
                <a:off x="9930369" y="4196591"/>
                <a:ext cx="822597" cy="871937"/>
              </a:xfrm>
              <a:custGeom>
                <a:avLst/>
                <a:gdLst>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72995 w 571470"/>
                  <a:gd name="connsiteY0" fmla="*/ 25400 h 568325"/>
                  <a:gd name="connsiteX1" fmla="*/ 3145 w 571470"/>
                  <a:gd name="connsiteY1" fmla="*/ 561975 h 568325"/>
                  <a:gd name="connsiteX2" fmla="*/ 571470 w 571470"/>
                  <a:gd name="connsiteY2" fmla="*/ 568325 h 568325"/>
                  <a:gd name="connsiteX3" fmla="*/ 495270 w 571470"/>
                  <a:gd name="connsiteY3" fmla="*/ 0 h 568325"/>
                  <a:gd name="connsiteX4" fmla="*/ 72995 w 571470"/>
                  <a:gd name="connsiteY4" fmla="*/ 25400 h 568325"/>
                  <a:gd name="connsiteX0" fmla="*/ 72995 w 571470"/>
                  <a:gd name="connsiteY0" fmla="*/ 25400 h 592367"/>
                  <a:gd name="connsiteX1" fmla="*/ 3145 w 571470"/>
                  <a:gd name="connsiteY1" fmla="*/ 561975 h 592367"/>
                  <a:gd name="connsiteX2" fmla="*/ 571470 w 571470"/>
                  <a:gd name="connsiteY2" fmla="*/ 568325 h 592367"/>
                  <a:gd name="connsiteX3" fmla="*/ 495270 w 571470"/>
                  <a:gd name="connsiteY3" fmla="*/ 0 h 592367"/>
                  <a:gd name="connsiteX4" fmla="*/ 72995 w 571470"/>
                  <a:gd name="connsiteY4" fmla="*/ 25400 h 592367"/>
                  <a:gd name="connsiteX0" fmla="*/ 72995 w 571470"/>
                  <a:gd name="connsiteY0" fmla="*/ 25400 h 606867"/>
                  <a:gd name="connsiteX1" fmla="*/ 3145 w 571470"/>
                  <a:gd name="connsiteY1" fmla="*/ 561975 h 606867"/>
                  <a:gd name="connsiteX2" fmla="*/ 571470 w 571470"/>
                  <a:gd name="connsiteY2" fmla="*/ 568325 h 606867"/>
                  <a:gd name="connsiteX3" fmla="*/ 495270 w 571470"/>
                  <a:gd name="connsiteY3" fmla="*/ 0 h 606867"/>
                  <a:gd name="connsiteX4" fmla="*/ 72995 w 571470"/>
                  <a:gd name="connsiteY4" fmla="*/ 25400 h 606867"/>
                  <a:gd name="connsiteX0" fmla="*/ 72995 w 573130"/>
                  <a:gd name="connsiteY0" fmla="*/ 25400 h 606867"/>
                  <a:gd name="connsiteX1" fmla="*/ 3145 w 573130"/>
                  <a:gd name="connsiteY1" fmla="*/ 561975 h 606867"/>
                  <a:gd name="connsiteX2" fmla="*/ 571470 w 573130"/>
                  <a:gd name="connsiteY2" fmla="*/ 568325 h 606867"/>
                  <a:gd name="connsiteX3" fmla="*/ 495270 w 573130"/>
                  <a:gd name="connsiteY3" fmla="*/ 0 h 606867"/>
                  <a:gd name="connsiteX4" fmla="*/ 72995 w 573130"/>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114470 w 573128"/>
                  <a:gd name="connsiteY0" fmla="*/ 18196 h 606867"/>
                  <a:gd name="connsiteX1" fmla="*/ 1395 w 573128"/>
                  <a:gd name="connsiteY1" fmla="*/ 561975 h 606867"/>
                  <a:gd name="connsiteX2" fmla="*/ 569720 w 573128"/>
                  <a:gd name="connsiteY2" fmla="*/ 568325 h 606867"/>
                  <a:gd name="connsiteX3" fmla="*/ 493520 w 573128"/>
                  <a:gd name="connsiteY3" fmla="*/ 0 h 606867"/>
                  <a:gd name="connsiteX4" fmla="*/ 114470 w 573128"/>
                  <a:gd name="connsiteY4" fmla="*/ 18196 h 606867"/>
                  <a:gd name="connsiteX0" fmla="*/ 114470 w 571311"/>
                  <a:gd name="connsiteY0" fmla="*/ 18196 h 606867"/>
                  <a:gd name="connsiteX1" fmla="*/ 1395 w 571311"/>
                  <a:gd name="connsiteY1" fmla="*/ 561975 h 606867"/>
                  <a:gd name="connsiteX2" fmla="*/ 569720 w 571311"/>
                  <a:gd name="connsiteY2" fmla="*/ 568325 h 606867"/>
                  <a:gd name="connsiteX3" fmla="*/ 450294 w 571311"/>
                  <a:gd name="connsiteY3" fmla="*/ 0 h 606867"/>
                  <a:gd name="connsiteX4" fmla="*/ 114470 w 571311"/>
                  <a:gd name="connsiteY4" fmla="*/ 18196 h 606867"/>
                  <a:gd name="connsiteX0" fmla="*/ 114470 w 569720"/>
                  <a:gd name="connsiteY0" fmla="*/ 18196 h 606867"/>
                  <a:gd name="connsiteX1" fmla="*/ 1395 w 569720"/>
                  <a:gd name="connsiteY1" fmla="*/ 561975 h 606867"/>
                  <a:gd name="connsiteX2" fmla="*/ 569720 w 569720"/>
                  <a:gd name="connsiteY2" fmla="*/ 568325 h 606867"/>
                  <a:gd name="connsiteX3" fmla="*/ 450294 w 569720"/>
                  <a:gd name="connsiteY3" fmla="*/ 0 h 606867"/>
                  <a:gd name="connsiteX4" fmla="*/ 114470 w 569720"/>
                  <a:gd name="connsiteY4" fmla="*/ 18196 h 606867"/>
                  <a:gd name="connsiteX0" fmla="*/ 113075 w 568325"/>
                  <a:gd name="connsiteY0" fmla="*/ 18196 h 606867"/>
                  <a:gd name="connsiteX1" fmla="*/ 0 w 568325"/>
                  <a:gd name="connsiteY1" fmla="*/ 561975 h 606867"/>
                  <a:gd name="connsiteX2" fmla="*/ 568325 w 568325"/>
                  <a:gd name="connsiteY2" fmla="*/ 568325 h 606867"/>
                  <a:gd name="connsiteX3" fmla="*/ 448899 w 568325"/>
                  <a:gd name="connsiteY3" fmla="*/ 0 h 606867"/>
                  <a:gd name="connsiteX4" fmla="*/ 113075 w 568325"/>
                  <a:gd name="connsiteY4" fmla="*/ 18196 h 606867"/>
                  <a:gd name="connsiteX0" fmla="*/ 113075 w 568325"/>
                  <a:gd name="connsiteY0" fmla="*/ 18196 h 587935"/>
                  <a:gd name="connsiteX1" fmla="*/ 0 w 568325"/>
                  <a:gd name="connsiteY1" fmla="*/ 561975 h 587935"/>
                  <a:gd name="connsiteX2" fmla="*/ 568325 w 568325"/>
                  <a:gd name="connsiteY2" fmla="*/ 568325 h 587935"/>
                  <a:gd name="connsiteX3" fmla="*/ 448899 w 568325"/>
                  <a:gd name="connsiteY3" fmla="*/ 0 h 587935"/>
                  <a:gd name="connsiteX4" fmla="*/ 113075 w 568325"/>
                  <a:gd name="connsiteY4" fmla="*/ 18196 h 587935"/>
                  <a:gd name="connsiteX0" fmla="*/ 113075 w 556869"/>
                  <a:gd name="connsiteY0" fmla="*/ 18196 h 585082"/>
                  <a:gd name="connsiteX1" fmla="*/ 0 w 556869"/>
                  <a:gd name="connsiteY1" fmla="*/ 561975 h 585082"/>
                  <a:gd name="connsiteX2" fmla="*/ 556869 w 556869"/>
                  <a:gd name="connsiteY2" fmla="*/ 564506 h 585082"/>
                  <a:gd name="connsiteX3" fmla="*/ 448899 w 556869"/>
                  <a:gd name="connsiteY3" fmla="*/ 0 h 585082"/>
                  <a:gd name="connsiteX4" fmla="*/ 113075 w 556869"/>
                  <a:gd name="connsiteY4" fmla="*/ 18196 h 585082"/>
                  <a:gd name="connsiteX0" fmla="*/ 113075 w 556869"/>
                  <a:gd name="connsiteY0" fmla="*/ 18196 h 574902"/>
                  <a:gd name="connsiteX1" fmla="*/ 0 w 556869"/>
                  <a:gd name="connsiteY1" fmla="*/ 561975 h 574902"/>
                  <a:gd name="connsiteX2" fmla="*/ 556869 w 556869"/>
                  <a:gd name="connsiteY2" fmla="*/ 564506 h 574902"/>
                  <a:gd name="connsiteX3" fmla="*/ 448899 w 556869"/>
                  <a:gd name="connsiteY3" fmla="*/ 0 h 574902"/>
                  <a:gd name="connsiteX4" fmla="*/ 113075 w 556869"/>
                  <a:gd name="connsiteY4" fmla="*/ 18196 h 574902"/>
                  <a:gd name="connsiteX0" fmla="*/ 113075 w 556869"/>
                  <a:gd name="connsiteY0" fmla="*/ 18196 h 574902"/>
                  <a:gd name="connsiteX1" fmla="*/ 0 w 556869"/>
                  <a:gd name="connsiteY1" fmla="*/ 561975 h 574902"/>
                  <a:gd name="connsiteX2" fmla="*/ 556869 w 556869"/>
                  <a:gd name="connsiteY2" fmla="*/ 564506 h 574902"/>
                  <a:gd name="connsiteX3" fmla="*/ 448899 w 556869"/>
                  <a:gd name="connsiteY3" fmla="*/ 0 h 574902"/>
                  <a:gd name="connsiteX4" fmla="*/ 113075 w 556869"/>
                  <a:gd name="connsiteY4" fmla="*/ 18196 h 57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69" h="574902">
                    <a:moveTo>
                      <a:pt x="113075" y="18196"/>
                    </a:moveTo>
                    <a:cubicBezTo>
                      <a:pt x="51692" y="197054"/>
                      <a:pt x="41818" y="411091"/>
                      <a:pt x="0" y="561975"/>
                    </a:cubicBezTo>
                    <a:cubicBezTo>
                      <a:pt x="202785" y="566495"/>
                      <a:pt x="386477" y="587103"/>
                      <a:pt x="556869" y="564506"/>
                    </a:cubicBezTo>
                    <a:cubicBezTo>
                      <a:pt x="527565" y="373777"/>
                      <a:pt x="515574" y="179917"/>
                      <a:pt x="448899" y="0"/>
                    </a:cubicBezTo>
                    <a:cubicBezTo>
                      <a:pt x="311316" y="71967"/>
                      <a:pt x="257008" y="47829"/>
                      <a:pt x="113075" y="18196"/>
                    </a:cubicBezTo>
                    <a:close/>
                  </a:path>
                </a:pathLst>
              </a:custGeom>
              <a:solidFill>
                <a:srgbClr val="000000"/>
              </a:solidFill>
              <a:ln w="12700" cap="flat" cmpd="sng" algn="ctr">
                <a:solidFill>
                  <a:srgbClr val="2A2A2A">
                    <a:alpha val="4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Freeform: Shape 640">
                <a:extLst>
                  <a:ext uri="{FF2B5EF4-FFF2-40B4-BE49-F238E27FC236}">
                    <a16:creationId xmlns:a16="http://schemas.microsoft.com/office/drawing/2014/main" id="{B0D12C29-38D8-41D2-B0A4-FE9D2C7C0995}"/>
                  </a:ext>
                </a:extLst>
              </p:cNvPr>
              <p:cNvSpPr/>
              <p:nvPr/>
            </p:nvSpPr>
            <p:spPr>
              <a:xfrm>
                <a:off x="10249816" y="4249643"/>
                <a:ext cx="170297" cy="722193"/>
              </a:xfrm>
              <a:custGeom>
                <a:avLst/>
                <a:gdLst>
                  <a:gd name="connsiteX0" fmla="*/ 47625 w 180975"/>
                  <a:gd name="connsiteY0" fmla="*/ 42862 h 523875"/>
                  <a:gd name="connsiteX1" fmla="*/ 0 w 180975"/>
                  <a:gd name="connsiteY1" fmla="*/ 461962 h 523875"/>
                  <a:gd name="connsiteX2" fmla="*/ 95250 w 180975"/>
                  <a:gd name="connsiteY2" fmla="*/ 523875 h 523875"/>
                  <a:gd name="connsiteX3" fmla="*/ 180975 w 180975"/>
                  <a:gd name="connsiteY3" fmla="*/ 452437 h 523875"/>
                  <a:gd name="connsiteX4" fmla="*/ 128588 w 180975"/>
                  <a:gd name="connsiteY4" fmla="*/ 57150 h 523875"/>
                  <a:gd name="connsiteX5" fmla="*/ 90488 w 180975"/>
                  <a:gd name="connsiteY5" fmla="*/ 0 h 523875"/>
                  <a:gd name="connsiteX6" fmla="*/ 47625 w 180975"/>
                  <a:gd name="connsiteY6" fmla="*/ 42862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523875">
                    <a:moveTo>
                      <a:pt x="47625" y="42862"/>
                    </a:moveTo>
                    <a:lnTo>
                      <a:pt x="0" y="461962"/>
                    </a:lnTo>
                    <a:lnTo>
                      <a:pt x="95250" y="523875"/>
                    </a:lnTo>
                    <a:lnTo>
                      <a:pt x="180975" y="452437"/>
                    </a:lnTo>
                    <a:lnTo>
                      <a:pt x="128588" y="57150"/>
                    </a:lnTo>
                    <a:lnTo>
                      <a:pt x="90488" y="0"/>
                    </a:lnTo>
                    <a:lnTo>
                      <a:pt x="47625" y="42862"/>
                    </a:ln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Freeform: Shape 641">
                <a:extLst>
                  <a:ext uri="{FF2B5EF4-FFF2-40B4-BE49-F238E27FC236}">
                    <a16:creationId xmlns:a16="http://schemas.microsoft.com/office/drawing/2014/main" id="{75CD373E-9648-4DB2-A8A8-601C3DCAFC79}"/>
                  </a:ext>
                </a:extLst>
              </p:cNvPr>
              <p:cNvSpPr/>
              <p:nvPr/>
            </p:nvSpPr>
            <p:spPr>
              <a:xfrm>
                <a:off x="10077479" y="4173941"/>
                <a:ext cx="486970" cy="217470"/>
              </a:xfrm>
              <a:custGeom>
                <a:avLst/>
                <a:gdLst>
                  <a:gd name="connsiteX0" fmla="*/ 0 w 464344"/>
                  <a:gd name="connsiteY0" fmla="*/ 42862 h 100012"/>
                  <a:gd name="connsiteX1" fmla="*/ 180975 w 464344"/>
                  <a:gd name="connsiteY1" fmla="*/ 95250 h 100012"/>
                  <a:gd name="connsiteX2" fmla="*/ 204787 w 464344"/>
                  <a:gd name="connsiteY2" fmla="*/ 71437 h 100012"/>
                  <a:gd name="connsiteX3" fmla="*/ 309562 w 464344"/>
                  <a:gd name="connsiteY3" fmla="*/ 100012 h 100012"/>
                  <a:gd name="connsiteX4" fmla="*/ 464344 w 464344"/>
                  <a:gd name="connsiteY4" fmla="*/ 19050 h 100012"/>
                  <a:gd name="connsiteX5" fmla="*/ 254794 w 464344"/>
                  <a:gd name="connsiteY5" fmla="*/ 0 h 100012"/>
                  <a:gd name="connsiteX6" fmla="*/ 0 w 464344"/>
                  <a:gd name="connsiteY6" fmla="*/ 42862 h 100012"/>
                  <a:gd name="connsiteX0" fmla="*/ 0 w 482017"/>
                  <a:gd name="connsiteY0" fmla="*/ 26137 h 100012"/>
                  <a:gd name="connsiteX1" fmla="*/ 198648 w 482017"/>
                  <a:gd name="connsiteY1" fmla="*/ 95250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100012"/>
                  <a:gd name="connsiteX1" fmla="*/ 151519 w 482017"/>
                  <a:gd name="connsiteY1" fmla="*/ 96644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96644"/>
                  <a:gd name="connsiteX1" fmla="*/ 151519 w 482017"/>
                  <a:gd name="connsiteY1" fmla="*/ 96644 h 96644"/>
                  <a:gd name="connsiteX2" fmla="*/ 222460 w 482017"/>
                  <a:gd name="connsiteY2" fmla="*/ 71437 h 96644"/>
                  <a:gd name="connsiteX3" fmla="*/ 336071 w 482017"/>
                  <a:gd name="connsiteY3" fmla="*/ 93043 h 96644"/>
                  <a:gd name="connsiteX4" fmla="*/ 482017 w 482017"/>
                  <a:gd name="connsiteY4" fmla="*/ 19050 h 96644"/>
                  <a:gd name="connsiteX5" fmla="*/ 272467 w 482017"/>
                  <a:gd name="connsiteY5" fmla="*/ 0 h 96644"/>
                  <a:gd name="connsiteX6" fmla="*/ 0 w 482017"/>
                  <a:gd name="connsiteY6" fmla="*/ 26137 h 96644"/>
                  <a:gd name="connsiteX0" fmla="*/ 0 w 473180"/>
                  <a:gd name="connsiteY0" fmla="*/ 26137 h 96644"/>
                  <a:gd name="connsiteX1" fmla="*/ 151519 w 473180"/>
                  <a:gd name="connsiteY1" fmla="*/ 96644 h 96644"/>
                  <a:gd name="connsiteX2" fmla="*/ 222460 w 473180"/>
                  <a:gd name="connsiteY2" fmla="*/ 71437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73180"/>
                  <a:gd name="connsiteY0" fmla="*/ 26137 h 96644"/>
                  <a:gd name="connsiteX1" fmla="*/ 151519 w 473180"/>
                  <a:gd name="connsiteY1" fmla="*/ 96644 h 96644"/>
                  <a:gd name="connsiteX2" fmla="*/ 243079 w 473180"/>
                  <a:gd name="connsiteY2" fmla="*/ 70044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22124"/>
                  <a:gd name="connsiteY0" fmla="*/ 18704 h 96644"/>
                  <a:gd name="connsiteX1" fmla="*/ 100463 w 422124"/>
                  <a:gd name="connsiteY1" fmla="*/ 96644 h 96644"/>
                  <a:gd name="connsiteX2" fmla="*/ 192023 w 422124"/>
                  <a:gd name="connsiteY2" fmla="*/ 70044 h 96644"/>
                  <a:gd name="connsiteX3" fmla="*/ 285015 w 422124"/>
                  <a:gd name="connsiteY3" fmla="*/ 93043 h 96644"/>
                  <a:gd name="connsiteX4" fmla="*/ 422124 w 422124"/>
                  <a:gd name="connsiteY4" fmla="*/ 19050 h 96644"/>
                  <a:gd name="connsiteX5" fmla="*/ 221411 w 422124"/>
                  <a:gd name="connsiteY5" fmla="*/ 0 h 96644"/>
                  <a:gd name="connsiteX6" fmla="*/ 0 w 422124"/>
                  <a:gd name="connsiteY6" fmla="*/ 18704 h 96644"/>
                  <a:gd name="connsiteX0" fmla="*/ 0 w 374996"/>
                  <a:gd name="connsiteY0" fmla="*/ 18704 h 96644"/>
                  <a:gd name="connsiteX1" fmla="*/ 100463 w 374996"/>
                  <a:gd name="connsiteY1" fmla="*/ 96644 h 96644"/>
                  <a:gd name="connsiteX2" fmla="*/ 192023 w 374996"/>
                  <a:gd name="connsiteY2" fmla="*/ 70044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6644"/>
                  <a:gd name="connsiteX1" fmla="*/ 100463 w 374996"/>
                  <a:gd name="connsiteY1" fmla="*/ 96644 h 96644"/>
                  <a:gd name="connsiteX2" fmla="*/ 195950 w 374996"/>
                  <a:gd name="connsiteY2" fmla="*/ 40310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3043"/>
                  <a:gd name="connsiteX1" fmla="*/ 96536 w 374996"/>
                  <a:gd name="connsiteY1" fmla="*/ 72485 h 93043"/>
                  <a:gd name="connsiteX2" fmla="*/ 195950 w 374996"/>
                  <a:gd name="connsiteY2" fmla="*/ 40310 h 93043"/>
                  <a:gd name="connsiteX3" fmla="*/ 285015 w 374996"/>
                  <a:gd name="connsiteY3" fmla="*/ 93043 h 93043"/>
                  <a:gd name="connsiteX4" fmla="*/ 374996 w 374996"/>
                  <a:gd name="connsiteY4" fmla="*/ 13475 h 93043"/>
                  <a:gd name="connsiteX5" fmla="*/ 221411 w 374996"/>
                  <a:gd name="connsiteY5" fmla="*/ 0 h 93043"/>
                  <a:gd name="connsiteX6" fmla="*/ 0 w 374996"/>
                  <a:gd name="connsiteY6" fmla="*/ 18704 h 93043"/>
                  <a:gd name="connsiteX0" fmla="*/ 0 w 374996"/>
                  <a:gd name="connsiteY0" fmla="*/ 18704 h 76318"/>
                  <a:gd name="connsiteX1" fmla="*/ 96536 w 374996"/>
                  <a:gd name="connsiteY1" fmla="*/ 72485 h 76318"/>
                  <a:gd name="connsiteX2" fmla="*/ 195950 w 374996"/>
                  <a:gd name="connsiteY2" fmla="*/ 40310 h 76318"/>
                  <a:gd name="connsiteX3" fmla="*/ 300724 w 374996"/>
                  <a:gd name="connsiteY3" fmla="*/ 76318 h 76318"/>
                  <a:gd name="connsiteX4" fmla="*/ 374996 w 374996"/>
                  <a:gd name="connsiteY4" fmla="*/ 13475 h 76318"/>
                  <a:gd name="connsiteX5" fmla="*/ 221411 w 374996"/>
                  <a:gd name="connsiteY5" fmla="*/ 0 h 76318"/>
                  <a:gd name="connsiteX6" fmla="*/ 0 w 374996"/>
                  <a:gd name="connsiteY6" fmla="*/ 18704 h 7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996" h="76318">
                    <a:moveTo>
                      <a:pt x="0" y="18704"/>
                    </a:moveTo>
                    <a:lnTo>
                      <a:pt x="96536" y="72485"/>
                    </a:lnTo>
                    <a:lnTo>
                      <a:pt x="195950" y="40310"/>
                    </a:lnTo>
                    <a:lnTo>
                      <a:pt x="300724" y="76318"/>
                    </a:lnTo>
                    <a:lnTo>
                      <a:pt x="374996" y="13475"/>
                    </a:lnTo>
                    <a:lnTo>
                      <a:pt x="221411" y="0"/>
                    </a:lnTo>
                    <a:lnTo>
                      <a:pt x="0" y="18704"/>
                    </a:ln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Oval 12">
                <a:extLst>
                  <a:ext uri="{FF2B5EF4-FFF2-40B4-BE49-F238E27FC236}">
                    <a16:creationId xmlns:a16="http://schemas.microsoft.com/office/drawing/2014/main" id="{9ABB7D78-6247-41F2-8438-A3A1BD193C79}"/>
                  </a:ext>
                </a:extLst>
              </p:cNvPr>
              <p:cNvSpPr/>
              <p:nvPr/>
            </p:nvSpPr>
            <p:spPr>
              <a:xfrm>
                <a:off x="9822052" y="3170667"/>
                <a:ext cx="983357" cy="1119636"/>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33966 w 1235054"/>
                  <a:gd name="connsiteY0" fmla="*/ 592052 h 1167446"/>
                  <a:gd name="connsiteX1" fmla="*/ 134705 w 1235054"/>
                  <a:gd name="connsiteY1" fmla="*/ 193460 h 1167446"/>
                  <a:gd name="connsiteX2" fmla="*/ 634510 w 1235054"/>
                  <a:gd name="connsiteY2" fmla="*/ 16658 h 1167446"/>
                  <a:gd name="connsiteX3" fmla="*/ 1235054 w 1235054"/>
                  <a:gd name="connsiteY3" fmla="*/ 592052 h 1167446"/>
                  <a:gd name="connsiteX4" fmla="*/ 634510 w 1235054"/>
                  <a:gd name="connsiteY4" fmla="*/ 1167446 h 1167446"/>
                  <a:gd name="connsiteX5" fmla="*/ 33966 w 1235054"/>
                  <a:gd name="connsiteY5" fmla="*/ 592052 h 1167446"/>
                  <a:gd name="connsiteX0" fmla="*/ 33966 w 1252356"/>
                  <a:gd name="connsiteY0" fmla="*/ 576322 h 1151716"/>
                  <a:gd name="connsiteX1" fmla="*/ 134705 w 1252356"/>
                  <a:gd name="connsiteY1" fmla="*/ 177730 h 1151716"/>
                  <a:gd name="connsiteX2" fmla="*/ 634510 w 1252356"/>
                  <a:gd name="connsiteY2" fmla="*/ 928 h 1151716"/>
                  <a:gd name="connsiteX3" fmla="*/ 1058697 w 1252356"/>
                  <a:gd name="connsiteY3" fmla="*/ 130705 h 1151716"/>
                  <a:gd name="connsiteX4" fmla="*/ 1235054 w 1252356"/>
                  <a:gd name="connsiteY4" fmla="*/ 576322 h 1151716"/>
                  <a:gd name="connsiteX5" fmla="*/ 634510 w 1252356"/>
                  <a:gd name="connsiteY5" fmla="*/ 1151716 h 1151716"/>
                  <a:gd name="connsiteX6" fmla="*/ 33966 w 1252356"/>
                  <a:gd name="connsiteY6" fmla="*/ 576322 h 1151716"/>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4653"/>
                  <a:gd name="connsiteX1" fmla="*/ 134705 w 1215019"/>
                  <a:gd name="connsiteY1" fmla="*/ 177730 h 1154653"/>
                  <a:gd name="connsiteX2" fmla="*/ 634510 w 1215019"/>
                  <a:gd name="connsiteY2" fmla="*/ 928 h 1154653"/>
                  <a:gd name="connsiteX3" fmla="*/ 1058697 w 1215019"/>
                  <a:gd name="connsiteY3" fmla="*/ 130705 h 1154653"/>
                  <a:gd name="connsiteX4" fmla="*/ 1193370 w 1215019"/>
                  <a:gd name="connsiteY4" fmla="*/ 564566 h 1154653"/>
                  <a:gd name="connsiteX5" fmla="*/ 634510 w 1215019"/>
                  <a:gd name="connsiteY5" fmla="*/ 1151716 h 1154653"/>
                  <a:gd name="connsiteX6" fmla="*/ 33966 w 1215019"/>
                  <a:gd name="connsiteY6" fmla="*/ 576322 h 1154653"/>
                  <a:gd name="connsiteX0" fmla="*/ 32954 w 1214007"/>
                  <a:gd name="connsiteY0" fmla="*/ 576322 h 1183672"/>
                  <a:gd name="connsiteX1" fmla="*/ 133693 w 1214007"/>
                  <a:gd name="connsiteY1" fmla="*/ 177730 h 1183672"/>
                  <a:gd name="connsiteX2" fmla="*/ 633498 w 1214007"/>
                  <a:gd name="connsiteY2" fmla="*/ 928 h 1183672"/>
                  <a:gd name="connsiteX3" fmla="*/ 1057685 w 1214007"/>
                  <a:gd name="connsiteY3" fmla="*/ 130705 h 1183672"/>
                  <a:gd name="connsiteX4" fmla="*/ 1192358 w 1214007"/>
                  <a:gd name="connsiteY4" fmla="*/ 564566 h 1183672"/>
                  <a:gd name="connsiteX5" fmla="*/ 619603 w 1214007"/>
                  <a:gd name="connsiteY5" fmla="*/ 1181107 h 1183672"/>
                  <a:gd name="connsiteX6" fmla="*/ 32954 w 1214007"/>
                  <a:gd name="connsiteY6" fmla="*/ 576322 h 1183672"/>
                  <a:gd name="connsiteX0" fmla="*/ 32954 w 1214007"/>
                  <a:gd name="connsiteY0" fmla="*/ 576322 h 1181173"/>
                  <a:gd name="connsiteX1" fmla="*/ 133693 w 1214007"/>
                  <a:gd name="connsiteY1" fmla="*/ 177730 h 1181173"/>
                  <a:gd name="connsiteX2" fmla="*/ 633498 w 1214007"/>
                  <a:gd name="connsiteY2" fmla="*/ 928 h 1181173"/>
                  <a:gd name="connsiteX3" fmla="*/ 1057685 w 1214007"/>
                  <a:gd name="connsiteY3" fmla="*/ 130705 h 1181173"/>
                  <a:gd name="connsiteX4" fmla="*/ 1192358 w 1214007"/>
                  <a:gd name="connsiteY4" fmla="*/ 564566 h 1181173"/>
                  <a:gd name="connsiteX5" fmla="*/ 619603 w 1214007"/>
                  <a:gd name="connsiteY5" fmla="*/ 1181107 h 1181173"/>
                  <a:gd name="connsiteX6" fmla="*/ 32954 w 1214007"/>
                  <a:gd name="connsiteY6" fmla="*/ 576322 h 1181173"/>
                  <a:gd name="connsiteX0" fmla="*/ 11987 w 1193040"/>
                  <a:gd name="connsiteY0" fmla="*/ 576322 h 1181173"/>
                  <a:gd name="connsiteX1" fmla="*/ 112726 w 1193040"/>
                  <a:gd name="connsiteY1" fmla="*/ 177730 h 1181173"/>
                  <a:gd name="connsiteX2" fmla="*/ 612531 w 1193040"/>
                  <a:gd name="connsiteY2" fmla="*/ 928 h 1181173"/>
                  <a:gd name="connsiteX3" fmla="*/ 1036718 w 1193040"/>
                  <a:gd name="connsiteY3" fmla="*/ 130705 h 1181173"/>
                  <a:gd name="connsiteX4" fmla="*/ 1171391 w 1193040"/>
                  <a:gd name="connsiteY4" fmla="*/ 564566 h 1181173"/>
                  <a:gd name="connsiteX5" fmla="*/ 598636 w 1193040"/>
                  <a:gd name="connsiteY5" fmla="*/ 1181107 h 1181173"/>
                  <a:gd name="connsiteX6" fmla="*/ 11987 w 1193040"/>
                  <a:gd name="connsiteY6" fmla="*/ 576322 h 1181173"/>
                  <a:gd name="connsiteX0" fmla="*/ 28406 w 1209459"/>
                  <a:gd name="connsiteY0" fmla="*/ 576322 h 1169422"/>
                  <a:gd name="connsiteX1" fmla="*/ 129145 w 1209459"/>
                  <a:gd name="connsiteY1" fmla="*/ 177730 h 1169422"/>
                  <a:gd name="connsiteX2" fmla="*/ 628950 w 1209459"/>
                  <a:gd name="connsiteY2" fmla="*/ 928 h 1169422"/>
                  <a:gd name="connsiteX3" fmla="*/ 1053137 w 1209459"/>
                  <a:gd name="connsiteY3" fmla="*/ 130705 h 1169422"/>
                  <a:gd name="connsiteX4" fmla="*/ 1187810 w 1209459"/>
                  <a:gd name="connsiteY4" fmla="*/ 564566 h 1169422"/>
                  <a:gd name="connsiteX5" fmla="*/ 552529 w 1209459"/>
                  <a:gd name="connsiteY5" fmla="*/ 1169351 h 1169422"/>
                  <a:gd name="connsiteX6" fmla="*/ 28406 w 1209459"/>
                  <a:gd name="connsiteY6" fmla="*/ 576322 h 116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9459" h="1169422">
                    <a:moveTo>
                      <a:pt x="28406" y="576322"/>
                    </a:moveTo>
                    <a:cubicBezTo>
                      <a:pt x="-42158" y="411052"/>
                      <a:pt x="29054" y="273629"/>
                      <a:pt x="129145" y="177730"/>
                    </a:cubicBezTo>
                    <a:cubicBezTo>
                      <a:pt x="229236" y="81831"/>
                      <a:pt x="474951" y="8766"/>
                      <a:pt x="628950" y="928"/>
                    </a:cubicBezTo>
                    <a:cubicBezTo>
                      <a:pt x="782949" y="-6910"/>
                      <a:pt x="953046" y="34806"/>
                      <a:pt x="1053137" y="130705"/>
                    </a:cubicBezTo>
                    <a:cubicBezTo>
                      <a:pt x="1153228" y="226604"/>
                      <a:pt x="1255034" y="407134"/>
                      <a:pt x="1187810" y="564566"/>
                    </a:cubicBezTo>
                    <a:cubicBezTo>
                      <a:pt x="1211482" y="1016857"/>
                      <a:pt x="898603" y="1173270"/>
                      <a:pt x="552529" y="1169351"/>
                    </a:cubicBezTo>
                    <a:cubicBezTo>
                      <a:pt x="206455" y="1165432"/>
                      <a:pt x="98970" y="741592"/>
                      <a:pt x="28406" y="576322"/>
                    </a:cubicBezTo>
                    <a:close/>
                  </a:path>
                </a:pathLst>
              </a:custGeom>
              <a:solidFill>
                <a:srgbClr val="FCC487"/>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22" name="Group 121">
                <a:extLst>
                  <a:ext uri="{FF2B5EF4-FFF2-40B4-BE49-F238E27FC236}">
                    <a16:creationId xmlns:a16="http://schemas.microsoft.com/office/drawing/2014/main" id="{DA402ACA-BCA0-4BE2-8781-53337447369C}"/>
                  </a:ext>
                </a:extLst>
              </p:cNvPr>
              <p:cNvGrpSpPr/>
              <p:nvPr/>
            </p:nvGrpSpPr>
            <p:grpSpPr>
              <a:xfrm>
                <a:off x="10403342" y="3506812"/>
                <a:ext cx="278996" cy="177615"/>
                <a:chOff x="2292924" y="1146401"/>
                <a:chExt cx="366419" cy="234125"/>
              </a:xfrm>
            </p:grpSpPr>
            <p:sp>
              <p:nvSpPr>
                <p:cNvPr id="135" name="Oval 5">
                  <a:extLst>
                    <a:ext uri="{FF2B5EF4-FFF2-40B4-BE49-F238E27FC236}">
                      <a16:creationId xmlns:a16="http://schemas.microsoft.com/office/drawing/2014/main" id="{BD17D29C-4052-4EC7-9100-F70D6D2AE508}"/>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Oval 4">
                  <a:extLst>
                    <a:ext uri="{FF2B5EF4-FFF2-40B4-BE49-F238E27FC236}">
                      <a16:creationId xmlns:a16="http://schemas.microsoft.com/office/drawing/2014/main" id="{04D50277-62FB-4804-BC05-756819B900BD}"/>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9977555C-0B15-4B74-AD4B-292E9FF71F87}"/>
                    </a:ext>
                  </a:extLst>
                </p:cNvPr>
                <p:cNvSpPr/>
                <p:nvPr/>
              </p:nvSpPr>
              <p:spPr>
                <a:xfrm rot="1695153" flipH="1">
                  <a:off x="2351497" y="1176611"/>
                  <a:ext cx="202343" cy="202344"/>
                </a:xfrm>
                <a:prstGeom prst="ellipse">
                  <a:avLst/>
                </a:prstGeom>
                <a:solidFill>
                  <a:srgbClr val="8FAA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00AC7B07-B1DE-47DF-A4AC-EBF80C202FDE}"/>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CA2C76DC-E3D2-4201-B098-200E1B510915}"/>
                    </a:ext>
                  </a:extLst>
                </p:cNvPr>
                <p:cNvSpPr/>
                <p:nvPr/>
              </p:nvSpPr>
              <p:spPr>
                <a:xfrm rot="1695153" flipH="1">
                  <a:off x="2375391" y="1208573"/>
                  <a:ext cx="91974" cy="91974"/>
                </a:xfrm>
                <a:prstGeom prst="ellipse">
                  <a:avLst/>
                </a:prstGeom>
                <a:solidFill>
                  <a:srgbClr val="D6DCE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1C7F9FCE-0FB4-4782-86B5-F13C85B084DF}"/>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23" name="Group 122">
                <a:extLst>
                  <a:ext uri="{FF2B5EF4-FFF2-40B4-BE49-F238E27FC236}">
                    <a16:creationId xmlns:a16="http://schemas.microsoft.com/office/drawing/2014/main" id="{3BA70BBE-8F42-4F33-A96D-BF62E330A3F5}"/>
                  </a:ext>
                </a:extLst>
              </p:cNvPr>
              <p:cNvGrpSpPr/>
              <p:nvPr/>
            </p:nvGrpSpPr>
            <p:grpSpPr>
              <a:xfrm>
                <a:off x="10236701" y="3909841"/>
                <a:ext cx="273497" cy="193375"/>
                <a:chOff x="2751023" y="2876401"/>
                <a:chExt cx="306685" cy="217634"/>
              </a:xfrm>
            </p:grpSpPr>
            <p:sp>
              <p:nvSpPr>
                <p:cNvPr id="133" name="Chord 14349">
                  <a:extLst>
                    <a:ext uri="{FF2B5EF4-FFF2-40B4-BE49-F238E27FC236}">
                      <a16:creationId xmlns:a16="http://schemas.microsoft.com/office/drawing/2014/main" id="{05DC21DC-CED0-4A10-A562-DE31DC5A7F8C}"/>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4" name="Chord 14349">
                  <a:extLst>
                    <a:ext uri="{FF2B5EF4-FFF2-40B4-BE49-F238E27FC236}">
                      <a16:creationId xmlns:a16="http://schemas.microsoft.com/office/drawing/2014/main" id="{32F0E967-EE11-468F-90AD-5C8B71CCCF22}"/>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24" name="Freeform: Shape 646">
                <a:extLst>
                  <a:ext uri="{FF2B5EF4-FFF2-40B4-BE49-F238E27FC236}">
                    <a16:creationId xmlns:a16="http://schemas.microsoft.com/office/drawing/2014/main" id="{EAC26A3F-F153-4923-9D79-294AD552709A}"/>
                  </a:ext>
                </a:extLst>
              </p:cNvPr>
              <p:cNvSpPr/>
              <p:nvPr/>
            </p:nvSpPr>
            <p:spPr>
              <a:xfrm>
                <a:off x="10301719" y="3742865"/>
                <a:ext cx="89322" cy="77049"/>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Freeform: Shape 647">
                <a:extLst>
                  <a:ext uri="{FF2B5EF4-FFF2-40B4-BE49-F238E27FC236}">
                    <a16:creationId xmlns:a16="http://schemas.microsoft.com/office/drawing/2014/main" id="{9C113D1F-F308-4314-A54C-07E076DBD183}"/>
                  </a:ext>
                </a:extLst>
              </p:cNvPr>
              <p:cNvSpPr/>
              <p:nvPr/>
            </p:nvSpPr>
            <p:spPr>
              <a:xfrm>
                <a:off x="9818530" y="3105041"/>
                <a:ext cx="1018851" cy="689275"/>
              </a:xfrm>
              <a:custGeom>
                <a:avLst/>
                <a:gdLst>
                  <a:gd name="connsiteX0" fmla="*/ 390525 w 390525"/>
                  <a:gd name="connsiteY0" fmla="*/ 323850 h 327025"/>
                  <a:gd name="connsiteX1" fmla="*/ 361950 w 390525"/>
                  <a:gd name="connsiteY1" fmla="*/ 161925 h 327025"/>
                  <a:gd name="connsiteX2" fmla="*/ 295275 w 390525"/>
                  <a:gd name="connsiteY2" fmla="*/ 114300 h 327025"/>
                  <a:gd name="connsiteX3" fmla="*/ 234950 w 390525"/>
                  <a:gd name="connsiteY3" fmla="*/ 152400 h 327025"/>
                  <a:gd name="connsiteX4" fmla="*/ 200025 w 390525"/>
                  <a:gd name="connsiteY4" fmla="*/ 187325 h 327025"/>
                  <a:gd name="connsiteX5" fmla="*/ 130175 w 390525"/>
                  <a:gd name="connsiteY5" fmla="*/ 152400 h 327025"/>
                  <a:gd name="connsiteX6" fmla="*/ 130175 w 390525"/>
                  <a:gd name="connsiteY6" fmla="*/ 120650 h 327025"/>
                  <a:gd name="connsiteX7" fmla="*/ 73025 w 390525"/>
                  <a:gd name="connsiteY7" fmla="*/ 120650 h 327025"/>
                  <a:gd name="connsiteX8" fmla="*/ 28575 w 390525"/>
                  <a:gd name="connsiteY8" fmla="*/ 165100 h 327025"/>
                  <a:gd name="connsiteX9" fmla="*/ 19050 w 390525"/>
                  <a:gd name="connsiteY9" fmla="*/ 234950 h 327025"/>
                  <a:gd name="connsiteX10" fmla="*/ 12700 w 390525"/>
                  <a:gd name="connsiteY10" fmla="*/ 320675 h 327025"/>
                  <a:gd name="connsiteX11" fmla="*/ 0 w 390525"/>
                  <a:gd name="connsiteY11" fmla="*/ 327025 h 327025"/>
                  <a:gd name="connsiteX12" fmla="*/ 3175 w 390525"/>
                  <a:gd name="connsiteY12" fmla="*/ 120650 h 327025"/>
                  <a:gd name="connsiteX13" fmla="*/ 98425 w 390525"/>
                  <a:gd name="connsiteY13" fmla="*/ 12700 h 327025"/>
                  <a:gd name="connsiteX14" fmla="*/ 212725 w 390525"/>
                  <a:gd name="connsiteY14" fmla="*/ 0 h 327025"/>
                  <a:gd name="connsiteX15" fmla="*/ 298450 w 390525"/>
                  <a:gd name="connsiteY15" fmla="*/ 25400 h 327025"/>
                  <a:gd name="connsiteX16" fmla="*/ 374650 w 390525"/>
                  <a:gd name="connsiteY16" fmla="*/ 101600 h 327025"/>
                  <a:gd name="connsiteX17" fmla="*/ 390525 w 390525"/>
                  <a:gd name="connsiteY17" fmla="*/ 323850 h 327025"/>
                  <a:gd name="connsiteX0" fmla="*/ 400084 w 400084"/>
                  <a:gd name="connsiteY0" fmla="*/ 323850 h 327025"/>
                  <a:gd name="connsiteX1" fmla="*/ 371509 w 400084"/>
                  <a:gd name="connsiteY1" fmla="*/ 161925 h 327025"/>
                  <a:gd name="connsiteX2" fmla="*/ 304834 w 400084"/>
                  <a:gd name="connsiteY2" fmla="*/ 114300 h 327025"/>
                  <a:gd name="connsiteX3" fmla="*/ 244509 w 400084"/>
                  <a:gd name="connsiteY3" fmla="*/ 152400 h 327025"/>
                  <a:gd name="connsiteX4" fmla="*/ 209584 w 400084"/>
                  <a:gd name="connsiteY4" fmla="*/ 187325 h 327025"/>
                  <a:gd name="connsiteX5" fmla="*/ 139734 w 400084"/>
                  <a:gd name="connsiteY5" fmla="*/ 152400 h 327025"/>
                  <a:gd name="connsiteX6" fmla="*/ 139734 w 400084"/>
                  <a:gd name="connsiteY6" fmla="*/ 120650 h 327025"/>
                  <a:gd name="connsiteX7" fmla="*/ 82584 w 400084"/>
                  <a:gd name="connsiteY7" fmla="*/ 120650 h 327025"/>
                  <a:gd name="connsiteX8" fmla="*/ 38134 w 400084"/>
                  <a:gd name="connsiteY8" fmla="*/ 165100 h 327025"/>
                  <a:gd name="connsiteX9" fmla="*/ 28609 w 400084"/>
                  <a:gd name="connsiteY9" fmla="*/ 234950 h 327025"/>
                  <a:gd name="connsiteX10" fmla="*/ 22259 w 400084"/>
                  <a:gd name="connsiteY10" fmla="*/ 320675 h 327025"/>
                  <a:gd name="connsiteX11" fmla="*/ 9559 w 400084"/>
                  <a:gd name="connsiteY11" fmla="*/ 327025 h 327025"/>
                  <a:gd name="connsiteX12" fmla="*/ 12734 w 400084"/>
                  <a:gd name="connsiteY12" fmla="*/ 120650 h 327025"/>
                  <a:gd name="connsiteX13" fmla="*/ 107984 w 400084"/>
                  <a:gd name="connsiteY13" fmla="*/ 12700 h 327025"/>
                  <a:gd name="connsiteX14" fmla="*/ 222284 w 400084"/>
                  <a:gd name="connsiteY14" fmla="*/ 0 h 327025"/>
                  <a:gd name="connsiteX15" fmla="*/ 308009 w 400084"/>
                  <a:gd name="connsiteY15" fmla="*/ 25400 h 327025"/>
                  <a:gd name="connsiteX16" fmla="*/ 384209 w 400084"/>
                  <a:gd name="connsiteY16" fmla="*/ 101600 h 327025"/>
                  <a:gd name="connsiteX17" fmla="*/ 400084 w 400084"/>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392545 w 398937"/>
                  <a:gd name="connsiteY0" fmla="*/ 319087 h 327025"/>
                  <a:gd name="connsiteX1" fmla="*/ 378257 w 398937"/>
                  <a:gd name="connsiteY1" fmla="*/ 161925 h 327025"/>
                  <a:gd name="connsiteX2" fmla="*/ 311582 w 398937"/>
                  <a:gd name="connsiteY2" fmla="*/ 114300 h 327025"/>
                  <a:gd name="connsiteX3" fmla="*/ 251257 w 398937"/>
                  <a:gd name="connsiteY3" fmla="*/ 152400 h 327025"/>
                  <a:gd name="connsiteX4" fmla="*/ 216332 w 398937"/>
                  <a:gd name="connsiteY4" fmla="*/ 187325 h 327025"/>
                  <a:gd name="connsiteX5" fmla="*/ 146482 w 398937"/>
                  <a:gd name="connsiteY5" fmla="*/ 152400 h 327025"/>
                  <a:gd name="connsiteX6" fmla="*/ 146482 w 398937"/>
                  <a:gd name="connsiteY6" fmla="*/ 120650 h 327025"/>
                  <a:gd name="connsiteX7" fmla="*/ 89332 w 398937"/>
                  <a:gd name="connsiteY7" fmla="*/ 120650 h 327025"/>
                  <a:gd name="connsiteX8" fmla="*/ 44882 w 398937"/>
                  <a:gd name="connsiteY8" fmla="*/ 165100 h 327025"/>
                  <a:gd name="connsiteX9" fmla="*/ 35357 w 398937"/>
                  <a:gd name="connsiteY9" fmla="*/ 234950 h 327025"/>
                  <a:gd name="connsiteX10" fmla="*/ 29007 w 398937"/>
                  <a:gd name="connsiteY10" fmla="*/ 320675 h 327025"/>
                  <a:gd name="connsiteX11" fmla="*/ 16307 w 398937"/>
                  <a:gd name="connsiteY11" fmla="*/ 327025 h 327025"/>
                  <a:gd name="connsiteX12" fmla="*/ 19482 w 398937"/>
                  <a:gd name="connsiteY12" fmla="*/ 120650 h 327025"/>
                  <a:gd name="connsiteX13" fmla="*/ 114732 w 398937"/>
                  <a:gd name="connsiteY13" fmla="*/ 12700 h 327025"/>
                  <a:gd name="connsiteX14" fmla="*/ 229032 w 398937"/>
                  <a:gd name="connsiteY14" fmla="*/ 0 h 327025"/>
                  <a:gd name="connsiteX15" fmla="*/ 314757 w 398937"/>
                  <a:gd name="connsiteY15" fmla="*/ 25400 h 327025"/>
                  <a:gd name="connsiteX16" fmla="*/ 390957 w 398937"/>
                  <a:gd name="connsiteY16" fmla="*/ 101600 h 327025"/>
                  <a:gd name="connsiteX17" fmla="*/ 392545 w 398937"/>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60782 w 407926"/>
                  <a:gd name="connsiteY3" fmla="*/ 157163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2189 w 407926"/>
                  <a:gd name="connsiteY5" fmla="*/ 118268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16307 w 407926"/>
                  <a:gd name="connsiteY7" fmla="*/ 327025 h 327025"/>
                  <a:gd name="connsiteX8" fmla="*/ 19482 w 407926"/>
                  <a:gd name="connsiteY8" fmla="*/ 120650 h 327025"/>
                  <a:gd name="connsiteX9" fmla="*/ 114732 w 407926"/>
                  <a:gd name="connsiteY9" fmla="*/ 12700 h 327025"/>
                  <a:gd name="connsiteX10" fmla="*/ 229032 w 407926"/>
                  <a:gd name="connsiteY10" fmla="*/ 0 h 327025"/>
                  <a:gd name="connsiteX11" fmla="*/ 314757 w 407926"/>
                  <a:gd name="connsiteY11" fmla="*/ 25400 h 327025"/>
                  <a:gd name="connsiteX12" fmla="*/ 390957 w 407926"/>
                  <a:gd name="connsiteY12" fmla="*/ 101600 h 327025"/>
                  <a:gd name="connsiteX13" fmla="*/ 392545 w 407926"/>
                  <a:gd name="connsiteY13"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16307 w 407926"/>
                  <a:gd name="connsiteY7" fmla="*/ 327025 h 327025"/>
                  <a:gd name="connsiteX8" fmla="*/ 19482 w 407926"/>
                  <a:gd name="connsiteY8" fmla="*/ 120650 h 327025"/>
                  <a:gd name="connsiteX9" fmla="*/ 114732 w 407926"/>
                  <a:gd name="connsiteY9" fmla="*/ 12700 h 327025"/>
                  <a:gd name="connsiteX10" fmla="*/ 229032 w 407926"/>
                  <a:gd name="connsiteY10" fmla="*/ 0 h 327025"/>
                  <a:gd name="connsiteX11" fmla="*/ 314757 w 407926"/>
                  <a:gd name="connsiteY11" fmla="*/ 25400 h 327025"/>
                  <a:gd name="connsiteX12" fmla="*/ 390957 w 407926"/>
                  <a:gd name="connsiteY12" fmla="*/ 101600 h 327025"/>
                  <a:gd name="connsiteX13" fmla="*/ 392545 w 407926"/>
                  <a:gd name="connsiteY13" fmla="*/ 319087 h 327025"/>
                  <a:gd name="connsiteX0" fmla="*/ 399503 w 414884"/>
                  <a:gd name="connsiteY0" fmla="*/ 319087 h 319087"/>
                  <a:gd name="connsiteX1" fmla="*/ 385215 w 414884"/>
                  <a:gd name="connsiteY1" fmla="*/ 161925 h 319087"/>
                  <a:gd name="connsiteX2" fmla="*/ 318540 w 414884"/>
                  <a:gd name="connsiteY2" fmla="*/ 114300 h 319087"/>
                  <a:gd name="connsiteX3" fmla="*/ 223290 w 414884"/>
                  <a:gd name="connsiteY3" fmla="*/ 187325 h 319087"/>
                  <a:gd name="connsiteX4" fmla="*/ 153440 w 414884"/>
                  <a:gd name="connsiteY4" fmla="*/ 120650 h 319087"/>
                  <a:gd name="connsiteX5" fmla="*/ 51840 w 414884"/>
                  <a:gd name="connsiteY5" fmla="*/ 165100 h 319087"/>
                  <a:gd name="connsiteX6" fmla="*/ 42315 w 414884"/>
                  <a:gd name="connsiteY6" fmla="*/ 234950 h 319087"/>
                  <a:gd name="connsiteX7" fmla="*/ 11989 w 414884"/>
                  <a:gd name="connsiteY7" fmla="*/ 318255 h 319087"/>
                  <a:gd name="connsiteX8" fmla="*/ 26440 w 414884"/>
                  <a:gd name="connsiteY8" fmla="*/ 120650 h 319087"/>
                  <a:gd name="connsiteX9" fmla="*/ 121690 w 414884"/>
                  <a:gd name="connsiteY9" fmla="*/ 12700 h 319087"/>
                  <a:gd name="connsiteX10" fmla="*/ 235990 w 414884"/>
                  <a:gd name="connsiteY10" fmla="*/ 0 h 319087"/>
                  <a:gd name="connsiteX11" fmla="*/ 321715 w 414884"/>
                  <a:gd name="connsiteY11" fmla="*/ 25400 h 319087"/>
                  <a:gd name="connsiteX12" fmla="*/ 397915 w 414884"/>
                  <a:gd name="connsiteY12" fmla="*/ 101600 h 319087"/>
                  <a:gd name="connsiteX13" fmla="*/ 399503 w 414884"/>
                  <a:gd name="connsiteY13" fmla="*/ 319087 h 319087"/>
                  <a:gd name="connsiteX0" fmla="*/ 399503 w 414884"/>
                  <a:gd name="connsiteY0" fmla="*/ 319087 h 319087"/>
                  <a:gd name="connsiteX1" fmla="*/ 385215 w 414884"/>
                  <a:gd name="connsiteY1" fmla="*/ 161925 h 319087"/>
                  <a:gd name="connsiteX2" fmla="*/ 318540 w 414884"/>
                  <a:gd name="connsiteY2" fmla="*/ 114300 h 319087"/>
                  <a:gd name="connsiteX3" fmla="*/ 223290 w 414884"/>
                  <a:gd name="connsiteY3" fmla="*/ 187325 h 319087"/>
                  <a:gd name="connsiteX4" fmla="*/ 153440 w 414884"/>
                  <a:gd name="connsiteY4" fmla="*/ 120650 h 319087"/>
                  <a:gd name="connsiteX5" fmla="*/ 51840 w 414884"/>
                  <a:gd name="connsiteY5" fmla="*/ 165100 h 319087"/>
                  <a:gd name="connsiteX6" fmla="*/ 71131 w 414884"/>
                  <a:gd name="connsiteY6" fmla="*/ 217410 h 319087"/>
                  <a:gd name="connsiteX7" fmla="*/ 11989 w 414884"/>
                  <a:gd name="connsiteY7" fmla="*/ 318255 h 319087"/>
                  <a:gd name="connsiteX8" fmla="*/ 26440 w 414884"/>
                  <a:gd name="connsiteY8" fmla="*/ 120650 h 319087"/>
                  <a:gd name="connsiteX9" fmla="*/ 121690 w 414884"/>
                  <a:gd name="connsiteY9" fmla="*/ 12700 h 319087"/>
                  <a:gd name="connsiteX10" fmla="*/ 235990 w 414884"/>
                  <a:gd name="connsiteY10" fmla="*/ 0 h 319087"/>
                  <a:gd name="connsiteX11" fmla="*/ 321715 w 414884"/>
                  <a:gd name="connsiteY11" fmla="*/ 25400 h 319087"/>
                  <a:gd name="connsiteX12" fmla="*/ 397915 w 414884"/>
                  <a:gd name="connsiteY12" fmla="*/ 101600 h 319087"/>
                  <a:gd name="connsiteX13" fmla="*/ 399503 w 414884"/>
                  <a:gd name="connsiteY13" fmla="*/ 319087 h 319087"/>
                  <a:gd name="connsiteX0" fmla="*/ 380177 w 395558"/>
                  <a:gd name="connsiteY0" fmla="*/ 319087 h 319087"/>
                  <a:gd name="connsiteX1" fmla="*/ 365889 w 395558"/>
                  <a:gd name="connsiteY1" fmla="*/ 161925 h 319087"/>
                  <a:gd name="connsiteX2" fmla="*/ 299214 w 395558"/>
                  <a:gd name="connsiteY2" fmla="*/ 114300 h 319087"/>
                  <a:gd name="connsiteX3" fmla="*/ 203964 w 395558"/>
                  <a:gd name="connsiteY3" fmla="*/ 187325 h 319087"/>
                  <a:gd name="connsiteX4" fmla="*/ 134114 w 395558"/>
                  <a:gd name="connsiteY4" fmla="*/ 120650 h 319087"/>
                  <a:gd name="connsiteX5" fmla="*/ 32514 w 395558"/>
                  <a:gd name="connsiteY5" fmla="*/ 165100 h 319087"/>
                  <a:gd name="connsiteX6" fmla="*/ 51805 w 395558"/>
                  <a:gd name="connsiteY6" fmla="*/ 217410 h 319087"/>
                  <a:gd name="connsiteX7" fmla="*/ 51548 w 395558"/>
                  <a:gd name="connsiteY7" fmla="*/ 266887 h 319087"/>
                  <a:gd name="connsiteX8" fmla="*/ 7114 w 395558"/>
                  <a:gd name="connsiteY8" fmla="*/ 120650 h 319087"/>
                  <a:gd name="connsiteX9" fmla="*/ 102364 w 395558"/>
                  <a:gd name="connsiteY9" fmla="*/ 12700 h 319087"/>
                  <a:gd name="connsiteX10" fmla="*/ 216664 w 395558"/>
                  <a:gd name="connsiteY10" fmla="*/ 0 h 319087"/>
                  <a:gd name="connsiteX11" fmla="*/ 302389 w 395558"/>
                  <a:gd name="connsiteY11" fmla="*/ 25400 h 319087"/>
                  <a:gd name="connsiteX12" fmla="*/ 378589 w 395558"/>
                  <a:gd name="connsiteY12" fmla="*/ 101600 h 319087"/>
                  <a:gd name="connsiteX13" fmla="*/ 380177 w 395558"/>
                  <a:gd name="connsiteY13" fmla="*/ 319087 h 319087"/>
                  <a:gd name="connsiteX0" fmla="*/ 380177 w 395558"/>
                  <a:gd name="connsiteY0" fmla="*/ 319087 h 319087"/>
                  <a:gd name="connsiteX1" fmla="*/ 355866 w 395558"/>
                  <a:gd name="connsiteY1" fmla="*/ 154408 h 319087"/>
                  <a:gd name="connsiteX2" fmla="*/ 299214 w 395558"/>
                  <a:gd name="connsiteY2" fmla="*/ 114300 h 319087"/>
                  <a:gd name="connsiteX3" fmla="*/ 203964 w 395558"/>
                  <a:gd name="connsiteY3" fmla="*/ 187325 h 319087"/>
                  <a:gd name="connsiteX4" fmla="*/ 134114 w 395558"/>
                  <a:gd name="connsiteY4" fmla="*/ 120650 h 319087"/>
                  <a:gd name="connsiteX5" fmla="*/ 32514 w 395558"/>
                  <a:gd name="connsiteY5" fmla="*/ 165100 h 319087"/>
                  <a:gd name="connsiteX6" fmla="*/ 51805 w 395558"/>
                  <a:gd name="connsiteY6" fmla="*/ 217410 h 319087"/>
                  <a:gd name="connsiteX7" fmla="*/ 51548 w 395558"/>
                  <a:gd name="connsiteY7" fmla="*/ 266887 h 319087"/>
                  <a:gd name="connsiteX8" fmla="*/ 7114 w 395558"/>
                  <a:gd name="connsiteY8" fmla="*/ 120650 h 319087"/>
                  <a:gd name="connsiteX9" fmla="*/ 102364 w 395558"/>
                  <a:gd name="connsiteY9" fmla="*/ 12700 h 319087"/>
                  <a:gd name="connsiteX10" fmla="*/ 216664 w 395558"/>
                  <a:gd name="connsiteY10" fmla="*/ 0 h 319087"/>
                  <a:gd name="connsiteX11" fmla="*/ 302389 w 395558"/>
                  <a:gd name="connsiteY11" fmla="*/ 25400 h 319087"/>
                  <a:gd name="connsiteX12" fmla="*/ 378589 w 395558"/>
                  <a:gd name="connsiteY12" fmla="*/ 101600 h 319087"/>
                  <a:gd name="connsiteX13" fmla="*/ 380177 w 395558"/>
                  <a:gd name="connsiteY13" fmla="*/ 319087 h 3190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55121 w 386571"/>
                  <a:gd name="connsiteY0" fmla="*/ 258949 h 266887"/>
                  <a:gd name="connsiteX1" fmla="*/ 355866 w 386571"/>
                  <a:gd name="connsiteY1" fmla="*/ 154408 h 266887"/>
                  <a:gd name="connsiteX2" fmla="*/ 299214 w 386571"/>
                  <a:gd name="connsiteY2" fmla="*/ 114300 h 266887"/>
                  <a:gd name="connsiteX3" fmla="*/ 203964 w 386571"/>
                  <a:gd name="connsiteY3" fmla="*/ 187325 h 266887"/>
                  <a:gd name="connsiteX4" fmla="*/ 134114 w 386571"/>
                  <a:gd name="connsiteY4" fmla="*/ 120650 h 266887"/>
                  <a:gd name="connsiteX5" fmla="*/ 32514 w 386571"/>
                  <a:gd name="connsiteY5" fmla="*/ 165100 h 266887"/>
                  <a:gd name="connsiteX6" fmla="*/ 51805 w 386571"/>
                  <a:gd name="connsiteY6" fmla="*/ 217410 h 266887"/>
                  <a:gd name="connsiteX7" fmla="*/ 51548 w 386571"/>
                  <a:gd name="connsiteY7" fmla="*/ 266887 h 266887"/>
                  <a:gd name="connsiteX8" fmla="*/ 7114 w 386571"/>
                  <a:gd name="connsiteY8" fmla="*/ 120650 h 266887"/>
                  <a:gd name="connsiteX9" fmla="*/ 102364 w 386571"/>
                  <a:gd name="connsiteY9" fmla="*/ 12700 h 266887"/>
                  <a:gd name="connsiteX10" fmla="*/ 216664 w 386571"/>
                  <a:gd name="connsiteY10" fmla="*/ 0 h 266887"/>
                  <a:gd name="connsiteX11" fmla="*/ 302389 w 386571"/>
                  <a:gd name="connsiteY11" fmla="*/ 25400 h 266887"/>
                  <a:gd name="connsiteX12" fmla="*/ 378589 w 386571"/>
                  <a:gd name="connsiteY12" fmla="*/ 101600 h 266887"/>
                  <a:gd name="connsiteX13" fmla="*/ 355121 w 386571"/>
                  <a:gd name="connsiteY13" fmla="*/ 258949 h 266887"/>
                  <a:gd name="connsiteX0" fmla="*/ 355121 w 384763"/>
                  <a:gd name="connsiteY0" fmla="*/ 258949 h 266887"/>
                  <a:gd name="connsiteX1" fmla="*/ 355866 w 384763"/>
                  <a:gd name="connsiteY1" fmla="*/ 154408 h 266887"/>
                  <a:gd name="connsiteX2" fmla="*/ 299214 w 384763"/>
                  <a:gd name="connsiteY2" fmla="*/ 114300 h 266887"/>
                  <a:gd name="connsiteX3" fmla="*/ 203964 w 384763"/>
                  <a:gd name="connsiteY3" fmla="*/ 187325 h 266887"/>
                  <a:gd name="connsiteX4" fmla="*/ 134114 w 384763"/>
                  <a:gd name="connsiteY4" fmla="*/ 120650 h 266887"/>
                  <a:gd name="connsiteX5" fmla="*/ 32514 w 384763"/>
                  <a:gd name="connsiteY5" fmla="*/ 165100 h 266887"/>
                  <a:gd name="connsiteX6" fmla="*/ 51805 w 384763"/>
                  <a:gd name="connsiteY6" fmla="*/ 217410 h 266887"/>
                  <a:gd name="connsiteX7" fmla="*/ 51548 w 384763"/>
                  <a:gd name="connsiteY7" fmla="*/ 266887 h 266887"/>
                  <a:gd name="connsiteX8" fmla="*/ 7114 w 384763"/>
                  <a:gd name="connsiteY8" fmla="*/ 120650 h 266887"/>
                  <a:gd name="connsiteX9" fmla="*/ 102364 w 384763"/>
                  <a:gd name="connsiteY9" fmla="*/ 12700 h 266887"/>
                  <a:gd name="connsiteX10" fmla="*/ 216664 w 384763"/>
                  <a:gd name="connsiteY10" fmla="*/ 0 h 266887"/>
                  <a:gd name="connsiteX11" fmla="*/ 302389 w 384763"/>
                  <a:gd name="connsiteY11" fmla="*/ 25400 h 266887"/>
                  <a:gd name="connsiteX12" fmla="*/ 378589 w 384763"/>
                  <a:gd name="connsiteY12" fmla="*/ 101600 h 266887"/>
                  <a:gd name="connsiteX13" fmla="*/ 355121 w 384763"/>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87325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6470 w 378589"/>
                  <a:gd name="connsiteY3" fmla="*/ 140969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22176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22176 h 266887"/>
                  <a:gd name="connsiteX4" fmla="*/ 121585 w 378589"/>
                  <a:gd name="connsiteY4" fmla="*/ 93087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21585 w 378589"/>
                  <a:gd name="connsiteY4" fmla="*/ 93087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47895 w 378589"/>
                  <a:gd name="connsiteY4" fmla="*/ 100604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47895 w 378589"/>
                  <a:gd name="connsiteY4" fmla="*/ 100604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14893 w 378589"/>
                  <a:gd name="connsiteY9" fmla="*/ 26481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44523 h 252461"/>
                  <a:gd name="connsiteX1" fmla="*/ 355866 w 378589"/>
                  <a:gd name="connsiteY1" fmla="*/ 139982 h 252461"/>
                  <a:gd name="connsiteX2" fmla="*/ 285432 w 378589"/>
                  <a:gd name="connsiteY2" fmla="*/ 77322 h 252461"/>
                  <a:gd name="connsiteX3" fmla="*/ 203964 w 378589"/>
                  <a:gd name="connsiteY3" fmla="*/ 107750 h 252461"/>
                  <a:gd name="connsiteX4" fmla="*/ 147895 w 378589"/>
                  <a:gd name="connsiteY4" fmla="*/ 86178 h 252461"/>
                  <a:gd name="connsiteX5" fmla="*/ 32514 w 378589"/>
                  <a:gd name="connsiteY5" fmla="*/ 150674 h 252461"/>
                  <a:gd name="connsiteX6" fmla="*/ 51805 w 378589"/>
                  <a:gd name="connsiteY6" fmla="*/ 202984 h 252461"/>
                  <a:gd name="connsiteX7" fmla="*/ 51548 w 378589"/>
                  <a:gd name="connsiteY7" fmla="*/ 252461 h 252461"/>
                  <a:gd name="connsiteX8" fmla="*/ 7114 w 378589"/>
                  <a:gd name="connsiteY8" fmla="*/ 106224 h 252461"/>
                  <a:gd name="connsiteX9" fmla="*/ 114893 w 378589"/>
                  <a:gd name="connsiteY9" fmla="*/ 12055 h 252461"/>
                  <a:gd name="connsiteX10" fmla="*/ 216664 w 378589"/>
                  <a:gd name="connsiteY10" fmla="*/ 1861 h 252461"/>
                  <a:gd name="connsiteX11" fmla="*/ 302389 w 378589"/>
                  <a:gd name="connsiteY11" fmla="*/ 10974 h 252461"/>
                  <a:gd name="connsiteX12" fmla="*/ 378589 w 378589"/>
                  <a:gd name="connsiteY12" fmla="*/ 87174 h 252461"/>
                  <a:gd name="connsiteX13" fmla="*/ 355121 w 378589"/>
                  <a:gd name="connsiteY13" fmla="*/ 244523 h 252461"/>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7378 w 378589"/>
                  <a:gd name="connsiteY11" fmla="*/ 19136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7378 w 378589"/>
                  <a:gd name="connsiteY11" fmla="*/ 19136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6125 w 378589"/>
                  <a:gd name="connsiteY11" fmla="*/ 35423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2366 w 378589"/>
                  <a:gd name="connsiteY11" fmla="*/ 47952 h 250600"/>
                  <a:gd name="connsiteX12" fmla="*/ 378589 w 378589"/>
                  <a:gd name="connsiteY12" fmla="*/ 85313 h 250600"/>
                  <a:gd name="connsiteX13" fmla="*/ 355121 w 378589"/>
                  <a:gd name="connsiteY13" fmla="*/ 242662 h 250600"/>
                  <a:gd name="connsiteX0" fmla="*/ 355121 w 378589"/>
                  <a:gd name="connsiteY0" fmla="*/ 234604 h 242542"/>
                  <a:gd name="connsiteX1" fmla="*/ 355866 w 378589"/>
                  <a:gd name="connsiteY1" fmla="*/ 130063 h 242542"/>
                  <a:gd name="connsiteX2" fmla="*/ 285432 w 378589"/>
                  <a:gd name="connsiteY2" fmla="*/ 67403 h 242542"/>
                  <a:gd name="connsiteX3" fmla="*/ 203964 w 378589"/>
                  <a:gd name="connsiteY3" fmla="*/ 97831 h 242542"/>
                  <a:gd name="connsiteX4" fmla="*/ 147895 w 378589"/>
                  <a:gd name="connsiteY4" fmla="*/ 76259 h 242542"/>
                  <a:gd name="connsiteX5" fmla="*/ 32514 w 378589"/>
                  <a:gd name="connsiteY5" fmla="*/ 140755 h 242542"/>
                  <a:gd name="connsiteX6" fmla="*/ 51805 w 378589"/>
                  <a:gd name="connsiteY6" fmla="*/ 193065 h 242542"/>
                  <a:gd name="connsiteX7" fmla="*/ 51548 w 378589"/>
                  <a:gd name="connsiteY7" fmla="*/ 242542 h 242542"/>
                  <a:gd name="connsiteX8" fmla="*/ 7114 w 378589"/>
                  <a:gd name="connsiteY8" fmla="*/ 96305 h 242542"/>
                  <a:gd name="connsiteX9" fmla="*/ 114893 w 378589"/>
                  <a:gd name="connsiteY9" fmla="*/ 2136 h 242542"/>
                  <a:gd name="connsiteX10" fmla="*/ 222928 w 378589"/>
                  <a:gd name="connsiteY10" fmla="*/ 24517 h 242542"/>
                  <a:gd name="connsiteX11" fmla="*/ 292366 w 378589"/>
                  <a:gd name="connsiteY11" fmla="*/ 39894 h 242542"/>
                  <a:gd name="connsiteX12" fmla="*/ 378589 w 378589"/>
                  <a:gd name="connsiteY12" fmla="*/ 77255 h 242542"/>
                  <a:gd name="connsiteX13" fmla="*/ 355121 w 378589"/>
                  <a:gd name="connsiteY13" fmla="*/ 234604 h 242542"/>
                  <a:gd name="connsiteX0" fmla="*/ 355121 w 378589"/>
                  <a:gd name="connsiteY0" fmla="*/ 234946 h 242884"/>
                  <a:gd name="connsiteX1" fmla="*/ 355866 w 378589"/>
                  <a:gd name="connsiteY1" fmla="*/ 130405 h 242884"/>
                  <a:gd name="connsiteX2" fmla="*/ 285432 w 378589"/>
                  <a:gd name="connsiteY2" fmla="*/ 67745 h 242884"/>
                  <a:gd name="connsiteX3" fmla="*/ 203964 w 378589"/>
                  <a:gd name="connsiteY3" fmla="*/ 98173 h 242884"/>
                  <a:gd name="connsiteX4" fmla="*/ 147895 w 378589"/>
                  <a:gd name="connsiteY4" fmla="*/ 76601 h 242884"/>
                  <a:gd name="connsiteX5" fmla="*/ 32514 w 378589"/>
                  <a:gd name="connsiteY5" fmla="*/ 141097 h 242884"/>
                  <a:gd name="connsiteX6" fmla="*/ 51805 w 378589"/>
                  <a:gd name="connsiteY6" fmla="*/ 193407 h 242884"/>
                  <a:gd name="connsiteX7" fmla="*/ 51548 w 378589"/>
                  <a:gd name="connsiteY7" fmla="*/ 242884 h 242884"/>
                  <a:gd name="connsiteX8" fmla="*/ 7114 w 378589"/>
                  <a:gd name="connsiteY8" fmla="*/ 96647 h 242884"/>
                  <a:gd name="connsiteX9" fmla="*/ 114893 w 378589"/>
                  <a:gd name="connsiteY9" fmla="*/ 2478 h 242884"/>
                  <a:gd name="connsiteX10" fmla="*/ 226686 w 378589"/>
                  <a:gd name="connsiteY10" fmla="*/ 18595 h 242884"/>
                  <a:gd name="connsiteX11" fmla="*/ 292366 w 378589"/>
                  <a:gd name="connsiteY11" fmla="*/ 40236 h 242884"/>
                  <a:gd name="connsiteX12" fmla="*/ 378589 w 378589"/>
                  <a:gd name="connsiteY12" fmla="*/ 77597 h 242884"/>
                  <a:gd name="connsiteX13" fmla="*/ 355121 w 378589"/>
                  <a:gd name="connsiteY13" fmla="*/ 234946 h 242884"/>
                  <a:gd name="connsiteX0" fmla="*/ 355121 w 378589"/>
                  <a:gd name="connsiteY0" fmla="*/ 216351 h 224289"/>
                  <a:gd name="connsiteX1" fmla="*/ 355866 w 378589"/>
                  <a:gd name="connsiteY1" fmla="*/ 111810 h 224289"/>
                  <a:gd name="connsiteX2" fmla="*/ 285432 w 378589"/>
                  <a:gd name="connsiteY2" fmla="*/ 49150 h 224289"/>
                  <a:gd name="connsiteX3" fmla="*/ 203964 w 378589"/>
                  <a:gd name="connsiteY3" fmla="*/ 79578 h 224289"/>
                  <a:gd name="connsiteX4" fmla="*/ 147895 w 378589"/>
                  <a:gd name="connsiteY4" fmla="*/ 58006 h 224289"/>
                  <a:gd name="connsiteX5" fmla="*/ 32514 w 378589"/>
                  <a:gd name="connsiteY5" fmla="*/ 122502 h 224289"/>
                  <a:gd name="connsiteX6" fmla="*/ 51805 w 378589"/>
                  <a:gd name="connsiteY6" fmla="*/ 174812 h 224289"/>
                  <a:gd name="connsiteX7" fmla="*/ 51548 w 378589"/>
                  <a:gd name="connsiteY7" fmla="*/ 224289 h 224289"/>
                  <a:gd name="connsiteX8" fmla="*/ 7114 w 378589"/>
                  <a:gd name="connsiteY8" fmla="*/ 78052 h 224289"/>
                  <a:gd name="connsiteX9" fmla="*/ 134939 w 378589"/>
                  <a:gd name="connsiteY9" fmla="*/ 10193 h 224289"/>
                  <a:gd name="connsiteX10" fmla="*/ 226686 w 378589"/>
                  <a:gd name="connsiteY10" fmla="*/ 0 h 224289"/>
                  <a:gd name="connsiteX11" fmla="*/ 292366 w 378589"/>
                  <a:gd name="connsiteY11" fmla="*/ 21641 h 224289"/>
                  <a:gd name="connsiteX12" fmla="*/ 378589 w 378589"/>
                  <a:gd name="connsiteY12" fmla="*/ 59002 h 224289"/>
                  <a:gd name="connsiteX13" fmla="*/ 355121 w 378589"/>
                  <a:gd name="connsiteY13" fmla="*/ 216351 h 224289"/>
                  <a:gd name="connsiteX0" fmla="*/ 335998 w 359466"/>
                  <a:gd name="connsiteY0" fmla="*/ 216351 h 224289"/>
                  <a:gd name="connsiteX1" fmla="*/ 336743 w 359466"/>
                  <a:gd name="connsiteY1" fmla="*/ 111810 h 224289"/>
                  <a:gd name="connsiteX2" fmla="*/ 266309 w 359466"/>
                  <a:gd name="connsiteY2" fmla="*/ 49150 h 224289"/>
                  <a:gd name="connsiteX3" fmla="*/ 184841 w 359466"/>
                  <a:gd name="connsiteY3" fmla="*/ 79578 h 224289"/>
                  <a:gd name="connsiteX4" fmla="*/ 128772 w 359466"/>
                  <a:gd name="connsiteY4" fmla="*/ 58006 h 224289"/>
                  <a:gd name="connsiteX5" fmla="*/ 13391 w 359466"/>
                  <a:gd name="connsiteY5" fmla="*/ 122502 h 224289"/>
                  <a:gd name="connsiteX6" fmla="*/ 32682 w 359466"/>
                  <a:gd name="connsiteY6" fmla="*/ 174812 h 224289"/>
                  <a:gd name="connsiteX7" fmla="*/ 32425 w 359466"/>
                  <a:gd name="connsiteY7" fmla="*/ 224289 h 224289"/>
                  <a:gd name="connsiteX8" fmla="*/ 10543 w 359466"/>
                  <a:gd name="connsiteY8" fmla="*/ 69282 h 224289"/>
                  <a:gd name="connsiteX9" fmla="*/ 115816 w 359466"/>
                  <a:gd name="connsiteY9" fmla="*/ 10193 h 224289"/>
                  <a:gd name="connsiteX10" fmla="*/ 207563 w 359466"/>
                  <a:gd name="connsiteY10" fmla="*/ 0 h 224289"/>
                  <a:gd name="connsiteX11" fmla="*/ 273243 w 359466"/>
                  <a:gd name="connsiteY11" fmla="*/ 21641 h 224289"/>
                  <a:gd name="connsiteX12" fmla="*/ 359466 w 359466"/>
                  <a:gd name="connsiteY12" fmla="*/ 59002 h 224289"/>
                  <a:gd name="connsiteX13" fmla="*/ 335998 w 359466"/>
                  <a:gd name="connsiteY13" fmla="*/ 216351 h 224289"/>
                  <a:gd name="connsiteX0" fmla="*/ 322607 w 346075"/>
                  <a:gd name="connsiteY0" fmla="*/ 216351 h 224289"/>
                  <a:gd name="connsiteX1" fmla="*/ 323352 w 346075"/>
                  <a:gd name="connsiteY1" fmla="*/ 111810 h 224289"/>
                  <a:gd name="connsiteX2" fmla="*/ 252918 w 346075"/>
                  <a:gd name="connsiteY2" fmla="*/ 49150 h 224289"/>
                  <a:gd name="connsiteX3" fmla="*/ 171450 w 346075"/>
                  <a:gd name="connsiteY3" fmla="*/ 79578 h 224289"/>
                  <a:gd name="connsiteX4" fmla="*/ 115381 w 346075"/>
                  <a:gd name="connsiteY4" fmla="*/ 58006 h 224289"/>
                  <a:gd name="connsiteX5" fmla="*/ 0 w 346075"/>
                  <a:gd name="connsiteY5" fmla="*/ 122502 h 224289"/>
                  <a:gd name="connsiteX6" fmla="*/ 19291 w 346075"/>
                  <a:gd name="connsiteY6" fmla="*/ 174812 h 224289"/>
                  <a:gd name="connsiteX7" fmla="*/ 19034 w 346075"/>
                  <a:gd name="connsiteY7" fmla="*/ 224289 h 224289"/>
                  <a:gd name="connsiteX8" fmla="*/ 27221 w 346075"/>
                  <a:gd name="connsiteY8" fmla="*/ 63017 h 224289"/>
                  <a:gd name="connsiteX9" fmla="*/ 102425 w 346075"/>
                  <a:gd name="connsiteY9" fmla="*/ 10193 h 224289"/>
                  <a:gd name="connsiteX10" fmla="*/ 194172 w 346075"/>
                  <a:gd name="connsiteY10" fmla="*/ 0 h 224289"/>
                  <a:gd name="connsiteX11" fmla="*/ 259852 w 346075"/>
                  <a:gd name="connsiteY11" fmla="*/ 21641 h 224289"/>
                  <a:gd name="connsiteX12" fmla="*/ 346075 w 346075"/>
                  <a:gd name="connsiteY12" fmla="*/ 59002 h 224289"/>
                  <a:gd name="connsiteX13" fmla="*/ 322607 w 34607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2730 w 348805"/>
                  <a:gd name="connsiteY5" fmla="*/ 122502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22776 w 348805"/>
                  <a:gd name="connsiteY5" fmla="*/ 123755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29681"/>
                  <a:gd name="connsiteY0" fmla="*/ 216351 h 224289"/>
                  <a:gd name="connsiteX1" fmla="*/ 326082 w 329681"/>
                  <a:gd name="connsiteY1" fmla="*/ 111810 h 224289"/>
                  <a:gd name="connsiteX2" fmla="*/ 263165 w 329681"/>
                  <a:gd name="connsiteY2" fmla="*/ 44139 h 224289"/>
                  <a:gd name="connsiteX3" fmla="*/ 174180 w 329681"/>
                  <a:gd name="connsiteY3" fmla="*/ 79578 h 224289"/>
                  <a:gd name="connsiteX4" fmla="*/ 118111 w 329681"/>
                  <a:gd name="connsiteY4" fmla="*/ 51742 h 224289"/>
                  <a:gd name="connsiteX5" fmla="*/ 14006 w 329681"/>
                  <a:gd name="connsiteY5" fmla="*/ 116238 h 224289"/>
                  <a:gd name="connsiteX6" fmla="*/ 22021 w 329681"/>
                  <a:gd name="connsiteY6" fmla="*/ 174812 h 224289"/>
                  <a:gd name="connsiteX7" fmla="*/ 21764 w 329681"/>
                  <a:gd name="connsiteY7" fmla="*/ 224289 h 224289"/>
                  <a:gd name="connsiteX8" fmla="*/ 14917 w 329681"/>
                  <a:gd name="connsiteY8" fmla="*/ 59258 h 224289"/>
                  <a:gd name="connsiteX9" fmla="*/ 105155 w 329681"/>
                  <a:gd name="connsiteY9" fmla="*/ 10193 h 224289"/>
                  <a:gd name="connsiteX10" fmla="*/ 196902 w 329681"/>
                  <a:gd name="connsiteY10" fmla="*/ 0 h 224289"/>
                  <a:gd name="connsiteX11" fmla="*/ 262582 w 329681"/>
                  <a:gd name="connsiteY11" fmla="*/ 21641 h 224289"/>
                  <a:gd name="connsiteX12" fmla="*/ 325001 w 329681"/>
                  <a:gd name="connsiteY12" fmla="*/ 64013 h 224289"/>
                  <a:gd name="connsiteX13" fmla="*/ 325337 w 329681"/>
                  <a:gd name="connsiteY13" fmla="*/ 216351 h 224289"/>
                  <a:gd name="connsiteX0" fmla="*/ 325337 w 335201"/>
                  <a:gd name="connsiteY0" fmla="*/ 216351 h 224289"/>
                  <a:gd name="connsiteX1" fmla="*/ 326082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26535 w 335201"/>
                  <a:gd name="connsiteY5" fmla="*/ 11373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26535 w 335201"/>
                  <a:gd name="connsiteY5" fmla="*/ 11373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46581 w 335201"/>
                  <a:gd name="connsiteY5" fmla="*/ 120414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9876 w 339740"/>
                  <a:gd name="connsiteY0" fmla="*/ 216351 h 224289"/>
                  <a:gd name="connsiteX1" fmla="*/ 326862 w 339740"/>
                  <a:gd name="connsiteY1" fmla="*/ 111810 h 224289"/>
                  <a:gd name="connsiteX2" fmla="*/ 267704 w 339740"/>
                  <a:gd name="connsiteY2" fmla="*/ 44139 h 224289"/>
                  <a:gd name="connsiteX3" fmla="*/ 178719 w 339740"/>
                  <a:gd name="connsiteY3" fmla="*/ 79578 h 224289"/>
                  <a:gd name="connsiteX4" fmla="*/ 122650 w 339740"/>
                  <a:gd name="connsiteY4" fmla="*/ 51742 h 224289"/>
                  <a:gd name="connsiteX5" fmla="*/ 36086 w 339740"/>
                  <a:gd name="connsiteY5" fmla="*/ 112062 h 224289"/>
                  <a:gd name="connsiteX6" fmla="*/ 26560 w 339740"/>
                  <a:gd name="connsiteY6" fmla="*/ 174812 h 224289"/>
                  <a:gd name="connsiteX7" fmla="*/ 26303 w 339740"/>
                  <a:gd name="connsiteY7" fmla="*/ 224289 h 224289"/>
                  <a:gd name="connsiteX8" fmla="*/ 19456 w 339740"/>
                  <a:gd name="connsiteY8" fmla="*/ 59258 h 224289"/>
                  <a:gd name="connsiteX9" fmla="*/ 109694 w 339740"/>
                  <a:gd name="connsiteY9" fmla="*/ 10193 h 224289"/>
                  <a:gd name="connsiteX10" fmla="*/ 201441 w 339740"/>
                  <a:gd name="connsiteY10" fmla="*/ 0 h 224289"/>
                  <a:gd name="connsiteX11" fmla="*/ 267121 w 339740"/>
                  <a:gd name="connsiteY11" fmla="*/ 21641 h 224289"/>
                  <a:gd name="connsiteX12" fmla="*/ 329540 w 339740"/>
                  <a:gd name="connsiteY12" fmla="*/ 64013 h 224289"/>
                  <a:gd name="connsiteX13" fmla="*/ 329876 w 339740"/>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67221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5843 w 338534"/>
                  <a:gd name="connsiteY3" fmla="*/ 57954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0197 w 338534"/>
                  <a:gd name="connsiteY3" fmla="*/ 66519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0197 w 338534"/>
                  <a:gd name="connsiteY3" fmla="*/ 66519 h 224289"/>
                  <a:gd name="connsiteX4" fmla="*/ 121444 w 338534"/>
                  <a:gd name="connsiteY4" fmla="*/ 47460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37492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47939 w 338534"/>
                  <a:gd name="connsiteY5" fmla="*/ 114917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47939 w 338534"/>
                  <a:gd name="connsiteY5" fmla="*/ 114917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47939 w 338534"/>
                  <a:gd name="connsiteY5" fmla="*/ 114917 h 224289"/>
                  <a:gd name="connsiteX6" fmla="*/ 45379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9076 w 338940"/>
                  <a:gd name="connsiteY0" fmla="*/ 216351 h 216351"/>
                  <a:gd name="connsiteX1" fmla="*/ 326062 w 338940"/>
                  <a:gd name="connsiteY1" fmla="*/ 111810 h 216351"/>
                  <a:gd name="connsiteX2" fmla="*/ 266904 w 338940"/>
                  <a:gd name="connsiteY2" fmla="*/ 44139 h 216351"/>
                  <a:gd name="connsiteX3" fmla="*/ 183215 w 338940"/>
                  <a:gd name="connsiteY3" fmla="*/ 79366 h 216351"/>
                  <a:gd name="connsiteX4" fmla="*/ 121850 w 338940"/>
                  <a:gd name="connsiteY4" fmla="*/ 47460 h 216351"/>
                  <a:gd name="connsiteX5" fmla="*/ 48345 w 338940"/>
                  <a:gd name="connsiteY5" fmla="*/ 114917 h 216351"/>
                  <a:gd name="connsiteX6" fmla="*/ 45785 w 338940"/>
                  <a:gd name="connsiteY6" fmla="*/ 174812 h 216351"/>
                  <a:gd name="connsiteX7" fmla="*/ 24633 w 338940"/>
                  <a:gd name="connsiteY7" fmla="*/ 204305 h 216351"/>
                  <a:gd name="connsiteX8" fmla="*/ 18656 w 338940"/>
                  <a:gd name="connsiteY8" fmla="*/ 59258 h 216351"/>
                  <a:gd name="connsiteX9" fmla="*/ 108894 w 338940"/>
                  <a:gd name="connsiteY9" fmla="*/ 10193 h 216351"/>
                  <a:gd name="connsiteX10" fmla="*/ 200641 w 338940"/>
                  <a:gd name="connsiteY10" fmla="*/ 0 h 216351"/>
                  <a:gd name="connsiteX11" fmla="*/ 270497 w 338940"/>
                  <a:gd name="connsiteY11" fmla="*/ 17465 h 216351"/>
                  <a:gd name="connsiteX12" fmla="*/ 328740 w 338940"/>
                  <a:gd name="connsiteY12" fmla="*/ 64013 h 216351"/>
                  <a:gd name="connsiteX13" fmla="*/ 329076 w 338940"/>
                  <a:gd name="connsiteY13" fmla="*/ 216351 h 216351"/>
                  <a:gd name="connsiteX0" fmla="*/ 324723 w 337264"/>
                  <a:gd name="connsiteY0" fmla="*/ 169245 h 204305"/>
                  <a:gd name="connsiteX1" fmla="*/ 326062 w 337264"/>
                  <a:gd name="connsiteY1" fmla="*/ 111810 h 204305"/>
                  <a:gd name="connsiteX2" fmla="*/ 266904 w 337264"/>
                  <a:gd name="connsiteY2" fmla="*/ 44139 h 204305"/>
                  <a:gd name="connsiteX3" fmla="*/ 183215 w 337264"/>
                  <a:gd name="connsiteY3" fmla="*/ 79366 h 204305"/>
                  <a:gd name="connsiteX4" fmla="*/ 121850 w 337264"/>
                  <a:gd name="connsiteY4" fmla="*/ 47460 h 204305"/>
                  <a:gd name="connsiteX5" fmla="*/ 48345 w 337264"/>
                  <a:gd name="connsiteY5" fmla="*/ 114917 h 204305"/>
                  <a:gd name="connsiteX6" fmla="*/ 45785 w 337264"/>
                  <a:gd name="connsiteY6" fmla="*/ 174812 h 204305"/>
                  <a:gd name="connsiteX7" fmla="*/ 24633 w 337264"/>
                  <a:gd name="connsiteY7" fmla="*/ 204305 h 204305"/>
                  <a:gd name="connsiteX8" fmla="*/ 18656 w 337264"/>
                  <a:gd name="connsiteY8" fmla="*/ 59258 h 204305"/>
                  <a:gd name="connsiteX9" fmla="*/ 108894 w 337264"/>
                  <a:gd name="connsiteY9" fmla="*/ 10193 h 204305"/>
                  <a:gd name="connsiteX10" fmla="*/ 200641 w 337264"/>
                  <a:gd name="connsiteY10" fmla="*/ 0 h 204305"/>
                  <a:gd name="connsiteX11" fmla="*/ 270497 w 337264"/>
                  <a:gd name="connsiteY11" fmla="*/ 17465 h 204305"/>
                  <a:gd name="connsiteX12" fmla="*/ 328740 w 337264"/>
                  <a:gd name="connsiteY12" fmla="*/ 64013 h 204305"/>
                  <a:gd name="connsiteX13" fmla="*/ 324723 w 337264"/>
                  <a:gd name="connsiteY13" fmla="*/ 169245 h 204305"/>
                  <a:gd name="connsiteX0" fmla="*/ 324723 w 337264"/>
                  <a:gd name="connsiteY0" fmla="*/ 169245 h 210122"/>
                  <a:gd name="connsiteX1" fmla="*/ 326062 w 337264"/>
                  <a:gd name="connsiteY1" fmla="*/ 111810 h 210122"/>
                  <a:gd name="connsiteX2" fmla="*/ 266904 w 337264"/>
                  <a:gd name="connsiteY2" fmla="*/ 44139 h 210122"/>
                  <a:gd name="connsiteX3" fmla="*/ 183215 w 337264"/>
                  <a:gd name="connsiteY3" fmla="*/ 79366 h 210122"/>
                  <a:gd name="connsiteX4" fmla="*/ 121850 w 337264"/>
                  <a:gd name="connsiteY4" fmla="*/ 47460 h 210122"/>
                  <a:gd name="connsiteX5" fmla="*/ 48345 w 337264"/>
                  <a:gd name="connsiteY5" fmla="*/ 114917 h 210122"/>
                  <a:gd name="connsiteX6" fmla="*/ 45785 w 337264"/>
                  <a:gd name="connsiteY6" fmla="*/ 174812 h 210122"/>
                  <a:gd name="connsiteX7" fmla="*/ 18607 w 337264"/>
                  <a:gd name="connsiteY7" fmla="*/ 169221 h 210122"/>
                  <a:gd name="connsiteX8" fmla="*/ 24633 w 337264"/>
                  <a:gd name="connsiteY8" fmla="*/ 204305 h 210122"/>
                  <a:gd name="connsiteX9" fmla="*/ 18656 w 337264"/>
                  <a:gd name="connsiteY9" fmla="*/ 59258 h 210122"/>
                  <a:gd name="connsiteX10" fmla="*/ 108894 w 337264"/>
                  <a:gd name="connsiteY10" fmla="*/ 10193 h 210122"/>
                  <a:gd name="connsiteX11" fmla="*/ 200641 w 337264"/>
                  <a:gd name="connsiteY11" fmla="*/ 0 h 210122"/>
                  <a:gd name="connsiteX12" fmla="*/ 270497 w 337264"/>
                  <a:gd name="connsiteY12" fmla="*/ 17465 h 210122"/>
                  <a:gd name="connsiteX13" fmla="*/ 328740 w 337264"/>
                  <a:gd name="connsiteY13" fmla="*/ 64013 h 210122"/>
                  <a:gd name="connsiteX14" fmla="*/ 324723 w 337264"/>
                  <a:gd name="connsiteY14" fmla="*/ 169245 h 210122"/>
                  <a:gd name="connsiteX0" fmla="*/ 339791 w 352332"/>
                  <a:gd name="connsiteY0" fmla="*/ 169245 h 179158"/>
                  <a:gd name="connsiteX1" fmla="*/ 341130 w 352332"/>
                  <a:gd name="connsiteY1" fmla="*/ 111810 h 179158"/>
                  <a:gd name="connsiteX2" fmla="*/ 281972 w 352332"/>
                  <a:gd name="connsiteY2" fmla="*/ 44139 h 179158"/>
                  <a:gd name="connsiteX3" fmla="*/ 198283 w 352332"/>
                  <a:gd name="connsiteY3" fmla="*/ 79366 h 179158"/>
                  <a:gd name="connsiteX4" fmla="*/ 136918 w 352332"/>
                  <a:gd name="connsiteY4" fmla="*/ 47460 h 179158"/>
                  <a:gd name="connsiteX5" fmla="*/ 63413 w 352332"/>
                  <a:gd name="connsiteY5" fmla="*/ 114917 h 179158"/>
                  <a:gd name="connsiteX6" fmla="*/ 60853 w 352332"/>
                  <a:gd name="connsiteY6" fmla="*/ 174812 h 179158"/>
                  <a:gd name="connsiteX7" fmla="*/ 33675 w 352332"/>
                  <a:gd name="connsiteY7" fmla="*/ 169221 h 179158"/>
                  <a:gd name="connsiteX8" fmla="*/ 15324 w 352332"/>
                  <a:gd name="connsiteY8" fmla="*/ 160768 h 179158"/>
                  <a:gd name="connsiteX9" fmla="*/ 33724 w 352332"/>
                  <a:gd name="connsiteY9" fmla="*/ 59258 h 179158"/>
                  <a:gd name="connsiteX10" fmla="*/ 123962 w 352332"/>
                  <a:gd name="connsiteY10" fmla="*/ 10193 h 179158"/>
                  <a:gd name="connsiteX11" fmla="*/ 215709 w 352332"/>
                  <a:gd name="connsiteY11" fmla="*/ 0 h 179158"/>
                  <a:gd name="connsiteX12" fmla="*/ 285565 w 352332"/>
                  <a:gd name="connsiteY12" fmla="*/ 17465 h 179158"/>
                  <a:gd name="connsiteX13" fmla="*/ 343808 w 352332"/>
                  <a:gd name="connsiteY13" fmla="*/ 64013 h 179158"/>
                  <a:gd name="connsiteX14" fmla="*/ 339791 w 352332"/>
                  <a:gd name="connsiteY14" fmla="*/ 169245 h 179158"/>
                  <a:gd name="connsiteX0" fmla="*/ 339791 w 352332"/>
                  <a:gd name="connsiteY0" fmla="*/ 169245 h 185288"/>
                  <a:gd name="connsiteX1" fmla="*/ 341130 w 352332"/>
                  <a:gd name="connsiteY1" fmla="*/ 111810 h 185288"/>
                  <a:gd name="connsiteX2" fmla="*/ 281972 w 352332"/>
                  <a:gd name="connsiteY2" fmla="*/ 44139 h 185288"/>
                  <a:gd name="connsiteX3" fmla="*/ 198283 w 352332"/>
                  <a:gd name="connsiteY3" fmla="*/ 79366 h 185288"/>
                  <a:gd name="connsiteX4" fmla="*/ 136918 w 352332"/>
                  <a:gd name="connsiteY4" fmla="*/ 47460 h 185288"/>
                  <a:gd name="connsiteX5" fmla="*/ 63413 w 352332"/>
                  <a:gd name="connsiteY5" fmla="*/ 114917 h 185288"/>
                  <a:gd name="connsiteX6" fmla="*/ 60853 w 352332"/>
                  <a:gd name="connsiteY6" fmla="*/ 174812 h 185288"/>
                  <a:gd name="connsiteX7" fmla="*/ 48476 w 352332"/>
                  <a:gd name="connsiteY7" fmla="*/ 183495 h 185288"/>
                  <a:gd name="connsiteX8" fmla="*/ 15324 w 352332"/>
                  <a:gd name="connsiteY8" fmla="*/ 160768 h 185288"/>
                  <a:gd name="connsiteX9" fmla="*/ 33724 w 352332"/>
                  <a:gd name="connsiteY9" fmla="*/ 59258 h 185288"/>
                  <a:gd name="connsiteX10" fmla="*/ 123962 w 352332"/>
                  <a:gd name="connsiteY10" fmla="*/ 10193 h 185288"/>
                  <a:gd name="connsiteX11" fmla="*/ 215709 w 352332"/>
                  <a:gd name="connsiteY11" fmla="*/ 0 h 185288"/>
                  <a:gd name="connsiteX12" fmla="*/ 285565 w 352332"/>
                  <a:gd name="connsiteY12" fmla="*/ 17465 h 185288"/>
                  <a:gd name="connsiteX13" fmla="*/ 343808 w 352332"/>
                  <a:gd name="connsiteY13" fmla="*/ 64013 h 185288"/>
                  <a:gd name="connsiteX14" fmla="*/ 339791 w 352332"/>
                  <a:gd name="connsiteY14" fmla="*/ 169245 h 185288"/>
                  <a:gd name="connsiteX0" fmla="*/ 324467 w 337008"/>
                  <a:gd name="connsiteY0" fmla="*/ 169245 h 185288"/>
                  <a:gd name="connsiteX1" fmla="*/ 325806 w 337008"/>
                  <a:gd name="connsiteY1" fmla="*/ 111810 h 185288"/>
                  <a:gd name="connsiteX2" fmla="*/ 266648 w 337008"/>
                  <a:gd name="connsiteY2" fmla="*/ 44139 h 185288"/>
                  <a:gd name="connsiteX3" fmla="*/ 182959 w 337008"/>
                  <a:gd name="connsiteY3" fmla="*/ 79366 h 185288"/>
                  <a:gd name="connsiteX4" fmla="*/ 121594 w 337008"/>
                  <a:gd name="connsiteY4" fmla="*/ 47460 h 185288"/>
                  <a:gd name="connsiteX5" fmla="*/ 48089 w 337008"/>
                  <a:gd name="connsiteY5" fmla="*/ 114917 h 185288"/>
                  <a:gd name="connsiteX6" fmla="*/ 45529 w 337008"/>
                  <a:gd name="connsiteY6" fmla="*/ 174812 h 185288"/>
                  <a:gd name="connsiteX7" fmla="*/ 33152 w 337008"/>
                  <a:gd name="connsiteY7" fmla="*/ 183495 h 185288"/>
                  <a:gd name="connsiteX8" fmla="*/ 0 w 337008"/>
                  <a:gd name="connsiteY8" fmla="*/ 160768 h 185288"/>
                  <a:gd name="connsiteX9" fmla="*/ 18400 w 337008"/>
                  <a:gd name="connsiteY9" fmla="*/ 59258 h 185288"/>
                  <a:gd name="connsiteX10" fmla="*/ 108638 w 337008"/>
                  <a:gd name="connsiteY10" fmla="*/ 10193 h 185288"/>
                  <a:gd name="connsiteX11" fmla="*/ 200385 w 337008"/>
                  <a:gd name="connsiteY11" fmla="*/ 0 h 185288"/>
                  <a:gd name="connsiteX12" fmla="*/ 270241 w 337008"/>
                  <a:gd name="connsiteY12" fmla="*/ 17465 h 185288"/>
                  <a:gd name="connsiteX13" fmla="*/ 328484 w 337008"/>
                  <a:gd name="connsiteY13" fmla="*/ 64013 h 185288"/>
                  <a:gd name="connsiteX14" fmla="*/ 324467 w 337008"/>
                  <a:gd name="connsiteY14" fmla="*/ 169245 h 185288"/>
                  <a:gd name="connsiteX0" fmla="*/ 324467 w 337008"/>
                  <a:gd name="connsiteY0" fmla="*/ 169245 h 185288"/>
                  <a:gd name="connsiteX1" fmla="*/ 322323 w 337008"/>
                  <a:gd name="connsiteY1" fmla="*/ 112524 h 185288"/>
                  <a:gd name="connsiteX2" fmla="*/ 266648 w 337008"/>
                  <a:gd name="connsiteY2" fmla="*/ 44139 h 185288"/>
                  <a:gd name="connsiteX3" fmla="*/ 182959 w 337008"/>
                  <a:gd name="connsiteY3" fmla="*/ 79366 h 185288"/>
                  <a:gd name="connsiteX4" fmla="*/ 121594 w 337008"/>
                  <a:gd name="connsiteY4" fmla="*/ 47460 h 185288"/>
                  <a:gd name="connsiteX5" fmla="*/ 48089 w 337008"/>
                  <a:gd name="connsiteY5" fmla="*/ 114917 h 185288"/>
                  <a:gd name="connsiteX6" fmla="*/ 45529 w 337008"/>
                  <a:gd name="connsiteY6" fmla="*/ 174812 h 185288"/>
                  <a:gd name="connsiteX7" fmla="*/ 33152 w 337008"/>
                  <a:gd name="connsiteY7" fmla="*/ 183495 h 185288"/>
                  <a:gd name="connsiteX8" fmla="*/ 0 w 337008"/>
                  <a:gd name="connsiteY8" fmla="*/ 160768 h 185288"/>
                  <a:gd name="connsiteX9" fmla="*/ 18400 w 337008"/>
                  <a:gd name="connsiteY9" fmla="*/ 59258 h 185288"/>
                  <a:gd name="connsiteX10" fmla="*/ 108638 w 337008"/>
                  <a:gd name="connsiteY10" fmla="*/ 10193 h 185288"/>
                  <a:gd name="connsiteX11" fmla="*/ 200385 w 337008"/>
                  <a:gd name="connsiteY11" fmla="*/ 0 h 185288"/>
                  <a:gd name="connsiteX12" fmla="*/ 270241 w 337008"/>
                  <a:gd name="connsiteY12" fmla="*/ 17465 h 185288"/>
                  <a:gd name="connsiteX13" fmla="*/ 328484 w 337008"/>
                  <a:gd name="connsiteY13" fmla="*/ 64013 h 185288"/>
                  <a:gd name="connsiteX14" fmla="*/ 324467 w 337008"/>
                  <a:gd name="connsiteY14" fmla="*/ 169245 h 185288"/>
                  <a:gd name="connsiteX0" fmla="*/ 315761 w 334761"/>
                  <a:gd name="connsiteY0" fmla="*/ 171386 h 185288"/>
                  <a:gd name="connsiteX1" fmla="*/ 322323 w 334761"/>
                  <a:gd name="connsiteY1" fmla="*/ 112524 h 185288"/>
                  <a:gd name="connsiteX2" fmla="*/ 266648 w 334761"/>
                  <a:gd name="connsiteY2" fmla="*/ 44139 h 185288"/>
                  <a:gd name="connsiteX3" fmla="*/ 182959 w 334761"/>
                  <a:gd name="connsiteY3" fmla="*/ 79366 h 185288"/>
                  <a:gd name="connsiteX4" fmla="*/ 121594 w 334761"/>
                  <a:gd name="connsiteY4" fmla="*/ 47460 h 185288"/>
                  <a:gd name="connsiteX5" fmla="*/ 48089 w 334761"/>
                  <a:gd name="connsiteY5" fmla="*/ 114917 h 185288"/>
                  <a:gd name="connsiteX6" fmla="*/ 45529 w 334761"/>
                  <a:gd name="connsiteY6" fmla="*/ 174812 h 185288"/>
                  <a:gd name="connsiteX7" fmla="*/ 33152 w 334761"/>
                  <a:gd name="connsiteY7" fmla="*/ 183495 h 185288"/>
                  <a:gd name="connsiteX8" fmla="*/ 0 w 334761"/>
                  <a:gd name="connsiteY8" fmla="*/ 160768 h 185288"/>
                  <a:gd name="connsiteX9" fmla="*/ 18400 w 334761"/>
                  <a:gd name="connsiteY9" fmla="*/ 59258 h 185288"/>
                  <a:gd name="connsiteX10" fmla="*/ 108638 w 334761"/>
                  <a:gd name="connsiteY10" fmla="*/ 10193 h 185288"/>
                  <a:gd name="connsiteX11" fmla="*/ 200385 w 334761"/>
                  <a:gd name="connsiteY11" fmla="*/ 0 h 185288"/>
                  <a:gd name="connsiteX12" fmla="*/ 270241 w 334761"/>
                  <a:gd name="connsiteY12" fmla="*/ 17465 h 185288"/>
                  <a:gd name="connsiteX13" fmla="*/ 328484 w 334761"/>
                  <a:gd name="connsiteY13" fmla="*/ 64013 h 185288"/>
                  <a:gd name="connsiteX14" fmla="*/ 315761 w 334761"/>
                  <a:gd name="connsiteY14" fmla="*/ 171386 h 185288"/>
                  <a:gd name="connsiteX0" fmla="*/ 315761 w 329667"/>
                  <a:gd name="connsiteY0" fmla="*/ 171386 h 185288"/>
                  <a:gd name="connsiteX1" fmla="*/ 322323 w 329667"/>
                  <a:gd name="connsiteY1" fmla="*/ 112524 h 185288"/>
                  <a:gd name="connsiteX2" fmla="*/ 266648 w 329667"/>
                  <a:gd name="connsiteY2" fmla="*/ 44139 h 185288"/>
                  <a:gd name="connsiteX3" fmla="*/ 182959 w 329667"/>
                  <a:gd name="connsiteY3" fmla="*/ 79366 h 185288"/>
                  <a:gd name="connsiteX4" fmla="*/ 121594 w 329667"/>
                  <a:gd name="connsiteY4" fmla="*/ 47460 h 185288"/>
                  <a:gd name="connsiteX5" fmla="*/ 48089 w 329667"/>
                  <a:gd name="connsiteY5" fmla="*/ 114917 h 185288"/>
                  <a:gd name="connsiteX6" fmla="*/ 45529 w 329667"/>
                  <a:gd name="connsiteY6" fmla="*/ 174812 h 185288"/>
                  <a:gd name="connsiteX7" fmla="*/ 33152 w 329667"/>
                  <a:gd name="connsiteY7" fmla="*/ 183495 h 185288"/>
                  <a:gd name="connsiteX8" fmla="*/ 0 w 329667"/>
                  <a:gd name="connsiteY8" fmla="*/ 160768 h 185288"/>
                  <a:gd name="connsiteX9" fmla="*/ 18400 w 329667"/>
                  <a:gd name="connsiteY9" fmla="*/ 59258 h 185288"/>
                  <a:gd name="connsiteX10" fmla="*/ 108638 w 329667"/>
                  <a:gd name="connsiteY10" fmla="*/ 10193 h 185288"/>
                  <a:gd name="connsiteX11" fmla="*/ 200385 w 329667"/>
                  <a:gd name="connsiteY11" fmla="*/ 0 h 185288"/>
                  <a:gd name="connsiteX12" fmla="*/ 270241 w 329667"/>
                  <a:gd name="connsiteY12" fmla="*/ 17465 h 185288"/>
                  <a:gd name="connsiteX13" fmla="*/ 328484 w 329667"/>
                  <a:gd name="connsiteY13" fmla="*/ 64013 h 185288"/>
                  <a:gd name="connsiteX14" fmla="*/ 315761 w 329667"/>
                  <a:gd name="connsiteY14" fmla="*/ 171386 h 185288"/>
                  <a:gd name="connsiteX0" fmla="*/ 315761 w 356961"/>
                  <a:gd name="connsiteY0" fmla="*/ 171386 h 185288"/>
                  <a:gd name="connsiteX1" fmla="*/ 322323 w 356961"/>
                  <a:gd name="connsiteY1" fmla="*/ 112524 h 185288"/>
                  <a:gd name="connsiteX2" fmla="*/ 266648 w 356961"/>
                  <a:gd name="connsiteY2" fmla="*/ 44139 h 185288"/>
                  <a:gd name="connsiteX3" fmla="*/ 182959 w 356961"/>
                  <a:gd name="connsiteY3" fmla="*/ 79366 h 185288"/>
                  <a:gd name="connsiteX4" fmla="*/ 121594 w 356961"/>
                  <a:gd name="connsiteY4" fmla="*/ 47460 h 185288"/>
                  <a:gd name="connsiteX5" fmla="*/ 48089 w 356961"/>
                  <a:gd name="connsiteY5" fmla="*/ 114917 h 185288"/>
                  <a:gd name="connsiteX6" fmla="*/ 45529 w 356961"/>
                  <a:gd name="connsiteY6" fmla="*/ 174812 h 185288"/>
                  <a:gd name="connsiteX7" fmla="*/ 33152 w 356961"/>
                  <a:gd name="connsiteY7" fmla="*/ 183495 h 185288"/>
                  <a:gd name="connsiteX8" fmla="*/ 0 w 356961"/>
                  <a:gd name="connsiteY8" fmla="*/ 160768 h 185288"/>
                  <a:gd name="connsiteX9" fmla="*/ 18400 w 356961"/>
                  <a:gd name="connsiteY9" fmla="*/ 59258 h 185288"/>
                  <a:gd name="connsiteX10" fmla="*/ 108638 w 356961"/>
                  <a:gd name="connsiteY10" fmla="*/ 10193 h 185288"/>
                  <a:gd name="connsiteX11" fmla="*/ 200385 w 356961"/>
                  <a:gd name="connsiteY11" fmla="*/ 0 h 185288"/>
                  <a:gd name="connsiteX12" fmla="*/ 270241 w 356961"/>
                  <a:gd name="connsiteY12" fmla="*/ 17465 h 185288"/>
                  <a:gd name="connsiteX13" fmla="*/ 328484 w 356961"/>
                  <a:gd name="connsiteY13" fmla="*/ 64013 h 185288"/>
                  <a:gd name="connsiteX14" fmla="*/ 315761 w 356961"/>
                  <a:gd name="connsiteY14" fmla="*/ 171386 h 185288"/>
                  <a:gd name="connsiteX0" fmla="*/ 315761 w 356961"/>
                  <a:gd name="connsiteY0" fmla="*/ 171386 h 185288"/>
                  <a:gd name="connsiteX1" fmla="*/ 322323 w 356961"/>
                  <a:gd name="connsiteY1" fmla="*/ 112524 h 185288"/>
                  <a:gd name="connsiteX2" fmla="*/ 266648 w 356961"/>
                  <a:gd name="connsiteY2" fmla="*/ 44139 h 185288"/>
                  <a:gd name="connsiteX3" fmla="*/ 182959 w 356961"/>
                  <a:gd name="connsiteY3" fmla="*/ 79366 h 185288"/>
                  <a:gd name="connsiteX4" fmla="*/ 121594 w 356961"/>
                  <a:gd name="connsiteY4" fmla="*/ 47460 h 185288"/>
                  <a:gd name="connsiteX5" fmla="*/ 48089 w 356961"/>
                  <a:gd name="connsiteY5" fmla="*/ 114917 h 185288"/>
                  <a:gd name="connsiteX6" fmla="*/ 45529 w 356961"/>
                  <a:gd name="connsiteY6" fmla="*/ 174812 h 185288"/>
                  <a:gd name="connsiteX7" fmla="*/ 33152 w 356961"/>
                  <a:gd name="connsiteY7" fmla="*/ 183495 h 185288"/>
                  <a:gd name="connsiteX8" fmla="*/ 0 w 356961"/>
                  <a:gd name="connsiteY8" fmla="*/ 160768 h 185288"/>
                  <a:gd name="connsiteX9" fmla="*/ 18400 w 356961"/>
                  <a:gd name="connsiteY9" fmla="*/ 59258 h 185288"/>
                  <a:gd name="connsiteX10" fmla="*/ 108638 w 356961"/>
                  <a:gd name="connsiteY10" fmla="*/ 10193 h 185288"/>
                  <a:gd name="connsiteX11" fmla="*/ 200385 w 356961"/>
                  <a:gd name="connsiteY11" fmla="*/ 0 h 185288"/>
                  <a:gd name="connsiteX12" fmla="*/ 270241 w 356961"/>
                  <a:gd name="connsiteY12" fmla="*/ 17465 h 185288"/>
                  <a:gd name="connsiteX13" fmla="*/ 328484 w 356961"/>
                  <a:gd name="connsiteY13" fmla="*/ 64013 h 185288"/>
                  <a:gd name="connsiteX14" fmla="*/ 315761 w 356961"/>
                  <a:gd name="connsiteY14" fmla="*/ 171386 h 185288"/>
                  <a:gd name="connsiteX0" fmla="*/ 319244 w 359158"/>
                  <a:gd name="connsiteY0" fmla="*/ 172813 h 185288"/>
                  <a:gd name="connsiteX1" fmla="*/ 322323 w 359158"/>
                  <a:gd name="connsiteY1" fmla="*/ 112524 h 185288"/>
                  <a:gd name="connsiteX2" fmla="*/ 266648 w 359158"/>
                  <a:gd name="connsiteY2" fmla="*/ 44139 h 185288"/>
                  <a:gd name="connsiteX3" fmla="*/ 182959 w 359158"/>
                  <a:gd name="connsiteY3" fmla="*/ 79366 h 185288"/>
                  <a:gd name="connsiteX4" fmla="*/ 121594 w 359158"/>
                  <a:gd name="connsiteY4" fmla="*/ 47460 h 185288"/>
                  <a:gd name="connsiteX5" fmla="*/ 48089 w 359158"/>
                  <a:gd name="connsiteY5" fmla="*/ 114917 h 185288"/>
                  <a:gd name="connsiteX6" fmla="*/ 45529 w 359158"/>
                  <a:gd name="connsiteY6" fmla="*/ 174812 h 185288"/>
                  <a:gd name="connsiteX7" fmla="*/ 33152 w 359158"/>
                  <a:gd name="connsiteY7" fmla="*/ 183495 h 185288"/>
                  <a:gd name="connsiteX8" fmla="*/ 0 w 359158"/>
                  <a:gd name="connsiteY8" fmla="*/ 160768 h 185288"/>
                  <a:gd name="connsiteX9" fmla="*/ 18400 w 359158"/>
                  <a:gd name="connsiteY9" fmla="*/ 59258 h 185288"/>
                  <a:gd name="connsiteX10" fmla="*/ 108638 w 359158"/>
                  <a:gd name="connsiteY10" fmla="*/ 10193 h 185288"/>
                  <a:gd name="connsiteX11" fmla="*/ 200385 w 359158"/>
                  <a:gd name="connsiteY11" fmla="*/ 0 h 185288"/>
                  <a:gd name="connsiteX12" fmla="*/ 270241 w 359158"/>
                  <a:gd name="connsiteY12" fmla="*/ 17465 h 185288"/>
                  <a:gd name="connsiteX13" fmla="*/ 328484 w 359158"/>
                  <a:gd name="connsiteY13" fmla="*/ 64013 h 185288"/>
                  <a:gd name="connsiteX14" fmla="*/ 319244 w 359158"/>
                  <a:gd name="connsiteY14" fmla="*/ 172813 h 185288"/>
                  <a:gd name="connsiteX0" fmla="*/ 319244 w 359158"/>
                  <a:gd name="connsiteY0" fmla="*/ 172813 h 185288"/>
                  <a:gd name="connsiteX1" fmla="*/ 322323 w 359158"/>
                  <a:gd name="connsiteY1" fmla="*/ 112524 h 185288"/>
                  <a:gd name="connsiteX2" fmla="*/ 266648 w 359158"/>
                  <a:gd name="connsiteY2" fmla="*/ 44139 h 185288"/>
                  <a:gd name="connsiteX3" fmla="*/ 182959 w 359158"/>
                  <a:gd name="connsiteY3" fmla="*/ 79366 h 185288"/>
                  <a:gd name="connsiteX4" fmla="*/ 121594 w 359158"/>
                  <a:gd name="connsiteY4" fmla="*/ 47460 h 185288"/>
                  <a:gd name="connsiteX5" fmla="*/ 48089 w 359158"/>
                  <a:gd name="connsiteY5" fmla="*/ 114917 h 185288"/>
                  <a:gd name="connsiteX6" fmla="*/ 45529 w 359158"/>
                  <a:gd name="connsiteY6" fmla="*/ 174812 h 185288"/>
                  <a:gd name="connsiteX7" fmla="*/ 33152 w 359158"/>
                  <a:gd name="connsiteY7" fmla="*/ 183495 h 185288"/>
                  <a:gd name="connsiteX8" fmla="*/ 0 w 359158"/>
                  <a:gd name="connsiteY8" fmla="*/ 160768 h 185288"/>
                  <a:gd name="connsiteX9" fmla="*/ 18400 w 359158"/>
                  <a:gd name="connsiteY9" fmla="*/ 59258 h 185288"/>
                  <a:gd name="connsiteX10" fmla="*/ 108638 w 359158"/>
                  <a:gd name="connsiteY10" fmla="*/ 10193 h 185288"/>
                  <a:gd name="connsiteX11" fmla="*/ 200385 w 359158"/>
                  <a:gd name="connsiteY11" fmla="*/ 0 h 185288"/>
                  <a:gd name="connsiteX12" fmla="*/ 270241 w 359158"/>
                  <a:gd name="connsiteY12" fmla="*/ 17465 h 185288"/>
                  <a:gd name="connsiteX13" fmla="*/ 328484 w 359158"/>
                  <a:gd name="connsiteY13" fmla="*/ 64013 h 185288"/>
                  <a:gd name="connsiteX14" fmla="*/ 319244 w 359158"/>
                  <a:gd name="connsiteY14" fmla="*/ 172813 h 185288"/>
                  <a:gd name="connsiteX0" fmla="*/ 319244 w 359158"/>
                  <a:gd name="connsiteY0" fmla="*/ 172813 h 185288"/>
                  <a:gd name="connsiteX1" fmla="*/ 322323 w 359158"/>
                  <a:gd name="connsiteY1" fmla="*/ 112524 h 185288"/>
                  <a:gd name="connsiteX2" fmla="*/ 266648 w 359158"/>
                  <a:gd name="connsiteY2" fmla="*/ 44139 h 185288"/>
                  <a:gd name="connsiteX3" fmla="*/ 182959 w 359158"/>
                  <a:gd name="connsiteY3" fmla="*/ 79366 h 185288"/>
                  <a:gd name="connsiteX4" fmla="*/ 121594 w 359158"/>
                  <a:gd name="connsiteY4" fmla="*/ 47460 h 185288"/>
                  <a:gd name="connsiteX5" fmla="*/ 48089 w 359158"/>
                  <a:gd name="connsiteY5" fmla="*/ 114917 h 185288"/>
                  <a:gd name="connsiteX6" fmla="*/ 45529 w 359158"/>
                  <a:gd name="connsiteY6" fmla="*/ 174812 h 185288"/>
                  <a:gd name="connsiteX7" fmla="*/ 33152 w 359158"/>
                  <a:gd name="connsiteY7" fmla="*/ 183495 h 185288"/>
                  <a:gd name="connsiteX8" fmla="*/ 0 w 359158"/>
                  <a:gd name="connsiteY8" fmla="*/ 160768 h 185288"/>
                  <a:gd name="connsiteX9" fmla="*/ 18400 w 359158"/>
                  <a:gd name="connsiteY9" fmla="*/ 59258 h 185288"/>
                  <a:gd name="connsiteX10" fmla="*/ 108638 w 359158"/>
                  <a:gd name="connsiteY10" fmla="*/ 10193 h 185288"/>
                  <a:gd name="connsiteX11" fmla="*/ 200385 w 359158"/>
                  <a:gd name="connsiteY11" fmla="*/ 0 h 185288"/>
                  <a:gd name="connsiteX12" fmla="*/ 270241 w 359158"/>
                  <a:gd name="connsiteY12" fmla="*/ 17465 h 185288"/>
                  <a:gd name="connsiteX13" fmla="*/ 328484 w 359158"/>
                  <a:gd name="connsiteY13" fmla="*/ 64013 h 185288"/>
                  <a:gd name="connsiteX14" fmla="*/ 319244 w 359158"/>
                  <a:gd name="connsiteY14" fmla="*/ 172813 h 185288"/>
                  <a:gd name="connsiteX0" fmla="*/ 319244 w 342644"/>
                  <a:gd name="connsiteY0" fmla="*/ 172813 h 185288"/>
                  <a:gd name="connsiteX1" fmla="*/ 322323 w 342644"/>
                  <a:gd name="connsiteY1" fmla="*/ 112524 h 185288"/>
                  <a:gd name="connsiteX2" fmla="*/ 266648 w 342644"/>
                  <a:gd name="connsiteY2" fmla="*/ 44139 h 185288"/>
                  <a:gd name="connsiteX3" fmla="*/ 182959 w 342644"/>
                  <a:gd name="connsiteY3" fmla="*/ 79366 h 185288"/>
                  <a:gd name="connsiteX4" fmla="*/ 121594 w 342644"/>
                  <a:gd name="connsiteY4" fmla="*/ 47460 h 185288"/>
                  <a:gd name="connsiteX5" fmla="*/ 48089 w 342644"/>
                  <a:gd name="connsiteY5" fmla="*/ 114917 h 185288"/>
                  <a:gd name="connsiteX6" fmla="*/ 45529 w 342644"/>
                  <a:gd name="connsiteY6" fmla="*/ 174812 h 185288"/>
                  <a:gd name="connsiteX7" fmla="*/ 33152 w 342644"/>
                  <a:gd name="connsiteY7" fmla="*/ 183495 h 185288"/>
                  <a:gd name="connsiteX8" fmla="*/ 0 w 342644"/>
                  <a:gd name="connsiteY8" fmla="*/ 160768 h 185288"/>
                  <a:gd name="connsiteX9" fmla="*/ 18400 w 342644"/>
                  <a:gd name="connsiteY9" fmla="*/ 59258 h 185288"/>
                  <a:gd name="connsiteX10" fmla="*/ 108638 w 342644"/>
                  <a:gd name="connsiteY10" fmla="*/ 10193 h 185288"/>
                  <a:gd name="connsiteX11" fmla="*/ 200385 w 342644"/>
                  <a:gd name="connsiteY11" fmla="*/ 0 h 185288"/>
                  <a:gd name="connsiteX12" fmla="*/ 270241 w 342644"/>
                  <a:gd name="connsiteY12" fmla="*/ 17465 h 185288"/>
                  <a:gd name="connsiteX13" fmla="*/ 328484 w 342644"/>
                  <a:gd name="connsiteY13" fmla="*/ 64013 h 185288"/>
                  <a:gd name="connsiteX14" fmla="*/ 319244 w 342644"/>
                  <a:gd name="connsiteY14" fmla="*/ 172813 h 185288"/>
                  <a:gd name="connsiteX0" fmla="*/ 319244 w 338713"/>
                  <a:gd name="connsiteY0" fmla="*/ 172813 h 185288"/>
                  <a:gd name="connsiteX1" fmla="*/ 322323 w 338713"/>
                  <a:gd name="connsiteY1" fmla="*/ 112524 h 185288"/>
                  <a:gd name="connsiteX2" fmla="*/ 266648 w 338713"/>
                  <a:gd name="connsiteY2" fmla="*/ 44139 h 185288"/>
                  <a:gd name="connsiteX3" fmla="*/ 182959 w 338713"/>
                  <a:gd name="connsiteY3" fmla="*/ 79366 h 185288"/>
                  <a:gd name="connsiteX4" fmla="*/ 121594 w 338713"/>
                  <a:gd name="connsiteY4" fmla="*/ 47460 h 185288"/>
                  <a:gd name="connsiteX5" fmla="*/ 48089 w 338713"/>
                  <a:gd name="connsiteY5" fmla="*/ 114917 h 185288"/>
                  <a:gd name="connsiteX6" fmla="*/ 45529 w 338713"/>
                  <a:gd name="connsiteY6" fmla="*/ 174812 h 185288"/>
                  <a:gd name="connsiteX7" fmla="*/ 33152 w 338713"/>
                  <a:gd name="connsiteY7" fmla="*/ 183495 h 185288"/>
                  <a:gd name="connsiteX8" fmla="*/ 0 w 338713"/>
                  <a:gd name="connsiteY8" fmla="*/ 160768 h 185288"/>
                  <a:gd name="connsiteX9" fmla="*/ 18400 w 338713"/>
                  <a:gd name="connsiteY9" fmla="*/ 59258 h 185288"/>
                  <a:gd name="connsiteX10" fmla="*/ 108638 w 338713"/>
                  <a:gd name="connsiteY10" fmla="*/ 10193 h 185288"/>
                  <a:gd name="connsiteX11" fmla="*/ 200385 w 338713"/>
                  <a:gd name="connsiteY11" fmla="*/ 0 h 185288"/>
                  <a:gd name="connsiteX12" fmla="*/ 270241 w 338713"/>
                  <a:gd name="connsiteY12" fmla="*/ 17465 h 185288"/>
                  <a:gd name="connsiteX13" fmla="*/ 328484 w 338713"/>
                  <a:gd name="connsiteY13" fmla="*/ 64013 h 185288"/>
                  <a:gd name="connsiteX14" fmla="*/ 319244 w 338713"/>
                  <a:gd name="connsiteY14" fmla="*/ 172813 h 185288"/>
                  <a:gd name="connsiteX0" fmla="*/ 321856 w 339797"/>
                  <a:gd name="connsiteY0" fmla="*/ 176381 h 185288"/>
                  <a:gd name="connsiteX1" fmla="*/ 322323 w 339797"/>
                  <a:gd name="connsiteY1" fmla="*/ 112524 h 185288"/>
                  <a:gd name="connsiteX2" fmla="*/ 266648 w 339797"/>
                  <a:gd name="connsiteY2" fmla="*/ 44139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5288"/>
                  <a:gd name="connsiteX1" fmla="*/ 319711 w 339797"/>
                  <a:gd name="connsiteY1" fmla="*/ 111810 h 185288"/>
                  <a:gd name="connsiteX2" fmla="*/ 266648 w 339797"/>
                  <a:gd name="connsiteY2" fmla="*/ 44139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5288"/>
                  <a:gd name="connsiteX1" fmla="*/ 319711 w 339797"/>
                  <a:gd name="connsiteY1" fmla="*/ 111810 h 185288"/>
                  <a:gd name="connsiteX2" fmla="*/ 266648 w 339797"/>
                  <a:gd name="connsiteY2" fmla="*/ 44139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5288"/>
                  <a:gd name="connsiteX1" fmla="*/ 319711 w 339797"/>
                  <a:gd name="connsiteY1" fmla="*/ 111810 h 185288"/>
                  <a:gd name="connsiteX2" fmla="*/ 278836 w 339797"/>
                  <a:gd name="connsiteY2" fmla="*/ 54131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13998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13998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18351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38564 w 339797"/>
                  <a:gd name="connsiteY6" fmla="*/ 171243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3335 w 339797"/>
                  <a:gd name="connsiteY4" fmla="*/ 61021 h 188450"/>
                  <a:gd name="connsiteX5" fmla="*/ 48089 w 339797"/>
                  <a:gd name="connsiteY5" fmla="*/ 114917 h 188450"/>
                  <a:gd name="connsiteX6" fmla="*/ 38564 w 339797"/>
                  <a:gd name="connsiteY6" fmla="*/ 171243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66978 h 188450"/>
                  <a:gd name="connsiteX3" fmla="*/ 182959 w 339797"/>
                  <a:gd name="connsiteY3" fmla="*/ 79366 h 188450"/>
                  <a:gd name="connsiteX4" fmla="*/ 123335 w 339797"/>
                  <a:gd name="connsiteY4" fmla="*/ 61021 h 188450"/>
                  <a:gd name="connsiteX5" fmla="*/ 48089 w 339797"/>
                  <a:gd name="connsiteY5" fmla="*/ 114917 h 188450"/>
                  <a:gd name="connsiteX6" fmla="*/ 38564 w 339797"/>
                  <a:gd name="connsiteY6" fmla="*/ 171243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797" h="188450">
                    <a:moveTo>
                      <a:pt x="321856" y="176381"/>
                    </a:moveTo>
                    <a:cubicBezTo>
                      <a:pt x="323216" y="126507"/>
                      <a:pt x="322225" y="166578"/>
                      <a:pt x="319711" y="111810"/>
                    </a:cubicBezTo>
                    <a:cubicBezTo>
                      <a:pt x="291764" y="70446"/>
                      <a:pt x="302066" y="73452"/>
                      <a:pt x="278836" y="66978"/>
                    </a:cubicBezTo>
                    <a:cubicBezTo>
                      <a:pt x="223274" y="53663"/>
                      <a:pt x="246194" y="70633"/>
                      <a:pt x="182959" y="79366"/>
                    </a:cubicBezTo>
                    <a:cubicBezTo>
                      <a:pt x="136509" y="58628"/>
                      <a:pt x="141748" y="67619"/>
                      <a:pt x="123335" y="61021"/>
                    </a:cubicBezTo>
                    <a:cubicBezTo>
                      <a:pt x="69538" y="54150"/>
                      <a:pt x="70406" y="84422"/>
                      <a:pt x="48089" y="114917"/>
                    </a:cubicBezTo>
                    <a:cubicBezTo>
                      <a:pt x="47837" y="131936"/>
                      <a:pt x="38816" y="154224"/>
                      <a:pt x="38564" y="171243"/>
                    </a:cubicBezTo>
                    <a:cubicBezTo>
                      <a:pt x="34769" y="185171"/>
                      <a:pt x="25359" y="182149"/>
                      <a:pt x="21834" y="187064"/>
                    </a:cubicBezTo>
                    <a:cubicBezTo>
                      <a:pt x="18309" y="191979"/>
                      <a:pt x="1153" y="183972"/>
                      <a:pt x="0" y="160768"/>
                    </a:cubicBezTo>
                    <a:cubicBezTo>
                      <a:pt x="2047" y="108975"/>
                      <a:pt x="-6471" y="113763"/>
                      <a:pt x="18400" y="59258"/>
                    </a:cubicBezTo>
                    <a:cubicBezTo>
                      <a:pt x="46846" y="25692"/>
                      <a:pt x="60219" y="33062"/>
                      <a:pt x="108638" y="10193"/>
                    </a:cubicBezTo>
                    <a:cubicBezTo>
                      <a:pt x="165788" y="-1184"/>
                      <a:pt x="162285" y="4233"/>
                      <a:pt x="200385" y="0"/>
                    </a:cubicBezTo>
                    <a:cubicBezTo>
                      <a:pt x="240866" y="3705"/>
                      <a:pt x="246428" y="-2909"/>
                      <a:pt x="270241" y="17465"/>
                    </a:cubicBezTo>
                    <a:cubicBezTo>
                      <a:pt x="295018" y="40359"/>
                      <a:pt x="310228" y="29088"/>
                      <a:pt x="328484" y="64013"/>
                    </a:cubicBezTo>
                    <a:cubicBezTo>
                      <a:pt x="344304" y="141854"/>
                      <a:pt x="344799" y="155819"/>
                      <a:pt x="321856" y="176381"/>
                    </a:cubicBezTo>
                    <a:close/>
                  </a:path>
                </a:pathLst>
              </a:custGeom>
              <a:pattFill prst="trellis">
                <a:fgClr>
                  <a:sysClr val="windowText" lastClr="000000">
                    <a:lumMod val="65000"/>
                    <a:lumOff val="35000"/>
                  </a:sysClr>
                </a:fgClr>
                <a:bgClr>
                  <a:sysClr val="window" lastClr="FFFFFF"/>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26" name="Group 125">
                <a:extLst>
                  <a:ext uri="{FF2B5EF4-FFF2-40B4-BE49-F238E27FC236}">
                    <a16:creationId xmlns:a16="http://schemas.microsoft.com/office/drawing/2014/main" id="{B27AC867-67A4-4265-896C-504351CC427D}"/>
                  </a:ext>
                </a:extLst>
              </p:cNvPr>
              <p:cNvGrpSpPr/>
              <p:nvPr/>
            </p:nvGrpSpPr>
            <p:grpSpPr>
              <a:xfrm>
                <a:off x="10023188" y="3506753"/>
                <a:ext cx="278996" cy="177615"/>
                <a:chOff x="2292924" y="1146401"/>
                <a:chExt cx="366419" cy="234125"/>
              </a:xfrm>
            </p:grpSpPr>
            <p:sp>
              <p:nvSpPr>
                <p:cNvPr id="127" name="Oval 5">
                  <a:extLst>
                    <a:ext uri="{FF2B5EF4-FFF2-40B4-BE49-F238E27FC236}">
                      <a16:creationId xmlns:a16="http://schemas.microsoft.com/office/drawing/2014/main" id="{E6265BCB-9795-4415-92B7-3E1749277339}"/>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Oval 4">
                  <a:extLst>
                    <a:ext uri="{FF2B5EF4-FFF2-40B4-BE49-F238E27FC236}">
                      <a16:creationId xmlns:a16="http://schemas.microsoft.com/office/drawing/2014/main" id="{296F6511-9863-4089-A6FB-C09CD1C28409}"/>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5DC3ABD3-68FE-4B39-A7A1-242560DD1EF1}"/>
                    </a:ext>
                  </a:extLst>
                </p:cNvPr>
                <p:cNvSpPr/>
                <p:nvPr/>
              </p:nvSpPr>
              <p:spPr>
                <a:xfrm rot="1695153" flipH="1">
                  <a:off x="2351497" y="1176611"/>
                  <a:ext cx="202343" cy="202344"/>
                </a:xfrm>
                <a:prstGeom prst="ellipse">
                  <a:avLst/>
                </a:prstGeom>
                <a:solidFill>
                  <a:srgbClr val="8FAA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DCBC0547-0A0E-419B-B709-165772664EF9}"/>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231F95E5-DEAD-4C70-AB42-821F4ECF2ABD}"/>
                    </a:ext>
                  </a:extLst>
                </p:cNvPr>
                <p:cNvSpPr/>
                <p:nvPr/>
              </p:nvSpPr>
              <p:spPr>
                <a:xfrm rot="1695153" flipH="1">
                  <a:off x="2375391" y="1208573"/>
                  <a:ext cx="91974" cy="91974"/>
                </a:xfrm>
                <a:prstGeom prst="ellipse">
                  <a:avLst/>
                </a:prstGeom>
                <a:solidFill>
                  <a:srgbClr val="D6DCE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Oval 131">
                  <a:extLst>
                    <a:ext uri="{FF2B5EF4-FFF2-40B4-BE49-F238E27FC236}">
                      <a16:creationId xmlns:a16="http://schemas.microsoft.com/office/drawing/2014/main" id="{CE5E69BC-8703-4D7E-9FAD-B4DC04B41649}"/>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8" name="Group 7">
            <a:extLst>
              <a:ext uri="{FF2B5EF4-FFF2-40B4-BE49-F238E27FC236}">
                <a16:creationId xmlns:a16="http://schemas.microsoft.com/office/drawing/2014/main" id="{09A1AABD-5B71-45FB-A9FC-8DD9215A972C}"/>
              </a:ext>
            </a:extLst>
          </p:cNvPr>
          <p:cNvGrpSpPr/>
          <p:nvPr/>
        </p:nvGrpSpPr>
        <p:grpSpPr>
          <a:xfrm>
            <a:off x="6580194" y="4047533"/>
            <a:ext cx="2389739" cy="1578562"/>
            <a:chOff x="6517496" y="7379226"/>
            <a:chExt cx="2234618" cy="1308518"/>
          </a:xfrm>
        </p:grpSpPr>
        <p:sp>
          <p:nvSpPr>
            <p:cNvPr id="4" name="Rectangle: Rounded Corners 3">
              <a:extLst>
                <a:ext uri="{FF2B5EF4-FFF2-40B4-BE49-F238E27FC236}">
                  <a16:creationId xmlns:a16="http://schemas.microsoft.com/office/drawing/2014/main" id="{D75CA602-3E59-4FFE-8C6E-D00264BD95DA}"/>
                </a:ext>
              </a:extLst>
            </p:cNvPr>
            <p:cNvSpPr/>
            <p:nvPr/>
          </p:nvSpPr>
          <p:spPr>
            <a:xfrm>
              <a:off x="6517496" y="7379226"/>
              <a:ext cx="2196377" cy="1308518"/>
            </a:xfrm>
            <a:prstGeom prst="roundRect">
              <a:avLst/>
            </a:prstGeom>
            <a:solidFill>
              <a:srgbClr val="3DCC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E16DB5-AFFA-4EF6-93DA-F45713244B50}"/>
                </a:ext>
              </a:extLst>
            </p:cNvPr>
            <p:cNvSpPr txBox="1"/>
            <p:nvPr/>
          </p:nvSpPr>
          <p:spPr>
            <a:xfrm>
              <a:off x="6517496" y="7525205"/>
              <a:ext cx="2234618" cy="1016560"/>
            </a:xfrm>
            <a:prstGeom prst="rect">
              <a:avLst/>
            </a:prstGeom>
            <a:noFill/>
          </p:spPr>
          <p:txBody>
            <a:bodyPr wrap="square" rtlCol="0" anchor="ctr">
              <a:spAutoFit/>
            </a:bodyPr>
            <a:lstStyle/>
            <a:p>
              <a:pPr lvl="0" algn="ctr">
                <a:lnSpc>
                  <a:spcPct val="70000"/>
                </a:lnSpc>
              </a:pPr>
              <a:r>
                <a:rPr lang="en-US" sz="2800" b="1" dirty="0">
                  <a:solidFill>
                    <a:schemeClr val="bg1"/>
                  </a:solidFill>
                </a:rPr>
                <a:t>A little kindness goes a long way.</a:t>
              </a:r>
            </a:p>
          </p:txBody>
        </p:sp>
      </p:grpSp>
      <p:sp>
        <p:nvSpPr>
          <p:cNvPr id="12" name="Rounded Rectangle 11"/>
          <p:cNvSpPr/>
          <p:nvPr/>
        </p:nvSpPr>
        <p:spPr>
          <a:xfrm>
            <a:off x="3726327" y="1469092"/>
            <a:ext cx="3802810" cy="1138989"/>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rgbClr val="FF0000"/>
                </a:solidFill>
              </a:rPr>
              <a:t>During the Covid-19 pandemic make sure to social distance (6 ft. apart) and wear a mask!</a:t>
            </a:r>
          </a:p>
        </p:txBody>
      </p:sp>
      <p:grpSp>
        <p:nvGrpSpPr>
          <p:cNvPr id="148" name="Group 147"/>
          <p:cNvGrpSpPr/>
          <p:nvPr/>
        </p:nvGrpSpPr>
        <p:grpSpPr>
          <a:xfrm>
            <a:off x="260151" y="3621152"/>
            <a:ext cx="961458" cy="532488"/>
            <a:chOff x="-2171840" y="3894080"/>
            <a:chExt cx="961458" cy="532488"/>
          </a:xfrm>
        </p:grpSpPr>
        <p:cxnSp>
          <p:nvCxnSpPr>
            <p:cNvPr id="158" name="Straight Connector 157"/>
            <p:cNvCxnSpPr/>
            <p:nvPr/>
          </p:nvCxnSpPr>
          <p:spPr>
            <a:xfrm>
              <a:off x="-2112507" y="4223932"/>
              <a:ext cx="127574" cy="2158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V="1">
              <a:off x="-1398252" y="4259050"/>
              <a:ext cx="139889" cy="419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366582" y="4075704"/>
              <a:ext cx="156200" cy="3065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2171840" y="4078799"/>
              <a:ext cx="179028" cy="6760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28444" b="74667" l="9778" r="92000">
                          <a14:backgroundMark x1="16000" y1="32444" x2="16000" y2="32444"/>
                          <a14:backgroundMark x1="27111" y1="32889" x2="27111" y2="32889"/>
                          <a14:backgroundMark x1="19556" y1="48889" x2="19556" y2="48889"/>
                          <a14:backgroundMark x1="19111" y1="66222" x2="19111" y2="66222"/>
                          <a14:backgroundMark x1="76444" y1="66667" x2="76444" y2="66667"/>
                          <a14:backgroundMark x1="81333" y1="47556" x2="81333" y2="47556"/>
                          <a14:backgroundMark x1="76889" y1="31556" x2="76889" y2="31556"/>
                          <a14:backgroundMark x1="87556" y1="70667" x2="87556" y2="70667"/>
                          <a14:backgroundMark x1="64889" y1="83111" x2="64889" y2="83111"/>
                          <a14:backgroundMark x1="27111" y1="71111" x2="27111" y2="71111"/>
                          <a14:backgroundMark x1="21778" y1="67111" x2="21778" y2="67111"/>
                          <a14:backgroundMark x1="15556" y1="70667" x2="15556" y2="70667"/>
                          <a14:backgroundMark x1="13333" y1="63556" x2="13333" y2="63556"/>
                          <a14:backgroundMark x1="12889" y1="69778" x2="12889" y2="69778"/>
                          <a14:backgroundMark x1="14222" y1="71111" x2="14222" y2="71111"/>
                          <a14:backgroundMark x1="20000" y1="72444" x2="20000" y2="72444"/>
                        </a14:backgroundRemoval>
                      </a14:imgEffect>
                    </a14:imgLayer>
                  </a14:imgProps>
                </a:ext>
              </a:extLst>
            </a:blip>
            <a:srcRect l="23923" t="29115" r="23305" b="25111"/>
            <a:stretch/>
          </p:blipFill>
          <p:spPr>
            <a:xfrm>
              <a:off x="-2034323" y="3894080"/>
              <a:ext cx="711843" cy="532488"/>
            </a:xfrm>
            <a:prstGeom prst="rect">
              <a:avLst/>
            </a:prstGeom>
          </p:spPr>
        </p:pic>
      </p:grpSp>
      <p:grpSp>
        <p:nvGrpSpPr>
          <p:cNvPr id="174" name="Group 173"/>
          <p:cNvGrpSpPr/>
          <p:nvPr/>
        </p:nvGrpSpPr>
        <p:grpSpPr>
          <a:xfrm>
            <a:off x="4967226" y="3742092"/>
            <a:ext cx="880526" cy="532488"/>
            <a:chOff x="-2131351" y="3894080"/>
            <a:chExt cx="880526" cy="532488"/>
          </a:xfrm>
        </p:grpSpPr>
        <p:cxnSp>
          <p:nvCxnSpPr>
            <p:cNvPr id="175" name="Straight Connector 174"/>
            <p:cNvCxnSpPr/>
            <p:nvPr/>
          </p:nvCxnSpPr>
          <p:spPr>
            <a:xfrm>
              <a:off x="-2044393" y="4178269"/>
              <a:ext cx="59460" cy="6724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a:endCxn id="179" idx="3"/>
            </p:cNvCxnSpPr>
            <p:nvPr/>
          </p:nvCxnSpPr>
          <p:spPr>
            <a:xfrm flipV="1">
              <a:off x="-1398252" y="4160324"/>
              <a:ext cx="75772" cy="10292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V="1">
              <a:off x="-1366582" y="4009295"/>
              <a:ext cx="115757" cy="9706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2131351" y="4046358"/>
              <a:ext cx="138539" cy="10004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179" name="Picture 178"/>
            <p:cNvPicPr>
              <a:picLocks noChangeAspect="1"/>
            </p:cNvPicPr>
            <p:nvPr/>
          </p:nvPicPr>
          <p:blipFill rotWithShape="1">
            <a:blip r:embed="rId7">
              <a:extLst>
                <a:ext uri="{BEBA8EAE-BF5A-486C-A8C5-ECC9F3942E4B}">
                  <a14:imgProps xmlns:a14="http://schemas.microsoft.com/office/drawing/2010/main">
                    <a14:imgLayer r:embed="rId8">
                      <a14:imgEffect>
                        <a14:backgroundRemoval t="28444" b="74667" l="9778" r="92000">
                          <a14:backgroundMark x1="16000" y1="32444" x2="16000" y2="32444"/>
                          <a14:backgroundMark x1="27111" y1="32889" x2="27111" y2="32889"/>
                          <a14:backgroundMark x1="19556" y1="48889" x2="19556" y2="48889"/>
                          <a14:backgroundMark x1="19111" y1="66222" x2="19111" y2="66222"/>
                          <a14:backgroundMark x1="76444" y1="66667" x2="76444" y2="66667"/>
                          <a14:backgroundMark x1="81333" y1="47556" x2="81333" y2="47556"/>
                          <a14:backgroundMark x1="76889" y1="31556" x2="76889" y2="31556"/>
                          <a14:backgroundMark x1="87556" y1="70667" x2="87556" y2="70667"/>
                          <a14:backgroundMark x1="64889" y1="83111" x2="64889" y2="83111"/>
                          <a14:backgroundMark x1="27111" y1="71111" x2="27111" y2="71111"/>
                          <a14:backgroundMark x1="21778" y1="67111" x2="21778" y2="67111"/>
                          <a14:backgroundMark x1="15556" y1="70667" x2="15556" y2="70667"/>
                          <a14:backgroundMark x1="13333" y1="63556" x2="13333" y2="63556"/>
                          <a14:backgroundMark x1="12889" y1="69778" x2="12889" y2="69778"/>
                          <a14:backgroundMark x1="14222" y1="71111" x2="14222" y2="71111"/>
                          <a14:backgroundMark x1="20000" y1="72444" x2="20000" y2="72444"/>
                        </a14:backgroundRemoval>
                      </a14:imgEffect>
                    </a14:imgLayer>
                  </a14:imgProps>
                </a:ext>
              </a:extLst>
            </a:blip>
            <a:srcRect l="23923" t="29115" r="23305" b="25111"/>
            <a:stretch/>
          </p:blipFill>
          <p:spPr>
            <a:xfrm>
              <a:off x="-2034323" y="3894080"/>
              <a:ext cx="711843" cy="532488"/>
            </a:xfrm>
            <a:prstGeom prst="rect">
              <a:avLst/>
            </a:prstGeom>
          </p:spPr>
        </p:pic>
      </p:grpSp>
      <p:grpSp>
        <p:nvGrpSpPr>
          <p:cNvPr id="180" name="Group 179"/>
          <p:cNvGrpSpPr/>
          <p:nvPr/>
        </p:nvGrpSpPr>
        <p:grpSpPr>
          <a:xfrm>
            <a:off x="9515383" y="3758081"/>
            <a:ext cx="823614" cy="590240"/>
            <a:chOff x="-2098229" y="3894080"/>
            <a:chExt cx="823614" cy="532488"/>
          </a:xfrm>
        </p:grpSpPr>
        <p:cxnSp>
          <p:nvCxnSpPr>
            <p:cNvPr id="181" name="Straight Connector 180"/>
            <p:cNvCxnSpPr/>
            <p:nvPr/>
          </p:nvCxnSpPr>
          <p:spPr>
            <a:xfrm flipV="1">
              <a:off x="-2034323" y="4245516"/>
              <a:ext cx="49390" cy="1430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1398252" y="4263247"/>
              <a:ext cx="61819" cy="472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flipV="1">
              <a:off x="-1366582" y="4068813"/>
              <a:ext cx="91967" cy="3754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2098229" y="4092261"/>
              <a:ext cx="105417" cy="541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185" name="Picture 184"/>
            <p:cNvPicPr>
              <a:picLocks noChangeAspect="1"/>
            </p:cNvPicPr>
            <p:nvPr/>
          </p:nvPicPr>
          <p:blipFill rotWithShape="1">
            <a:blip r:embed="rId7">
              <a:extLst>
                <a:ext uri="{BEBA8EAE-BF5A-486C-A8C5-ECC9F3942E4B}">
                  <a14:imgProps xmlns:a14="http://schemas.microsoft.com/office/drawing/2010/main">
                    <a14:imgLayer r:embed="rId8">
                      <a14:imgEffect>
                        <a14:backgroundRemoval t="28444" b="74667" l="9778" r="92000">
                          <a14:backgroundMark x1="16000" y1="32444" x2="16000" y2="32444"/>
                          <a14:backgroundMark x1="27111" y1="32889" x2="27111" y2="32889"/>
                          <a14:backgroundMark x1="19556" y1="48889" x2="19556" y2="48889"/>
                          <a14:backgroundMark x1="19111" y1="66222" x2="19111" y2="66222"/>
                          <a14:backgroundMark x1="76444" y1="66667" x2="76444" y2="66667"/>
                          <a14:backgroundMark x1="81333" y1="47556" x2="81333" y2="47556"/>
                          <a14:backgroundMark x1="76889" y1="31556" x2="76889" y2="31556"/>
                          <a14:backgroundMark x1="87556" y1="70667" x2="87556" y2="70667"/>
                          <a14:backgroundMark x1="64889" y1="83111" x2="64889" y2="83111"/>
                          <a14:backgroundMark x1="27111" y1="71111" x2="27111" y2="71111"/>
                          <a14:backgroundMark x1="21778" y1="67111" x2="21778" y2="67111"/>
                          <a14:backgroundMark x1="15556" y1="70667" x2="15556" y2="70667"/>
                          <a14:backgroundMark x1="13333" y1="63556" x2="13333" y2="63556"/>
                          <a14:backgroundMark x1="12889" y1="69778" x2="12889" y2="69778"/>
                          <a14:backgroundMark x1="14222" y1="71111" x2="14222" y2="71111"/>
                          <a14:backgroundMark x1="20000" y1="72444" x2="20000" y2="72444"/>
                        </a14:backgroundRemoval>
                      </a14:imgEffect>
                    </a14:imgLayer>
                  </a14:imgProps>
                </a:ext>
              </a:extLst>
            </a:blip>
            <a:srcRect l="23923" t="29115" r="23305" b="25111"/>
            <a:stretch/>
          </p:blipFill>
          <p:spPr>
            <a:xfrm>
              <a:off x="-2034323" y="3894080"/>
              <a:ext cx="711843" cy="532488"/>
            </a:xfrm>
            <a:prstGeom prst="rect">
              <a:avLst/>
            </a:prstGeom>
          </p:spPr>
        </p:pic>
      </p:grpSp>
      <p:pic>
        <p:nvPicPr>
          <p:cNvPr id="1026" name="Picture 2" descr="Hand Story Sticker by Waltermedia for iOS &amp; Android | GIPHY"/>
          <p:cNvPicPr>
            <a:picLocks noChangeAspect="1" noChangeArrowheads="1" noCrop="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452542" y="-132538"/>
            <a:ext cx="2432382" cy="2432382"/>
          </a:xfrm>
          <a:prstGeom prst="rect">
            <a:avLst/>
          </a:prstGeom>
          <a:noFill/>
          <a:extLst>
            <a:ext uri="{909E8E84-426E-40DD-AFC4-6F175D3DCCD1}">
              <a14:hiddenFill xmlns:a14="http://schemas.microsoft.com/office/drawing/2010/main">
                <a:solidFill>
                  <a:srgbClr val="FFFFFF"/>
                </a:solidFill>
              </a14:hiddenFill>
            </a:ext>
          </a:extLst>
        </p:spPr>
      </p:pic>
      <p:cxnSp>
        <p:nvCxnSpPr>
          <p:cNvPr id="194" name="Straight Connector 193"/>
          <p:cNvCxnSpPr/>
          <p:nvPr/>
        </p:nvCxnSpPr>
        <p:spPr>
          <a:xfrm>
            <a:off x="3625702" y="650606"/>
            <a:ext cx="426657" cy="458166"/>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flipV="1">
            <a:off x="3636335" y="677308"/>
            <a:ext cx="416024" cy="429534"/>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3625702" y="54733"/>
            <a:ext cx="599963" cy="769441"/>
          </a:xfrm>
          <a:prstGeom prst="rect">
            <a:avLst/>
          </a:prstGeom>
          <a:noFill/>
        </p:spPr>
        <p:txBody>
          <a:bodyPr wrap="square" rtlCol="0">
            <a:spAutoFit/>
          </a:bodyPr>
          <a:lstStyle/>
          <a:p>
            <a:r>
              <a:rPr lang="en-US" sz="4400" b="1" dirty="0">
                <a:solidFill>
                  <a:srgbClr val="FF0000"/>
                </a:solidFill>
                <a:latin typeface="Bradley Hand ITC" panose="03070402050302030203" pitchFamily="66" charset="0"/>
              </a:rPr>
              <a:t>6</a:t>
            </a: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57165055"/>
      </p:ext>
    </p:extLst>
  </p:cSld>
  <p:clrMapOvr>
    <a:masterClrMapping/>
  </p:clrMapOvr>
  <mc:AlternateContent xmlns:mc="http://schemas.openxmlformats.org/markup-compatibility/2006" xmlns:p14="http://schemas.microsoft.com/office/powerpoint/2010/main">
    <mc:Choice Requires="p14">
      <p:transition spd="slow" p14:dur="2000" advTm="56329"/>
    </mc:Choice>
    <mc:Fallback xmlns="">
      <p:transition spd="slow" advTm="56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125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1250"/>
                            </p:stCondLst>
                            <p:childTnLst>
                              <p:par>
                                <p:cTn id="24" presetID="22" presetClass="entr" presetSubtype="8" fill="hold" nodeType="afterEffect">
                                  <p:stCondLst>
                                    <p:cond delay="1000"/>
                                  </p:stCondLst>
                                  <p:childTnLst>
                                    <p:set>
                                      <p:cBhvr>
                                        <p:cTn id="25" dur="1" fill="hold">
                                          <p:stCondLst>
                                            <p:cond delay="0"/>
                                          </p:stCondLst>
                                        </p:cTn>
                                        <p:tgtEl>
                                          <p:spTgt spid="152"/>
                                        </p:tgtEl>
                                        <p:attrNameLst>
                                          <p:attrName>style.visibility</p:attrName>
                                        </p:attrNameLst>
                                      </p:cBhvr>
                                      <p:to>
                                        <p:strVal val="visible"/>
                                      </p:to>
                                    </p:set>
                                    <p:animEffect transition="in" filter="wipe(left)">
                                      <p:cBhvr>
                                        <p:cTn id="26" dur="500"/>
                                        <p:tgtEl>
                                          <p:spTgt spid="152"/>
                                        </p:tgtEl>
                                      </p:cBhvr>
                                    </p:animEffect>
                                  </p:childTnLst>
                                </p:cTn>
                              </p:par>
                              <p:par>
                                <p:cTn id="27" presetID="22" presetClass="entr" presetSubtype="8" fill="hold" nodeType="withEffect">
                                  <p:stCondLst>
                                    <p:cond delay="1000"/>
                                  </p:stCondLst>
                                  <p:childTnLst>
                                    <p:set>
                                      <p:cBhvr>
                                        <p:cTn id="28" dur="1" fill="hold">
                                          <p:stCondLst>
                                            <p:cond delay="0"/>
                                          </p:stCondLst>
                                        </p:cTn>
                                        <p:tgtEl>
                                          <p:spTgt spid="146"/>
                                        </p:tgtEl>
                                        <p:attrNameLst>
                                          <p:attrName>style.visibility</p:attrName>
                                        </p:attrNameLst>
                                      </p:cBhvr>
                                      <p:to>
                                        <p:strVal val="visible"/>
                                      </p:to>
                                    </p:set>
                                    <p:animEffect transition="in" filter="wipe(left)">
                                      <p:cBhvr>
                                        <p:cTn id="29" dur="500"/>
                                        <p:tgtEl>
                                          <p:spTgt spid="146"/>
                                        </p:tgtEl>
                                      </p:cBhvr>
                                    </p:animEffect>
                                  </p:childTnLst>
                                </p:cTn>
                              </p:par>
                            </p:childTnLst>
                          </p:cTn>
                        </p:par>
                        <p:par>
                          <p:cTn id="30" fill="hold">
                            <p:stCondLst>
                              <p:cond delay="2750"/>
                            </p:stCondLst>
                            <p:childTnLst>
                              <p:par>
                                <p:cTn id="31" presetID="10" presetClass="exit" presetSubtype="0" fill="hold" nodeType="afterEffect">
                                  <p:stCondLst>
                                    <p:cond delay="0"/>
                                  </p:stCondLst>
                                  <p:childTnLst>
                                    <p:animEffect transition="out" filter="fade">
                                      <p:cBhvr>
                                        <p:cTn id="32" dur="500"/>
                                        <p:tgtEl>
                                          <p:spTgt spid="152"/>
                                        </p:tgtEl>
                                      </p:cBhvr>
                                    </p:animEffect>
                                    <p:set>
                                      <p:cBhvr>
                                        <p:cTn id="33" dur="1" fill="hold">
                                          <p:stCondLst>
                                            <p:cond delay="499"/>
                                          </p:stCondLst>
                                        </p:cTn>
                                        <p:tgtEl>
                                          <p:spTgt spid="15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6"/>
                                        </p:tgtEl>
                                      </p:cBhvr>
                                    </p:animEffect>
                                    <p:set>
                                      <p:cBhvr>
                                        <p:cTn id="36" dur="1" fill="hold">
                                          <p:stCondLst>
                                            <p:cond delay="499"/>
                                          </p:stCondLst>
                                        </p:cTn>
                                        <p:tgtEl>
                                          <p:spTgt spid="14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500"/>
                                        <p:tgtEl>
                                          <p:spTgt spid="142"/>
                                        </p:tgtEl>
                                      </p:cBhvr>
                                    </p:animEffect>
                                  </p:childTnLst>
                                </p:cTn>
                              </p:par>
                              <p:par>
                                <p:cTn id="42" presetID="1" presetClass="entr" presetSubtype="0" fill="hold" nodeType="withEffect">
                                  <p:stCondLst>
                                    <p:cond delay="0"/>
                                  </p:stCondLst>
                                  <p:childTnLst>
                                    <p:set>
                                      <p:cBhvr>
                                        <p:cTn id="43" dur="1" fill="hold">
                                          <p:stCondLst>
                                            <p:cond delay="0"/>
                                          </p:stCondLst>
                                        </p:cTn>
                                        <p:tgtEl>
                                          <p:spTgt spid="57"/>
                                        </p:tgtEl>
                                        <p:attrNameLst>
                                          <p:attrName>style.visibility</p:attrName>
                                        </p:attrNameLst>
                                      </p:cBhvr>
                                      <p:to>
                                        <p:strVal val="visible"/>
                                      </p:to>
                                    </p:set>
                                  </p:childTnLst>
                                </p:cTn>
                              </p:par>
                              <p:par>
                                <p:cTn id="44" presetID="42" presetClass="entr" presetSubtype="0" fill="hold" grpId="0" nodeType="withEffect">
                                  <p:stCondLst>
                                    <p:cond delay="750"/>
                                  </p:stCondLst>
                                  <p:childTnLst>
                                    <p:set>
                                      <p:cBhvr>
                                        <p:cTn id="45" dur="1" fill="hold">
                                          <p:stCondLst>
                                            <p:cond delay="0"/>
                                          </p:stCondLst>
                                        </p:cTn>
                                        <p:tgtEl>
                                          <p:spTgt spid="149"/>
                                        </p:tgtEl>
                                        <p:attrNameLst>
                                          <p:attrName>style.visibility</p:attrName>
                                        </p:attrNameLst>
                                      </p:cBhvr>
                                      <p:to>
                                        <p:strVal val="visible"/>
                                      </p:to>
                                    </p:set>
                                    <p:animEffect transition="in" filter="fade">
                                      <p:cBhvr>
                                        <p:cTn id="46" dur="1000"/>
                                        <p:tgtEl>
                                          <p:spTgt spid="149"/>
                                        </p:tgtEl>
                                      </p:cBhvr>
                                    </p:animEffect>
                                    <p:anim calcmode="lin" valueType="num">
                                      <p:cBhvr>
                                        <p:cTn id="47" dur="1000" fill="hold"/>
                                        <p:tgtEl>
                                          <p:spTgt spid="149"/>
                                        </p:tgtEl>
                                        <p:attrNameLst>
                                          <p:attrName>ppt_x</p:attrName>
                                        </p:attrNameLst>
                                      </p:cBhvr>
                                      <p:tavLst>
                                        <p:tav tm="0">
                                          <p:val>
                                            <p:strVal val="#ppt_x"/>
                                          </p:val>
                                        </p:tav>
                                        <p:tav tm="100000">
                                          <p:val>
                                            <p:strVal val="#ppt_x"/>
                                          </p:val>
                                        </p:tav>
                                      </p:tavLst>
                                    </p:anim>
                                    <p:anim calcmode="lin" valueType="num">
                                      <p:cBhvr>
                                        <p:cTn id="48" dur="1000" fill="hold"/>
                                        <p:tgtEl>
                                          <p:spTgt spid="14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1000"/>
                                  </p:stCondLst>
                                  <p:childTnLst>
                                    <p:set>
                                      <p:cBhvr>
                                        <p:cTn id="50" dur="1" fill="hold">
                                          <p:stCondLst>
                                            <p:cond delay="0"/>
                                          </p:stCondLst>
                                        </p:cTn>
                                        <p:tgtEl>
                                          <p:spTgt spid="155"/>
                                        </p:tgtEl>
                                        <p:attrNameLst>
                                          <p:attrName>style.visibility</p:attrName>
                                        </p:attrNameLst>
                                      </p:cBhvr>
                                      <p:to>
                                        <p:strVal val="visible"/>
                                      </p:to>
                                    </p:set>
                                    <p:animEffect transition="in" filter="fade">
                                      <p:cBhvr>
                                        <p:cTn id="51" dur="1000"/>
                                        <p:tgtEl>
                                          <p:spTgt spid="155"/>
                                        </p:tgtEl>
                                      </p:cBhvr>
                                    </p:animEffect>
                                    <p:anim calcmode="lin" valueType="num">
                                      <p:cBhvr>
                                        <p:cTn id="52" dur="1000" fill="hold"/>
                                        <p:tgtEl>
                                          <p:spTgt spid="155"/>
                                        </p:tgtEl>
                                        <p:attrNameLst>
                                          <p:attrName>ppt_x</p:attrName>
                                        </p:attrNameLst>
                                      </p:cBhvr>
                                      <p:tavLst>
                                        <p:tav tm="0">
                                          <p:val>
                                            <p:strVal val="#ppt_x"/>
                                          </p:val>
                                        </p:tav>
                                        <p:tav tm="100000">
                                          <p:val>
                                            <p:strVal val="#ppt_x"/>
                                          </p:val>
                                        </p:tav>
                                      </p:tavLst>
                                    </p:anim>
                                    <p:anim calcmode="lin" valueType="num">
                                      <p:cBhvr>
                                        <p:cTn id="53" dur="1000" fill="hold"/>
                                        <p:tgtEl>
                                          <p:spTgt spid="15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par>
                                <p:cTn id="64" presetID="6" presetClass="emph" presetSubtype="0" fill="hold" grpId="1" nodeType="withEffect">
                                  <p:stCondLst>
                                    <p:cond delay="0"/>
                                  </p:stCondLst>
                                  <p:childTnLst>
                                    <p:animScale>
                                      <p:cBhvr>
                                        <p:cTn id="65" dur="750" fill="hold"/>
                                        <p:tgtEl>
                                          <p:spTgt spid="12"/>
                                        </p:tgtEl>
                                      </p:cBhvr>
                                      <p:by x="150000" y="150000"/>
                                    </p:animScale>
                                  </p:childTnLst>
                                </p:cTn>
                              </p:par>
                              <p:par>
                                <p:cTn id="66" presetID="1" presetClass="entr" presetSubtype="0" fill="hold" nodeType="withEffect">
                                  <p:stCondLst>
                                    <p:cond delay="0"/>
                                  </p:stCondLst>
                                  <p:childTnLst>
                                    <p:set>
                                      <p:cBhvr>
                                        <p:cTn id="67" dur="1" fill="hold">
                                          <p:stCondLst>
                                            <p:cond delay="0"/>
                                          </p:stCondLst>
                                        </p:cTn>
                                        <p:tgtEl>
                                          <p:spTgt spid="148"/>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74"/>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8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9"/>
                                          </p:stCondLst>
                                        </p:cTn>
                                        <p:tgtEl>
                                          <p:spTgt spid="1026"/>
                                        </p:tgtEl>
                                        <p:attrNameLst>
                                          <p:attrName>style.visibility</p:attrName>
                                        </p:attrNameLst>
                                      </p:cBhvr>
                                      <p:to>
                                        <p:strVal val="visible"/>
                                      </p:to>
                                    </p:set>
                                  </p:childTnLst>
                                </p:cTn>
                              </p:par>
                              <p:par>
                                <p:cTn id="76" presetID="1" presetClass="entr" presetSubtype="0" fill="hold" nodeType="withEffect">
                                  <p:stCondLst>
                                    <p:cond delay="1000"/>
                                  </p:stCondLst>
                                  <p:childTnLst>
                                    <p:set>
                                      <p:cBhvr>
                                        <p:cTn id="77" dur="1" fill="hold">
                                          <p:stCondLst>
                                            <p:cond delay="0"/>
                                          </p:stCondLst>
                                        </p:cTn>
                                        <p:tgtEl>
                                          <p:spTgt spid="196"/>
                                        </p:tgtEl>
                                        <p:attrNameLst>
                                          <p:attrName>style.visibility</p:attrName>
                                        </p:attrNameLst>
                                      </p:cBhvr>
                                      <p:to>
                                        <p:strVal val="visible"/>
                                      </p:to>
                                    </p:set>
                                  </p:childTnLst>
                                </p:cTn>
                              </p:par>
                              <p:par>
                                <p:cTn id="78" presetID="1" presetClass="entr" presetSubtype="0" fill="hold" nodeType="withEffect">
                                  <p:stCondLst>
                                    <p:cond delay="1250"/>
                                  </p:stCondLst>
                                  <p:childTnLst>
                                    <p:set>
                                      <p:cBhvr>
                                        <p:cTn id="79" dur="1" fill="hold">
                                          <p:stCondLst>
                                            <p:cond delay="0"/>
                                          </p:stCondLst>
                                        </p:cTn>
                                        <p:tgtEl>
                                          <p:spTgt spid="194"/>
                                        </p:tgtEl>
                                        <p:attrNameLst>
                                          <p:attrName>style.visibility</p:attrName>
                                        </p:attrNameLst>
                                      </p:cBhvr>
                                      <p:to>
                                        <p:strVal val="visible"/>
                                      </p:to>
                                    </p:set>
                                  </p:childTnLst>
                                </p:cTn>
                              </p:par>
                              <p:par>
                                <p:cTn id="80" presetID="1" presetClass="entr" presetSubtype="0" fill="hold" grpId="0" nodeType="withEffect">
                                  <p:stCondLst>
                                    <p:cond delay="1000"/>
                                  </p:stCondLst>
                                  <p:childTnLst>
                                    <p:set>
                                      <p:cBhvr>
                                        <p:cTn id="81" dur="1" fill="hold">
                                          <p:stCondLst>
                                            <p:cond delay="0"/>
                                          </p:stCondLst>
                                        </p:cTn>
                                        <p:tgtEl>
                                          <p:spTgt spid="197"/>
                                        </p:tgtEl>
                                        <p:attrNameLst>
                                          <p:attrName>style.visibility</p:attrName>
                                        </p:attrNameLst>
                                      </p:cBhvr>
                                      <p:to>
                                        <p:strVal val="visible"/>
                                      </p:to>
                                    </p:set>
                                  </p:childTnLst>
                                </p:cTn>
                              </p:par>
                              <p:par>
                                <p:cTn id="82" presetID="1" presetClass="exit" presetSubtype="0" fill="hold" nodeType="withEffect">
                                  <p:stCondLst>
                                    <p:cond delay="750"/>
                                  </p:stCondLst>
                                  <p:childTnLst>
                                    <p:set>
                                      <p:cBhvr>
                                        <p:cTn id="83"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4" fill="hold" display="0">
                  <p:stCondLst>
                    <p:cond delay="indefinite"/>
                  </p:stCondLst>
                  <p:endCondLst>
                    <p:cond evt="onStopAudio" delay="0">
                      <p:tgtEl>
                        <p:sldTgt/>
                      </p:tgtEl>
                    </p:cond>
                  </p:endCondLst>
                </p:cTn>
                <p:tgtEl>
                  <p:spTgt spid="13"/>
                </p:tgtEl>
              </p:cMediaNode>
            </p:audio>
          </p:childTnLst>
        </p:cTn>
      </p:par>
    </p:tnLst>
    <p:bldLst>
      <p:bldP spid="149" grpId="0" animBg="1"/>
      <p:bldP spid="155" grpId="0" animBg="1"/>
      <p:bldP spid="3" grpId="0"/>
      <p:bldP spid="3" grpId="1"/>
      <p:bldP spid="12" grpId="0" animBg="1"/>
      <p:bldP spid="12" grpId="1" animBg="1"/>
      <p:bldP spid="19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1E515-8A6E-4D4B-ABBF-043310D3AA64}"/>
              </a:ext>
            </a:extLst>
          </p:cNvPr>
          <p:cNvSpPr>
            <a:spLocks noGrp="1"/>
          </p:cNvSpPr>
          <p:nvPr>
            <p:ph type="title"/>
          </p:nvPr>
        </p:nvSpPr>
        <p:spPr>
          <a:xfrm>
            <a:off x="609599" y="274638"/>
            <a:ext cx="7296145" cy="1143000"/>
          </a:xfrm>
        </p:spPr>
        <p:txBody>
          <a:bodyPr>
            <a:normAutofit/>
          </a:bodyPr>
          <a:lstStyle/>
          <a:p>
            <a:r>
              <a:rPr lang="en-US" dirty="0"/>
              <a:t>The 5/10 Way During Covid-19</a:t>
            </a:r>
          </a:p>
        </p:txBody>
      </p:sp>
      <p:cxnSp>
        <p:nvCxnSpPr>
          <p:cNvPr id="7" name="Straight Connector 6">
            <a:extLst>
              <a:ext uri="{FF2B5EF4-FFF2-40B4-BE49-F238E27FC236}">
                <a16:creationId xmlns:a16="http://schemas.microsoft.com/office/drawing/2014/main" id="{F760EF19-079F-4C12-B69A-AC4B797FE9E5}"/>
              </a:ext>
            </a:extLst>
          </p:cNvPr>
          <p:cNvCxnSpPr>
            <a:cxnSpLocks/>
          </p:cNvCxnSpPr>
          <p:nvPr/>
        </p:nvCxnSpPr>
        <p:spPr>
          <a:xfrm>
            <a:off x="1106170" y="2519680"/>
            <a:ext cx="8321040" cy="12700"/>
          </a:xfrm>
          <a:prstGeom prst="line">
            <a:avLst/>
          </a:prstGeom>
          <a:ln w="57150">
            <a:solidFill>
              <a:schemeClr val="accent6">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B17B456-94D3-4277-BB4B-963726411888}"/>
              </a:ext>
            </a:extLst>
          </p:cNvPr>
          <p:cNvCxnSpPr/>
          <p:nvPr/>
        </p:nvCxnSpPr>
        <p:spPr>
          <a:xfrm>
            <a:off x="1112520" y="2379980"/>
            <a:ext cx="0" cy="330200"/>
          </a:xfrm>
          <a:prstGeom prst="line">
            <a:avLst/>
          </a:prstGeom>
          <a:ln w="571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C13090F-C2A0-4668-9A8D-9183C6A71753}"/>
              </a:ext>
            </a:extLst>
          </p:cNvPr>
          <p:cNvCxnSpPr/>
          <p:nvPr/>
        </p:nvCxnSpPr>
        <p:spPr>
          <a:xfrm>
            <a:off x="9389364" y="2379980"/>
            <a:ext cx="0" cy="330200"/>
          </a:xfrm>
          <a:prstGeom prst="line">
            <a:avLst/>
          </a:prstGeom>
          <a:ln w="571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09D578E-DA60-4460-9CBB-D34F50B343B2}"/>
              </a:ext>
            </a:extLst>
          </p:cNvPr>
          <p:cNvCxnSpPr/>
          <p:nvPr/>
        </p:nvCxnSpPr>
        <p:spPr>
          <a:xfrm>
            <a:off x="5273040" y="2379980"/>
            <a:ext cx="0" cy="330200"/>
          </a:xfrm>
          <a:prstGeom prst="line">
            <a:avLst/>
          </a:prstGeom>
          <a:ln w="571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142" name="Group 141">
            <a:extLst>
              <a:ext uri="{FF2B5EF4-FFF2-40B4-BE49-F238E27FC236}">
                <a16:creationId xmlns:a16="http://schemas.microsoft.com/office/drawing/2014/main" id="{2FC87E6E-2E44-407E-B925-E7B4BB6DF697}"/>
              </a:ext>
            </a:extLst>
          </p:cNvPr>
          <p:cNvGrpSpPr/>
          <p:nvPr/>
        </p:nvGrpSpPr>
        <p:grpSpPr>
          <a:xfrm>
            <a:off x="5170885" y="1310859"/>
            <a:ext cx="3581229" cy="977840"/>
            <a:chOff x="5993845" y="670779"/>
            <a:chExt cx="3581229" cy="977840"/>
          </a:xfrm>
        </p:grpSpPr>
        <p:sp>
          <p:nvSpPr>
            <p:cNvPr id="139" name="Arrow: Bent-Up 138">
              <a:extLst>
                <a:ext uri="{FF2B5EF4-FFF2-40B4-BE49-F238E27FC236}">
                  <a16:creationId xmlns:a16="http://schemas.microsoft.com/office/drawing/2014/main" id="{6C209F37-2790-4548-9F6C-C8E871FD3974}"/>
                </a:ext>
              </a:extLst>
            </p:cNvPr>
            <p:cNvSpPr/>
            <p:nvPr/>
          </p:nvSpPr>
          <p:spPr>
            <a:xfrm rot="10800000">
              <a:off x="5993845" y="1075531"/>
              <a:ext cx="416479" cy="573088"/>
            </a:xfrm>
            <a:prstGeom prst="bentUpArrow">
              <a:avLst>
                <a:gd name="adj1" fmla="val 12316"/>
                <a:gd name="adj2" fmla="val 24828"/>
                <a:gd name="adj3" fmla="val 50000"/>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TextBox 139">
              <a:extLst>
                <a:ext uri="{FF2B5EF4-FFF2-40B4-BE49-F238E27FC236}">
                  <a16:creationId xmlns:a16="http://schemas.microsoft.com/office/drawing/2014/main" id="{FAE00509-1F5E-4FA4-B254-E9EA226949F8}"/>
                </a:ext>
              </a:extLst>
            </p:cNvPr>
            <p:cNvSpPr txBox="1"/>
            <p:nvPr/>
          </p:nvSpPr>
          <p:spPr>
            <a:xfrm>
              <a:off x="6410324" y="670779"/>
              <a:ext cx="3164750" cy="830997"/>
            </a:xfrm>
            <a:prstGeom prst="rect">
              <a:avLst/>
            </a:prstGeom>
            <a:noFill/>
          </p:spPr>
          <p:txBody>
            <a:bodyPr wrap="square" rtlCol="0">
              <a:spAutoFit/>
            </a:bodyPr>
            <a:lstStyle/>
            <a:p>
              <a:r>
                <a:rPr lang="en-US" sz="2400" b="1" dirty="0">
                  <a:solidFill>
                    <a:schemeClr val="accent6">
                      <a:lumMod val="75000"/>
                    </a:schemeClr>
                  </a:solidFill>
                </a:rPr>
                <a:t>6 FT VERBAL CONTACT</a:t>
              </a:r>
            </a:p>
            <a:p>
              <a:r>
                <a:rPr lang="en-US" sz="2400" b="1" dirty="0">
                  <a:solidFill>
                    <a:srgbClr val="000000"/>
                  </a:solidFill>
                </a:rPr>
                <a:t>SAY “HELLO!”</a:t>
              </a:r>
            </a:p>
          </p:txBody>
        </p:sp>
      </p:grpSp>
      <p:cxnSp>
        <p:nvCxnSpPr>
          <p:cNvPr id="146" name="Straight Connector 145">
            <a:extLst>
              <a:ext uri="{FF2B5EF4-FFF2-40B4-BE49-F238E27FC236}">
                <a16:creationId xmlns:a16="http://schemas.microsoft.com/office/drawing/2014/main" id="{41DA72C4-DC8A-4738-9BDE-800F19DD2FC0}"/>
              </a:ext>
            </a:extLst>
          </p:cNvPr>
          <p:cNvCxnSpPr/>
          <p:nvPr/>
        </p:nvCxnSpPr>
        <p:spPr>
          <a:xfrm>
            <a:off x="1243584" y="3493008"/>
            <a:ext cx="7845552"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65EBE99E-6C10-4532-8852-D0D1ECCA14CC}"/>
              </a:ext>
            </a:extLst>
          </p:cNvPr>
          <p:cNvCxnSpPr>
            <a:cxnSpLocks/>
          </p:cNvCxnSpPr>
          <p:nvPr/>
        </p:nvCxnSpPr>
        <p:spPr>
          <a:xfrm flipV="1">
            <a:off x="900684" y="3556000"/>
            <a:ext cx="8484616" cy="7670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9" name="Speech Bubble: Rectangle 148">
            <a:extLst>
              <a:ext uri="{FF2B5EF4-FFF2-40B4-BE49-F238E27FC236}">
                <a16:creationId xmlns:a16="http://schemas.microsoft.com/office/drawing/2014/main" id="{85EDF098-7C22-4F6D-8D1B-2DCAB2D8BBD3}"/>
              </a:ext>
            </a:extLst>
          </p:cNvPr>
          <p:cNvSpPr/>
          <p:nvPr/>
        </p:nvSpPr>
        <p:spPr>
          <a:xfrm>
            <a:off x="1565061" y="2667952"/>
            <a:ext cx="1687981" cy="1113028"/>
          </a:xfrm>
          <a:prstGeom prst="wedgeRectCallout">
            <a:avLst>
              <a:gd name="adj1" fmla="val -39471"/>
              <a:gd name="adj2" fmla="val 62501"/>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Good morning!</a:t>
            </a:r>
          </a:p>
        </p:txBody>
      </p:sp>
      <p:sp>
        <p:nvSpPr>
          <p:cNvPr id="155" name="Speech Bubble: Rectangle 154">
            <a:extLst>
              <a:ext uri="{FF2B5EF4-FFF2-40B4-BE49-F238E27FC236}">
                <a16:creationId xmlns:a16="http://schemas.microsoft.com/office/drawing/2014/main" id="{B32DCDE5-40BC-4E81-9616-196BCCA45533}"/>
              </a:ext>
            </a:extLst>
          </p:cNvPr>
          <p:cNvSpPr/>
          <p:nvPr/>
        </p:nvSpPr>
        <p:spPr>
          <a:xfrm flipH="1">
            <a:off x="3387990" y="2959736"/>
            <a:ext cx="1328739" cy="1113028"/>
          </a:xfrm>
          <a:prstGeom prst="wedgeRectCallout">
            <a:avLst>
              <a:gd name="adj1" fmla="val -39471"/>
              <a:gd name="adj2" fmla="val 6250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Hey there!</a:t>
            </a:r>
          </a:p>
        </p:txBody>
      </p:sp>
      <p:sp>
        <p:nvSpPr>
          <p:cNvPr id="3" name="Rectangle 2">
            <a:extLst>
              <a:ext uri="{FF2B5EF4-FFF2-40B4-BE49-F238E27FC236}">
                <a16:creationId xmlns:a16="http://schemas.microsoft.com/office/drawing/2014/main" id="{487F67C6-A533-41AE-8EAE-5F215B16B810}"/>
              </a:ext>
            </a:extLst>
          </p:cNvPr>
          <p:cNvSpPr/>
          <p:nvPr/>
        </p:nvSpPr>
        <p:spPr>
          <a:xfrm>
            <a:off x="1065409" y="1583932"/>
            <a:ext cx="10925965" cy="523220"/>
          </a:xfrm>
          <a:prstGeom prst="rect">
            <a:avLst/>
          </a:prstGeom>
        </p:spPr>
        <p:txBody>
          <a:bodyPr wrap="square">
            <a:spAutoFit/>
          </a:bodyPr>
          <a:lstStyle/>
          <a:p>
            <a:r>
              <a:rPr lang="en-US" sz="2800" dirty="0">
                <a:solidFill>
                  <a:prstClr val="black"/>
                </a:solidFill>
              </a:rPr>
              <a:t>The 10 FT rule requires smiling and eye contact. </a:t>
            </a:r>
            <a:endParaRPr lang="en-US" sz="4000" dirty="0"/>
          </a:p>
        </p:txBody>
      </p:sp>
      <p:sp>
        <p:nvSpPr>
          <p:cNvPr id="26" name="Freeform: Shape 598">
            <a:extLst>
              <a:ext uri="{FF2B5EF4-FFF2-40B4-BE49-F238E27FC236}">
                <a16:creationId xmlns:a16="http://schemas.microsoft.com/office/drawing/2014/main" id="{4C5D4A51-903C-4B6D-AFEE-5367E8049A35}"/>
              </a:ext>
            </a:extLst>
          </p:cNvPr>
          <p:cNvSpPr/>
          <p:nvPr/>
        </p:nvSpPr>
        <p:spPr>
          <a:xfrm>
            <a:off x="413281" y="4794595"/>
            <a:ext cx="777522" cy="806839"/>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 h="535781">
                <a:moveTo>
                  <a:pt x="0" y="11906"/>
                </a:moveTo>
                <a:cubicBezTo>
                  <a:pt x="187325" y="53181"/>
                  <a:pt x="372268" y="49212"/>
                  <a:pt x="547688" y="0"/>
                </a:cubicBezTo>
                <a:cubicBezTo>
                  <a:pt x="549275" y="177006"/>
                  <a:pt x="550863" y="354012"/>
                  <a:pt x="552450" y="531018"/>
                </a:cubicBezTo>
                <a:lnTo>
                  <a:pt x="319086" y="535781"/>
                </a:lnTo>
                <a:lnTo>
                  <a:pt x="295275" y="111918"/>
                </a:lnTo>
                <a:lnTo>
                  <a:pt x="295275" y="111918"/>
                </a:lnTo>
                <a:lnTo>
                  <a:pt x="257175" y="111918"/>
                </a:lnTo>
                <a:lnTo>
                  <a:pt x="254793" y="531018"/>
                </a:lnTo>
                <a:lnTo>
                  <a:pt x="4762" y="531018"/>
                </a:lnTo>
                <a:cubicBezTo>
                  <a:pt x="3175" y="353218"/>
                  <a:pt x="1587" y="189706"/>
                  <a:pt x="0" y="11906"/>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601">
            <a:extLst>
              <a:ext uri="{FF2B5EF4-FFF2-40B4-BE49-F238E27FC236}">
                <a16:creationId xmlns:a16="http://schemas.microsoft.com/office/drawing/2014/main" id="{0940A084-BA0D-4FA3-9009-52A2BDFE1E08}"/>
              </a:ext>
            </a:extLst>
          </p:cNvPr>
          <p:cNvSpPr/>
          <p:nvPr/>
        </p:nvSpPr>
        <p:spPr>
          <a:xfrm rot="21046209" flipH="1">
            <a:off x="-55654" y="4636572"/>
            <a:ext cx="311933" cy="269020"/>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Shape 602">
            <a:extLst>
              <a:ext uri="{FF2B5EF4-FFF2-40B4-BE49-F238E27FC236}">
                <a16:creationId xmlns:a16="http://schemas.microsoft.com/office/drawing/2014/main" id="{EADB2D76-2D48-4B74-9CE2-15454D77D3B3}"/>
              </a:ext>
            </a:extLst>
          </p:cNvPr>
          <p:cNvSpPr/>
          <p:nvPr/>
        </p:nvSpPr>
        <p:spPr>
          <a:xfrm rot="1002476">
            <a:off x="183038" y="4047803"/>
            <a:ext cx="314341" cy="676508"/>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pattFill prst="dkDnDiag">
            <a:fgClr>
              <a:srgbClr val="007FFF"/>
            </a:fgClr>
            <a:bgClr>
              <a:sysClr val="window" lastClr="FFFFFF"/>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603">
            <a:extLst>
              <a:ext uri="{FF2B5EF4-FFF2-40B4-BE49-F238E27FC236}">
                <a16:creationId xmlns:a16="http://schemas.microsoft.com/office/drawing/2014/main" id="{E702356F-013A-47BF-9127-E85F33CA7029}"/>
              </a:ext>
            </a:extLst>
          </p:cNvPr>
          <p:cNvSpPr/>
          <p:nvPr/>
        </p:nvSpPr>
        <p:spPr>
          <a:xfrm>
            <a:off x="356351" y="4057130"/>
            <a:ext cx="865258" cy="829444"/>
          </a:xfrm>
          <a:custGeom>
            <a:avLst/>
            <a:gdLst>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72995 w 571470"/>
              <a:gd name="connsiteY0" fmla="*/ 25400 h 568325"/>
              <a:gd name="connsiteX1" fmla="*/ 3145 w 571470"/>
              <a:gd name="connsiteY1" fmla="*/ 561975 h 568325"/>
              <a:gd name="connsiteX2" fmla="*/ 571470 w 571470"/>
              <a:gd name="connsiteY2" fmla="*/ 568325 h 568325"/>
              <a:gd name="connsiteX3" fmla="*/ 495270 w 571470"/>
              <a:gd name="connsiteY3" fmla="*/ 0 h 568325"/>
              <a:gd name="connsiteX4" fmla="*/ 72995 w 571470"/>
              <a:gd name="connsiteY4" fmla="*/ 25400 h 568325"/>
              <a:gd name="connsiteX0" fmla="*/ 72995 w 571470"/>
              <a:gd name="connsiteY0" fmla="*/ 25400 h 592367"/>
              <a:gd name="connsiteX1" fmla="*/ 3145 w 571470"/>
              <a:gd name="connsiteY1" fmla="*/ 561975 h 592367"/>
              <a:gd name="connsiteX2" fmla="*/ 571470 w 571470"/>
              <a:gd name="connsiteY2" fmla="*/ 568325 h 592367"/>
              <a:gd name="connsiteX3" fmla="*/ 495270 w 571470"/>
              <a:gd name="connsiteY3" fmla="*/ 0 h 592367"/>
              <a:gd name="connsiteX4" fmla="*/ 72995 w 571470"/>
              <a:gd name="connsiteY4" fmla="*/ 25400 h 592367"/>
              <a:gd name="connsiteX0" fmla="*/ 72995 w 571470"/>
              <a:gd name="connsiteY0" fmla="*/ 25400 h 606867"/>
              <a:gd name="connsiteX1" fmla="*/ 3145 w 571470"/>
              <a:gd name="connsiteY1" fmla="*/ 561975 h 606867"/>
              <a:gd name="connsiteX2" fmla="*/ 571470 w 571470"/>
              <a:gd name="connsiteY2" fmla="*/ 568325 h 606867"/>
              <a:gd name="connsiteX3" fmla="*/ 495270 w 571470"/>
              <a:gd name="connsiteY3" fmla="*/ 0 h 606867"/>
              <a:gd name="connsiteX4" fmla="*/ 72995 w 571470"/>
              <a:gd name="connsiteY4" fmla="*/ 25400 h 606867"/>
              <a:gd name="connsiteX0" fmla="*/ 72995 w 573130"/>
              <a:gd name="connsiteY0" fmla="*/ 25400 h 606867"/>
              <a:gd name="connsiteX1" fmla="*/ 3145 w 573130"/>
              <a:gd name="connsiteY1" fmla="*/ 561975 h 606867"/>
              <a:gd name="connsiteX2" fmla="*/ 571470 w 573130"/>
              <a:gd name="connsiteY2" fmla="*/ 568325 h 606867"/>
              <a:gd name="connsiteX3" fmla="*/ 495270 w 573130"/>
              <a:gd name="connsiteY3" fmla="*/ 0 h 606867"/>
              <a:gd name="connsiteX4" fmla="*/ 72995 w 573130"/>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114470 w 573128"/>
              <a:gd name="connsiteY0" fmla="*/ 18196 h 606867"/>
              <a:gd name="connsiteX1" fmla="*/ 1395 w 573128"/>
              <a:gd name="connsiteY1" fmla="*/ 561975 h 606867"/>
              <a:gd name="connsiteX2" fmla="*/ 569720 w 573128"/>
              <a:gd name="connsiteY2" fmla="*/ 568325 h 606867"/>
              <a:gd name="connsiteX3" fmla="*/ 493520 w 573128"/>
              <a:gd name="connsiteY3" fmla="*/ 0 h 606867"/>
              <a:gd name="connsiteX4" fmla="*/ 114470 w 573128"/>
              <a:gd name="connsiteY4" fmla="*/ 18196 h 606867"/>
              <a:gd name="connsiteX0" fmla="*/ 114470 w 571311"/>
              <a:gd name="connsiteY0" fmla="*/ 18196 h 606867"/>
              <a:gd name="connsiteX1" fmla="*/ 1395 w 571311"/>
              <a:gd name="connsiteY1" fmla="*/ 561975 h 606867"/>
              <a:gd name="connsiteX2" fmla="*/ 569720 w 571311"/>
              <a:gd name="connsiteY2" fmla="*/ 568325 h 606867"/>
              <a:gd name="connsiteX3" fmla="*/ 450294 w 571311"/>
              <a:gd name="connsiteY3" fmla="*/ 0 h 606867"/>
              <a:gd name="connsiteX4" fmla="*/ 114470 w 571311"/>
              <a:gd name="connsiteY4" fmla="*/ 18196 h 606867"/>
              <a:gd name="connsiteX0" fmla="*/ 114470 w 569720"/>
              <a:gd name="connsiteY0" fmla="*/ 18196 h 606867"/>
              <a:gd name="connsiteX1" fmla="*/ 1395 w 569720"/>
              <a:gd name="connsiteY1" fmla="*/ 561975 h 606867"/>
              <a:gd name="connsiteX2" fmla="*/ 569720 w 569720"/>
              <a:gd name="connsiteY2" fmla="*/ 568325 h 606867"/>
              <a:gd name="connsiteX3" fmla="*/ 450294 w 569720"/>
              <a:gd name="connsiteY3" fmla="*/ 0 h 606867"/>
              <a:gd name="connsiteX4" fmla="*/ 114470 w 569720"/>
              <a:gd name="connsiteY4" fmla="*/ 18196 h 606867"/>
              <a:gd name="connsiteX0" fmla="*/ 113075 w 568325"/>
              <a:gd name="connsiteY0" fmla="*/ 18196 h 606867"/>
              <a:gd name="connsiteX1" fmla="*/ 0 w 568325"/>
              <a:gd name="connsiteY1" fmla="*/ 561975 h 606867"/>
              <a:gd name="connsiteX2" fmla="*/ 568325 w 568325"/>
              <a:gd name="connsiteY2" fmla="*/ 568325 h 606867"/>
              <a:gd name="connsiteX3" fmla="*/ 448899 w 568325"/>
              <a:gd name="connsiteY3" fmla="*/ 0 h 606867"/>
              <a:gd name="connsiteX4" fmla="*/ 113075 w 568325"/>
              <a:gd name="connsiteY4" fmla="*/ 18196 h 606867"/>
              <a:gd name="connsiteX0" fmla="*/ 113075 w 568325"/>
              <a:gd name="connsiteY0" fmla="*/ 18196 h 587935"/>
              <a:gd name="connsiteX1" fmla="*/ 0 w 568325"/>
              <a:gd name="connsiteY1" fmla="*/ 561975 h 587935"/>
              <a:gd name="connsiteX2" fmla="*/ 568325 w 568325"/>
              <a:gd name="connsiteY2" fmla="*/ 568325 h 587935"/>
              <a:gd name="connsiteX3" fmla="*/ 448899 w 568325"/>
              <a:gd name="connsiteY3" fmla="*/ 0 h 587935"/>
              <a:gd name="connsiteX4" fmla="*/ 113075 w 568325"/>
              <a:gd name="connsiteY4" fmla="*/ 18196 h 587935"/>
              <a:gd name="connsiteX0" fmla="*/ 113075 w 556869"/>
              <a:gd name="connsiteY0" fmla="*/ 18196 h 585082"/>
              <a:gd name="connsiteX1" fmla="*/ 0 w 556869"/>
              <a:gd name="connsiteY1" fmla="*/ 561975 h 585082"/>
              <a:gd name="connsiteX2" fmla="*/ 556869 w 556869"/>
              <a:gd name="connsiteY2" fmla="*/ 564506 h 585082"/>
              <a:gd name="connsiteX3" fmla="*/ 448899 w 556869"/>
              <a:gd name="connsiteY3" fmla="*/ 0 h 585082"/>
              <a:gd name="connsiteX4" fmla="*/ 113075 w 556869"/>
              <a:gd name="connsiteY4" fmla="*/ 18196 h 585082"/>
              <a:gd name="connsiteX0" fmla="*/ 113075 w 556869"/>
              <a:gd name="connsiteY0" fmla="*/ 18196 h 574902"/>
              <a:gd name="connsiteX1" fmla="*/ 0 w 556869"/>
              <a:gd name="connsiteY1" fmla="*/ 561975 h 574902"/>
              <a:gd name="connsiteX2" fmla="*/ 556869 w 556869"/>
              <a:gd name="connsiteY2" fmla="*/ 564506 h 574902"/>
              <a:gd name="connsiteX3" fmla="*/ 448899 w 556869"/>
              <a:gd name="connsiteY3" fmla="*/ 0 h 574902"/>
              <a:gd name="connsiteX4" fmla="*/ 113075 w 556869"/>
              <a:gd name="connsiteY4" fmla="*/ 18196 h 574902"/>
              <a:gd name="connsiteX0" fmla="*/ 113075 w 556869"/>
              <a:gd name="connsiteY0" fmla="*/ 18196 h 574902"/>
              <a:gd name="connsiteX1" fmla="*/ 0 w 556869"/>
              <a:gd name="connsiteY1" fmla="*/ 561975 h 574902"/>
              <a:gd name="connsiteX2" fmla="*/ 556869 w 556869"/>
              <a:gd name="connsiteY2" fmla="*/ 564506 h 574902"/>
              <a:gd name="connsiteX3" fmla="*/ 448899 w 556869"/>
              <a:gd name="connsiteY3" fmla="*/ 0 h 574902"/>
              <a:gd name="connsiteX4" fmla="*/ 113075 w 556869"/>
              <a:gd name="connsiteY4" fmla="*/ 18196 h 57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69" h="574902">
                <a:moveTo>
                  <a:pt x="113075" y="18196"/>
                </a:moveTo>
                <a:cubicBezTo>
                  <a:pt x="51692" y="197054"/>
                  <a:pt x="41818" y="411091"/>
                  <a:pt x="0" y="561975"/>
                </a:cubicBezTo>
                <a:cubicBezTo>
                  <a:pt x="202785" y="566495"/>
                  <a:pt x="386477" y="587103"/>
                  <a:pt x="556869" y="564506"/>
                </a:cubicBezTo>
                <a:cubicBezTo>
                  <a:pt x="527565" y="373777"/>
                  <a:pt x="515574" y="179917"/>
                  <a:pt x="448899" y="0"/>
                </a:cubicBezTo>
                <a:cubicBezTo>
                  <a:pt x="311316" y="71967"/>
                  <a:pt x="257008" y="47829"/>
                  <a:pt x="113075" y="18196"/>
                </a:cubicBezTo>
                <a:close/>
              </a:path>
            </a:pathLst>
          </a:custGeom>
          <a:pattFill prst="dkDnDiag">
            <a:fgClr>
              <a:srgbClr val="007FFF"/>
            </a:fgClr>
            <a:bgClr>
              <a:sysClr val="window" lastClr="FFFFFF"/>
            </a:bgClr>
          </a:pattFill>
          <a:ln w="12700" cap="flat" cmpd="sng" algn="ctr">
            <a:solidFill>
              <a:srgbClr val="2A2A2A">
                <a:alpha val="4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604">
            <a:extLst>
              <a:ext uri="{FF2B5EF4-FFF2-40B4-BE49-F238E27FC236}">
                <a16:creationId xmlns:a16="http://schemas.microsoft.com/office/drawing/2014/main" id="{682B78A2-8FD4-491A-8688-F83163141FA2}"/>
              </a:ext>
            </a:extLst>
          </p:cNvPr>
          <p:cNvSpPr/>
          <p:nvPr/>
        </p:nvSpPr>
        <p:spPr>
          <a:xfrm>
            <a:off x="692390" y="4053201"/>
            <a:ext cx="179129" cy="686997"/>
          </a:xfrm>
          <a:custGeom>
            <a:avLst/>
            <a:gdLst>
              <a:gd name="connsiteX0" fmla="*/ 47625 w 180975"/>
              <a:gd name="connsiteY0" fmla="*/ 42862 h 523875"/>
              <a:gd name="connsiteX1" fmla="*/ 0 w 180975"/>
              <a:gd name="connsiteY1" fmla="*/ 461962 h 523875"/>
              <a:gd name="connsiteX2" fmla="*/ 95250 w 180975"/>
              <a:gd name="connsiteY2" fmla="*/ 523875 h 523875"/>
              <a:gd name="connsiteX3" fmla="*/ 180975 w 180975"/>
              <a:gd name="connsiteY3" fmla="*/ 452437 h 523875"/>
              <a:gd name="connsiteX4" fmla="*/ 128588 w 180975"/>
              <a:gd name="connsiteY4" fmla="*/ 57150 h 523875"/>
              <a:gd name="connsiteX5" fmla="*/ 90488 w 180975"/>
              <a:gd name="connsiteY5" fmla="*/ 0 h 523875"/>
              <a:gd name="connsiteX6" fmla="*/ 47625 w 180975"/>
              <a:gd name="connsiteY6" fmla="*/ 42862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523875">
                <a:moveTo>
                  <a:pt x="47625" y="42862"/>
                </a:moveTo>
                <a:lnTo>
                  <a:pt x="0" y="461962"/>
                </a:lnTo>
                <a:lnTo>
                  <a:pt x="95250" y="523875"/>
                </a:lnTo>
                <a:lnTo>
                  <a:pt x="180975" y="452437"/>
                </a:lnTo>
                <a:lnTo>
                  <a:pt x="128588" y="57150"/>
                </a:lnTo>
                <a:lnTo>
                  <a:pt x="90488" y="0"/>
                </a:lnTo>
                <a:lnTo>
                  <a:pt x="47625" y="42862"/>
                </a:lnTo>
                <a:close/>
              </a:path>
            </a:pathLst>
          </a:custGeom>
          <a:solidFill>
            <a:srgbClr val="249D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605">
            <a:extLst>
              <a:ext uri="{FF2B5EF4-FFF2-40B4-BE49-F238E27FC236}">
                <a16:creationId xmlns:a16="http://schemas.microsoft.com/office/drawing/2014/main" id="{92DA2459-27DB-4552-B9FF-C7D0ACAC7B14}"/>
              </a:ext>
            </a:extLst>
          </p:cNvPr>
          <p:cNvSpPr/>
          <p:nvPr/>
        </p:nvSpPr>
        <p:spPr>
          <a:xfrm>
            <a:off x="511090" y="4035584"/>
            <a:ext cx="512225" cy="206871"/>
          </a:xfrm>
          <a:custGeom>
            <a:avLst/>
            <a:gdLst>
              <a:gd name="connsiteX0" fmla="*/ 0 w 464344"/>
              <a:gd name="connsiteY0" fmla="*/ 42862 h 100012"/>
              <a:gd name="connsiteX1" fmla="*/ 180975 w 464344"/>
              <a:gd name="connsiteY1" fmla="*/ 95250 h 100012"/>
              <a:gd name="connsiteX2" fmla="*/ 204787 w 464344"/>
              <a:gd name="connsiteY2" fmla="*/ 71437 h 100012"/>
              <a:gd name="connsiteX3" fmla="*/ 309562 w 464344"/>
              <a:gd name="connsiteY3" fmla="*/ 100012 h 100012"/>
              <a:gd name="connsiteX4" fmla="*/ 464344 w 464344"/>
              <a:gd name="connsiteY4" fmla="*/ 19050 h 100012"/>
              <a:gd name="connsiteX5" fmla="*/ 254794 w 464344"/>
              <a:gd name="connsiteY5" fmla="*/ 0 h 100012"/>
              <a:gd name="connsiteX6" fmla="*/ 0 w 464344"/>
              <a:gd name="connsiteY6" fmla="*/ 42862 h 100012"/>
              <a:gd name="connsiteX0" fmla="*/ 0 w 482017"/>
              <a:gd name="connsiteY0" fmla="*/ 26137 h 100012"/>
              <a:gd name="connsiteX1" fmla="*/ 198648 w 482017"/>
              <a:gd name="connsiteY1" fmla="*/ 95250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100012"/>
              <a:gd name="connsiteX1" fmla="*/ 151519 w 482017"/>
              <a:gd name="connsiteY1" fmla="*/ 96644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96644"/>
              <a:gd name="connsiteX1" fmla="*/ 151519 w 482017"/>
              <a:gd name="connsiteY1" fmla="*/ 96644 h 96644"/>
              <a:gd name="connsiteX2" fmla="*/ 222460 w 482017"/>
              <a:gd name="connsiteY2" fmla="*/ 71437 h 96644"/>
              <a:gd name="connsiteX3" fmla="*/ 336071 w 482017"/>
              <a:gd name="connsiteY3" fmla="*/ 93043 h 96644"/>
              <a:gd name="connsiteX4" fmla="*/ 482017 w 482017"/>
              <a:gd name="connsiteY4" fmla="*/ 19050 h 96644"/>
              <a:gd name="connsiteX5" fmla="*/ 272467 w 482017"/>
              <a:gd name="connsiteY5" fmla="*/ 0 h 96644"/>
              <a:gd name="connsiteX6" fmla="*/ 0 w 482017"/>
              <a:gd name="connsiteY6" fmla="*/ 26137 h 96644"/>
              <a:gd name="connsiteX0" fmla="*/ 0 w 473180"/>
              <a:gd name="connsiteY0" fmla="*/ 26137 h 96644"/>
              <a:gd name="connsiteX1" fmla="*/ 151519 w 473180"/>
              <a:gd name="connsiteY1" fmla="*/ 96644 h 96644"/>
              <a:gd name="connsiteX2" fmla="*/ 222460 w 473180"/>
              <a:gd name="connsiteY2" fmla="*/ 71437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73180"/>
              <a:gd name="connsiteY0" fmla="*/ 26137 h 96644"/>
              <a:gd name="connsiteX1" fmla="*/ 151519 w 473180"/>
              <a:gd name="connsiteY1" fmla="*/ 96644 h 96644"/>
              <a:gd name="connsiteX2" fmla="*/ 243079 w 473180"/>
              <a:gd name="connsiteY2" fmla="*/ 70044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22124"/>
              <a:gd name="connsiteY0" fmla="*/ 18704 h 96644"/>
              <a:gd name="connsiteX1" fmla="*/ 100463 w 422124"/>
              <a:gd name="connsiteY1" fmla="*/ 96644 h 96644"/>
              <a:gd name="connsiteX2" fmla="*/ 192023 w 422124"/>
              <a:gd name="connsiteY2" fmla="*/ 70044 h 96644"/>
              <a:gd name="connsiteX3" fmla="*/ 285015 w 422124"/>
              <a:gd name="connsiteY3" fmla="*/ 93043 h 96644"/>
              <a:gd name="connsiteX4" fmla="*/ 422124 w 422124"/>
              <a:gd name="connsiteY4" fmla="*/ 19050 h 96644"/>
              <a:gd name="connsiteX5" fmla="*/ 221411 w 422124"/>
              <a:gd name="connsiteY5" fmla="*/ 0 h 96644"/>
              <a:gd name="connsiteX6" fmla="*/ 0 w 422124"/>
              <a:gd name="connsiteY6" fmla="*/ 18704 h 96644"/>
              <a:gd name="connsiteX0" fmla="*/ 0 w 374996"/>
              <a:gd name="connsiteY0" fmla="*/ 18704 h 96644"/>
              <a:gd name="connsiteX1" fmla="*/ 100463 w 374996"/>
              <a:gd name="connsiteY1" fmla="*/ 96644 h 96644"/>
              <a:gd name="connsiteX2" fmla="*/ 192023 w 374996"/>
              <a:gd name="connsiteY2" fmla="*/ 70044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6644"/>
              <a:gd name="connsiteX1" fmla="*/ 100463 w 374996"/>
              <a:gd name="connsiteY1" fmla="*/ 96644 h 96644"/>
              <a:gd name="connsiteX2" fmla="*/ 195950 w 374996"/>
              <a:gd name="connsiteY2" fmla="*/ 40310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3043"/>
              <a:gd name="connsiteX1" fmla="*/ 96536 w 374996"/>
              <a:gd name="connsiteY1" fmla="*/ 72485 h 93043"/>
              <a:gd name="connsiteX2" fmla="*/ 195950 w 374996"/>
              <a:gd name="connsiteY2" fmla="*/ 40310 h 93043"/>
              <a:gd name="connsiteX3" fmla="*/ 285015 w 374996"/>
              <a:gd name="connsiteY3" fmla="*/ 93043 h 93043"/>
              <a:gd name="connsiteX4" fmla="*/ 374996 w 374996"/>
              <a:gd name="connsiteY4" fmla="*/ 13475 h 93043"/>
              <a:gd name="connsiteX5" fmla="*/ 221411 w 374996"/>
              <a:gd name="connsiteY5" fmla="*/ 0 h 93043"/>
              <a:gd name="connsiteX6" fmla="*/ 0 w 374996"/>
              <a:gd name="connsiteY6" fmla="*/ 18704 h 93043"/>
              <a:gd name="connsiteX0" fmla="*/ 0 w 374996"/>
              <a:gd name="connsiteY0" fmla="*/ 18704 h 76318"/>
              <a:gd name="connsiteX1" fmla="*/ 96536 w 374996"/>
              <a:gd name="connsiteY1" fmla="*/ 72485 h 76318"/>
              <a:gd name="connsiteX2" fmla="*/ 195950 w 374996"/>
              <a:gd name="connsiteY2" fmla="*/ 40310 h 76318"/>
              <a:gd name="connsiteX3" fmla="*/ 300724 w 374996"/>
              <a:gd name="connsiteY3" fmla="*/ 76318 h 76318"/>
              <a:gd name="connsiteX4" fmla="*/ 374996 w 374996"/>
              <a:gd name="connsiteY4" fmla="*/ 13475 h 76318"/>
              <a:gd name="connsiteX5" fmla="*/ 221411 w 374996"/>
              <a:gd name="connsiteY5" fmla="*/ 0 h 76318"/>
              <a:gd name="connsiteX6" fmla="*/ 0 w 374996"/>
              <a:gd name="connsiteY6" fmla="*/ 18704 h 7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996" h="76318">
                <a:moveTo>
                  <a:pt x="0" y="18704"/>
                </a:moveTo>
                <a:lnTo>
                  <a:pt x="96536" y="72485"/>
                </a:lnTo>
                <a:lnTo>
                  <a:pt x="195950" y="40310"/>
                </a:lnTo>
                <a:lnTo>
                  <a:pt x="300724" y="76318"/>
                </a:lnTo>
                <a:lnTo>
                  <a:pt x="374996" y="13475"/>
                </a:lnTo>
                <a:lnTo>
                  <a:pt x="221411" y="0"/>
                </a:lnTo>
                <a:lnTo>
                  <a:pt x="0" y="18704"/>
                </a:lnTo>
                <a:close/>
              </a:path>
            </a:pathLst>
          </a:custGeom>
          <a:solidFill>
            <a:srgbClr val="EFF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417DD689-55A3-4B48-95CB-3E502B397AF6}"/>
              </a:ext>
            </a:extLst>
          </p:cNvPr>
          <p:cNvGrpSpPr/>
          <p:nvPr/>
        </p:nvGrpSpPr>
        <p:grpSpPr>
          <a:xfrm>
            <a:off x="154165" y="3072420"/>
            <a:ext cx="1100533" cy="1040567"/>
            <a:chOff x="3646302" y="3934771"/>
            <a:chExt cx="1585615" cy="1657759"/>
          </a:xfrm>
        </p:grpSpPr>
        <p:sp>
          <p:nvSpPr>
            <p:cNvPr id="55" name="Oval 12">
              <a:extLst>
                <a:ext uri="{FF2B5EF4-FFF2-40B4-BE49-F238E27FC236}">
                  <a16:creationId xmlns:a16="http://schemas.microsoft.com/office/drawing/2014/main" id="{41BA0813-B166-4548-840A-89F23967C47E}"/>
                </a:ext>
              </a:extLst>
            </p:cNvPr>
            <p:cNvSpPr/>
            <p:nvPr/>
          </p:nvSpPr>
          <p:spPr>
            <a:xfrm>
              <a:off x="3662501" y="3964970"/>
              <a:ext cx="1569416" cy="1627560"/>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33966 w 1235054"/>
                <a:gd name="connsiteY0" fmla="*/ 592052 h 1167446"/>
                <a:gd name="connsiteX1" fmla="*/ 134705 w 1235054"/>
                <a:gd name="connsiteY1" fmla="*/ 193460 h 1167446"/>
                <a:gd name="connsiteX2" fmla="*/ 634510 w 1235054"/>
                <a:gd name="connsiteY2" fmla="*/ 16658 h 1167446"/>
                <a:gd name="connsiteX3" fmla="*/ 1235054 w 1235054"/>
                <a:gd name="connsiteY3" fmla="*/ 592052 h 1167446"/>
                <a:gd name="connsiteX4" fmla="*/ 634510 w 1235054"/>
                <a:gd name="connsiteY4" fmla="*/ 1167446 h 1167446"/>
                <a:gd name="connsiteX5" fmla="*/ 33966 w 1235054"/>
                <a:gd name="connsiteY5" fmla="*/ 592052 h 1167446"/>
                <a:gd name="connsiteX0" fmla="*/ 33966 w 1252356"/>
                <a:gd name="connsiteY0" fmla="*/ 576322 h 1151716"/>
                <a:gd name="connsiteX1" fmla="*/ 134705 w 1252356"/>
                <a:gd name="connsiteY1" fmla="*/ 177730 h 1151716"/>
                <a:gd name="connsiteX2" fmla="*/ 634510 w 1252356"/>
                <a:gd name="connsiteY2" fmla="*/ 928 h 1151716"/>
                <a:gd name="connsiteX3" fmla="*/ 1058697 w 1252356"/>
                <a:gd name="connsiteY3" fmla="*/ 130705 h 1151716"/>
                <a:gd name="connsiteX4" fmla="*/ 1235054 w 1252356"/>
                <a:gd name="connsiteY4" fmla="*/ 576322 h 1151716"/>
                <a:gd name="connsiteX5" fmla="*/ 634510 w 1252356"/>
                <a:gd name="connsiteY5" fmla="*/ 1151716 h 1151716"/>
                <a:gd name="connsiteX6" fmla="*/ 33966 w 1252356"/>
                <a:gd name="connsiteY6" fmla="*/ 576322 h 1151716"/>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4653"/>
                <a:gd name="connsiteX1" fmla="*/ 134705 w 1215019"/>
                <a:gd name="connsiteY1" fmla="*/ 177730 h 1154653"/>
                <a:gd name="connsiteX2" fmla="*/ 634510 w 1215019"/>
                <a:gd name="connsiteY2" fmla="*/ 928 h 1154653"/>
                <a:gd name="connsiteX3" fmla="*/ 1058697 w 1215019"/>
                <a:gd name="connsiteY3" fmla="*/ 130705 h 1154653"/>
                <a:gd name="connsiteX4" fmla="*/ 1193370 w 1215019"/>
                <a:gd name="connsiteY4" fmla="*/ 564566 h 1154653"/>
                <a:gd name="connsiteX5" fmla="*/ 634510 w 1215019"/>
                <a:gd name="connsiteY5" fmla="*/ 1151716 h 1154653"/>
                <a:gd name="connsiteX6" fmla="*/ 33966 w 1215019"/>
                <a:gd name="connsiteY6" fmla="*/ 576322 h 1154653"/>
                <a:gd name="connsiteX0" fmla="*/ 32954 w 1214007"/>
                <a:gd name="connsiteY0" fmla="*/ 576322 h 1183672"/>
                <a:gd name="connsiteX1" fmla="*/ 133693 w 1214007"/>
                <a:gd name="connsiteY1" fmla="*/ 177730 h 1183672"/>
                <a:gd name="connsiteX2" fmla="*/ 633498 w 1214007"/>
                <a:gd name="connsiteY2" fmla="*/ 928 h 1183672"/>
                <a:gd name="connsiteX3" fmla="*/ 1057685 w 1214007"/>
                <a:gd name="connsiteY3" fmla="*/ 130705 h 1183672"/>
                <a:gd name="connsiteX4" fmla="*/ 1192358 w 1214007"/>
                <a:gd name="connsiteY4" fmla="*/ 564566 h 1183672"/>
                <a:gd name="connsiteX5" fmla="*/ 619603 w 1214007"/>
                <a:gd name="connsiteY5" fmla="*/ 1181107 h 1183672"/>
                <a:gd name="connsiteX6" fmla="*/ 32954 w 1214007"/>
                <a:gd name="connsiteY6" fmla="*/ 576322 h 1183672"/>
                <a:gd name="connsiteX0" fmla="*/ 32954 w 1214007"/>
                <a:gd name="connsiteY0" fmla="*/ 576322 h 1181173"/>
                <a:gd name="connsiteX1" fmla="*/ 133693 w 1214007"/>
                <a:gd name="connsiteY1" fmla="*/ 177730 h 1181173"/>
                <a:gd name="connsiteX2" fmla="*/ 633498 w 1214007"/>
                <a:gd name="connsiteY2" fmla="*/ 928 h 1181173"/>
                <a:gd name="connsiteX3" fmla="*/ 1057685 w 1214007"/>
                <a:gd name="connsiteY3" fmla="*/ 130705 h 1181173"/>
                <a:gd name="connsiteX4" fmla="*/ 1192358 w 1214007"/>
                <a:gd name="connsiteY4" fmla="*/ 564566 h 1181173"/>
                <a:gd name="connsiteX5" fmla="*/ 619603 w 1214007"/>
                <a:gd name="connsiteY5" fmla="*/ 1181107 h 1181173"/>
                <a:gd name="connsiteX6" fmla="*/ 32954 w 1214007"/>
                <a:gd name="connsiteY6" fmla="*/ 576322 h 1181173"/>
                <a:gd name="connsiteX0" fmla="*/ 11987 w 1193040"/>
                <a:gd name="connsiteY0" fmla="*/ 576322 h 1181173"/>
                <a:gd name="connsiteX1" fmla="*/ 112726 w 1193040"/>
                <a:gd name="connsiteY1" fmla="*/ 177730 h 1181173"/>
                <a:gd name="connsiteX2" fmla="*/ 612531 w 1193040"/>
                <a:gd name="connsiteY2" fmla="*/ 928 h 1181173"/>
                <a:gd name="connsiteX3" fmla="*/ 1036718 w 1193040"/>
                <a:gd name="connsiteY3" fmla="*/ 130705 h 1181173"/>
                <a:gd name="connsiteX4" fmla="*/ 1171391 w 1193040"/>
                <a:gd name="connsiteY4" fmla="*/ 564566 h 1181173"/>
                <a:gd name="connsiteX5" fmla="*/ 598636 w 1193040"/>
                <a:gd name="connsiteY5" fmla="*/ 1181107 h 1181173"/>
                <a:gd name="connsiteX6" fmla="*/ 11987 w 1193040"/>
                <a:gd name="connsiteY6" fmla="*/ 576322 h 1181173"/>
                <a:gd name="connsiteX0" fmla="*/ 28406 w 1209459"/>
                <a:gd name="connsiteY0" fmla="*/ 576322 h 1169422"/>
                <a:gd name="connsiteX1" fmla="*/ 129145 w 1209459"/>
                <a:gd name="connsiteY1" fmla="*/ 177730 h 1169422"/>
                <a:gd name="connsiteX2" fmla="*/ 628950 w 1209459"/>
                <a:gd name="connsiteY2" fmla="*/ 928 h 1169422"/>
                <a:gd name="connsiteX3" fmla="*/ 1053137 w 1209459"/>
                <a:gd name="connsiteY3" fmla="*/ 130705 h 1169422"/>
                <a:gd name="connsiteX4" fmla="*/ 1187810 w 1209459"/>
                <a:gd name="connsiteY4" fmla="*/ 564566 h 1169422"/>
                <a:gd name="connsiteX5" fmla="*/ 552529 w 1209459"/>
                <a:gd name="connsiteY5" fmla="*/ 1169351 h 1169422"/>
                <a:gd name="connsiteX6" fmla="*/ 28406 w 1209459"/>
                <a:gd name="connsiteY6" fmla="*/ 576322 h 1169422"/>
                <a:gd name="connsiteX0" fmla="*/ 28406 w 1209459"/>
                <a:gd name="connsiteY0" fmla="*/ 576322 h 1171045"/>
                <a:gd name="connsiteX1" fmla="*/ 129145 w 1209459"/>
                <a:gd name="connsiteY1" fmla="*/ 177730 h 1171045"/>
                <a:gd name="connsiteX2" fmla="*/ 628950 w 1209459"/>
                <a:gd name="connsiteY2" fmla="*/ 928 h 1171045"/>
                <a:gd name="connsiteX3" fmla="*/ 1053137 w 1209459"/>
                <a:gd name="connsiteY3" fmla="*/ 130705 h 1171045"/>
                <a:gd name="connsiteX4" fmla="*/ 1187810 w 1209459"/>
                <a:gd name="connsiteY4" fmla="*/ 564566 h 1171045"/>
                <a:gd name="connsiteX5" fmla="*/ 552529 w 1209459"/>
                <a:gd name="connsiteY5" fmla="*/ 1169351 h 1171045"/>
                <a:gd name="connsiteX6" fmla="*/ 28406 w 1209459"/>
                <a:gd name="connsiteY6" fmla="*/ 576322 h 1171045"/>
                <a:gd name="connsiteX0" fmla="*/ 29476 w 1210529"/>
                <a:gd name="connsiteY0" fmla="*/ 576322 h 1133773"/>
                <a:gd name="connsiteX1" fmla="*/ 130215 w 1210529"/>
                <a:gd name="connsiteY1" fmla="*/ 177730 h 1133773"/>
                <a:gd name="connsiteX2" fmla="*/ 630020 w 1210529"/>
                <a:gd name="connsiteY2" fmla="*/ 928 h 1133773"/>
                <a:gd name="connsiteX3" fmla="*/ 1054207 w 1210529"/>
                <a:gd name="connsiteY3" fmla="*/ 130705 h 1133773"/>
                <a:gd name="connsiteX4" fmla="*/ 1188880 w 1210529"/>
                <a:gd name="connsiteY4" fmla="*/ 564566 h 1133773"/>
                <a:gd name="connsiteX5" fmla="*/ 568329 w 1210529"/>
                <a:gd name="connsiteY5" fmla="*/ 1131963 h 1133773"/>
                <a:gd name="connsiteX6" fmla="*/ 29476 w 1210529"/>
                <a:gd name="connsiteY6" fmla="*/ 576322 h 1133773"/>
                <a:gd name="connsiteX0" fmla="*/ 29476 w 1210529"/>
                <a:gd name="connsiteY0" fmla="*/ 576322 h 1133773"/>
                <a:gd name="connsiteX1" fmla="*/ 130215 w 1210529"/>
                <a:gd name="connsiteY1" fmla="*/ 177730 h 1133773"/>
                <a:gd name="connsiteX2" fmla="*/ 630020 w 1210529"/>
                <a:gd name="connsiteY2" fmla="*/ 928 h 1133773"/>
                <a:gd name="connsiteX3" fmla="*/ 1054207 w 1210529"/>
                <a:gd name="connsiteY3" fmla="*/ 130705 h 1133773"/>
                <a:gd name="connsiteX4" fmla="*/ 1188880 w 1210529"/>
                <a:gd name="connsiteY4" fmla="*/ 564566 h 1133773"/>
                <a:gd name="connsiteX5" fmla="*/ 568329 w 1210529"/>
                <a:gd name="connsiteY5" fmla="*/ 1131963 h 1133773"/>
                <a:gd name="connsiteX6" fmla="*/ 29476 w 1210529"/>
                <a:gd name="connsiteY6" fmla="*/ 576322 h 1133773"/>
                <a:gd name="connsiteX0" fmla="*/ 29476 w 1210529"/>
                <a:gd name="connsiteY0" fmla="*/ 576322 h 1133773"/>
                <a:gd name="connsiteX1" fmla="*/ 130215 w 1210529"/>
                <a:gd name="connsiteY1" fmla="*/ 177730 h 1133773"/>
                <a:gd name="connsiteX2" fmla="*/ 630020 w 1210529"/>
                <a:gd name="connsiteY2" fmla="*/ 928 h 1133773"/>
                <a:gd name="connsiteX3" fmla="*/ 1054207 w 1210529"/>
                <a:gd name="connsiteY3" fmla="*/ 130705 h 1133773"/>
                <a:gd name="connsiteX4" fmla="*/ 1188880 w 1210529"/>
                <a:gd name="connsiteY4" fmla="*/ 564566 h 1133773"/>
                <a:gd name="connsiteX5" fmla="*/ 568329 w 1210529"/>
                <a:gd name="connsiteY5" fmla="*/ 1131963 h 1133773"/>
                <a:gd name="connsiteX6" fmla="*/ 29476 w 1210529"/>
                <a:gd name="connsiteY6" fmla="*/ 576322 h 1133773"/>
                <a:gd name="connsiteX0" fmla="*/ 29476 w 1210529"/>
                <a:gd name="connsiteY0" fmla="*/ 576322 h 1132533"/>
                <a:gd name="connsiteX1" fmla="*/ 130215 w 1210529"/>
                <a:gd name="connsiteY1" fmla="*/ 177730 h 1132533"/>
                <a:gd name="connsiteX2" fmla="*/ 630020 w 1210529"/>
                <a:gd name="connsiteY2" fmla="*/ 928 h 1132533"/>
                <a:gd name="connsiteX3" fmla="*/ 1054207 w 1210529"/>
                <a:gd name="connsiteY3" fmla="*/ 130705 h 1132533"/>
                <a:gd name="connsiteX4" fmla="*/ 1188880 w 1210529"/>
                <a:gd name="connsiteY4" fmla="*/ 564566 h 1132533"/>
                <a:gd name="connsiteX5" fmla="*/ 568329 w 1210529"/>
                <a:gd name="connsiteY5" fmla="*/ 1131963 h 1132533"/>
                <a:gd name="connsiteX6" fmla="*/ 29476 w 1210529"/>
                <a:gd name="connsiteY6" fmla="*/ 576322 h 1132533"/>
                <a:gd name="connsiteX0" fmla="*/ 56370 w 1237423"/>
                <a:gd name="connsiteY0" fmla="*/ 576322 h 1132533"/>
                <a:gd name="connsiteX1" fmla="*/ 157109 w 1237423"/>
                <a:gd name="connsiteY1" fmla="*/ 177730 h 1132533"/>
                <a:gd name="connsiteX2" fmla="*/ 656914 w 1237423"/>
                <a:gd name="connsiteY2" fmla="*/ 928 h 1132533"/>
                <a:gd name="connsiteX3" fmla="*/ 1081101 w 1237423"/>
                <a:gd name="connsiteY3" fmla="*/ 130705 h 1132533"/>
                <a:gd name="connsiteX4" fmla="*/ 1215774 w 1237423"/>
                <a:gd name="connsiteY4" fmla="*/ 564566 h 1132533"/>
                <a:gd name="connsiteX5" fmla="*/ 595223 w 1237423"/>
                <a:gd name="connsiteY5" fmla="*/ 1131963 h 1132533"/>
                <a:gd name="connsiteX6" fmla="*/ 56370 w 1237423"/>
                <a:gd name="connsiteY6" fmla="*/ 576322 h 1132533"/>
                <a:gd name="connsiteX0" fmla="*/ 25669 w 1206722"/>
                <a:gd name="connsiteY0" fmla="*/ 576322 h 1132533"/>
                <a:gd name="connsiteX1" fmla="*/ 126408 w 1206722"/>
                <a:gd name="connsiteY1" fmla="*/ 177730 h 1132533"/>
                <a:gd name="connsiteX2" fmla="*/ 626213 w 1206722"/>
                <a:gd name="connsiteY2" fmla="*/ 928 h 1132533"/>
                <a:gd name="connsiteX3" fmla="*/ 1050400 w 1206722"/>
                <a:gd name="connsiteY3" fmla="*/ 130705 h 1132533"/>
                <a:gd name="connsiteX4" fmla="*/ 1185073 w 1206722"/>
                <a:gd name="connsiteY4" fmla="*/ 564566 h 1132533"/>
                <a:gd name="connsiteX5" fmla="*/ 564522 w 1206722"/>
                <a:gd name="connsiteY5" fmla="*/ 1131963 h 1132533"/>
                <a:gd name="connsiteX6" fmla="*/ 25669 w 1206722"/>
                <a:gd name="connsiteY6" fmla="*/ 576322 h 1132533"/>
                <a:gd name="connsiteX0" fmla="*/ 25669 w 1185644"/>
                <a:gd name="connsiteY0" fmla="*/ 576322 h 1132533"/>
                <a:gd name="connsiteX1" fmla="*/ 126408 w 1185644"/>
                <a:gd name="connsiteY1" fmla="*/ 177730 h 1132533"/>
                <a:gd name="connsiteX2" fmla="*/ 626213 w 1185644"/>
                <a:gd name="connsiteY2" fmla="*/ 928 h 1132533"/>
                <a:gd name="connsiteX3" fmla="*/ 1050400 w 1185644"/>
                <a:gd name="connsiteY3" fmla="*/ 130705 h 1132533"/>
                <a:gd name="connsiteX4" fmla="*/ 1185073 w 1185644"/>
                <a:gd name="connsiteY4" fmla="*/ 564566 h 1132533"/>
                <a:gd name="connsiteX5" fmla="*/ 564522 w 1185644"/>
                <a:gd name="connsiteY5" fmla="*/ 1131963 h 1132533"/>
                <a:gd name="connsiteX6" fmla="*/ 25669 w 1185644"/>
                <a:gd name="connsiteY6" fmla="*/ 576322 h 113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5644" h="1132533">
                  <a:moveTo>
                    <a:pt x="25669" y="576322"/>
                  </a:moveTo>
                  <a:cubicBezTo>
                    <a:pt x="-38600" y="395072"/>
                    <a:pt x="26317" y="273629"/>
                    <a:pt x="126408" y="177730"/>
                  </a:cubicBezTo>
                  <a:cubicBezTo>
                    <a:pt x="226499" y="81831"/>
                    <a:pt x="472214" y="8766"/>
                    <a:pt x="626213" y="928"/>
                  </a:cubicBezTo>
                  <a:cubicBezTo>
                    <a:pt x="780212" y="-6910"/>
                    <a:pt x="950309" y="34806"/>
                    <a:pt x="1050400" y="130705"/>
                  </a:cubicBezTo>
                  <a:cubicBezTo>
                    <a:pt x="1150491" y="226604"/>
                    <a:pt x="1191046" y="377519"/>
                    <a:pt x="1185073" y="564566"/>
                  </a:cubicBezTo>
                  <a:cubicBezTo>
                    <a:pt x="1173744" y="987243"/>
                    <a:pt x="936847" y="1143286"/>
                    <a:pt x="564522" y="1131963"/>
                  </a:cubicBezTo>
                  <a:cubicBezTo>
                    <a:pt x="192197" y="1120640"/>
                    <a:pt x="89938" y="757572"/>
                    <a:pt x="25669" y="576322"/>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 name="Freeform: Shape 628">
              <a:extLst>
                <a:ext uri="{FF2B5EF4-FFF2-40B4-BE49-F238E27FC236}">
                  <a16:creationId xmlns:a16="http://schemas.microsoft.com/office/drawing/2014/main" id="{FA9EE12B-CF9A-46A9-B2BD-8A503F93CF61}"/>
                </a:ext>
              </a:extLst>
            </p:cNvPr>
            <p:cNvSpPr/>
            <p:nvPr/>
          </p:nvSpPr>
          <p:spPr>
            <a:xfrm rot="21362225">
              <a:off x="3646302" y="3934771"/>
              <a:ext cx="1568313" cy="761342"/>
            </a:xfrm>
            <a:custGeom>
              <a:avLst/>
              <a:gdLst>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181070 w 1466662"/>
                <a:gd name="connsiteY13" fmla="*/ 280658 h 1167897"/>
                <a:gd name="connsiteX14" fmla="*/ 135802 w 1466662"/>
                <a:gd name="connsiteY14" fmla="*/ 244444 h 1167897"/>
                <a:gd name="connsiteX15" fmla="*/ 72428 w 1466662"/>
                <a:gd name="connsiteY15" fmla="*/ 624689 h 1167897"/>
                <a:gd name="connsiteX16" fmla="*/ 0 w 1466662"/>
                <a:gd name="connsiteY16" fmla="*/ 561315 h 1167897"/>
                <a:gd name="connsiteX17" fmla="*/ 135802 w 1466662"/>
                <a:gd name="connsiteY17" fmla="*/ 1167897 h 1167897"/>
                <a:gd name="connsiteX18" fmla="*/ 181070 w 1466662"/>
                <a:gd name="connsiteY18" fmla="*/ 1032095 h 1167897"/>
                <a:gd name="connsiteX19" fmla="*/ 199177 w 1466662"/>
                <a:gd name="connsiteY19"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336228 w 1466662"/>
                <a:gd name="connsiteY13" fmla="*/ 80798 h 1167897"/>
                <a:gd name="connsiteX14" fmla="*/ 181070 w 1466662"/>
                <a:gd name="connsiteY14" fmla="*/ 280658 h 1167897"/>
                <a:gd name="connsiteX15" fmla="*/ 135802 w 1466662"/>
                <a:gd name="connsiteY15" fmla="*/ 244444 h 1167897"/>
                <a:gd name="connsiteX16" fmla="*/ 72428 w 1466662"/>
                <a:gd name="connsiteY16" fmla="*/ 624689 h 1167897"/>
                <a:gd name="connsiteX17" fmla="*/ 0 w 1466662"/>
                <a:gd name="connsiteY17" fmla="*/ 561315 h 1167897"/>
                <a:gd name="connsiteX18" fmla="*/ 135802 w 1466662"/>
                <a:gd name="connsiteY18" fmla="*/ 1167897 h 1167897"/>
                <a:gd name="connsiteX19" fmla="*/ 181070 w 1466662"/>
                <a:gd name="connsiteY19" fmla="*/ 1032095 h 1167897"/>
                <a:gd name="connsiteX20" fmla="*/ 199177 w 1466662"/>
                <a:gd name="connsiteY20"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760091 w 1466662"/>
                <a:gd name="connsiteY11" fmla="*/ 16504 h 1167897"/>
                <a:gd name="connsiteX12" fmla="*/ 516048 w 1466662"/>
                <a:gd name="connsiteY12" fmla="*/ 72428 h 1167897"/>
                <a:gd name="connsiteX13" fmla="*/ 570369 w 1466662"/>
                <a:gd name="connsiteY13" fmla="*/ 0 h 1167897"/>
                <a:gd name="connsiteX14" fmla="*/ 336228 w 1466662"/>
                <a:gd name="connsiteY14" fmla="*/ 80798 h 1167897"/>
                <a:gd name="connsiteX15" fmla="*/ 181070 w 1466662"/>
                <a:gd name="connsiteY15" fmla="*/ 280658 h 1167897"/>
                <a:gd name="connsiteX16" fmla="*/ 135802 w 1466662"/>
                <a:gd name="connsiteY16" fmla="*/ 244444 h 1167897"/>
                <a:gd name="connsiteX17" fmla="*/ 72428 w 1466662"/>
                <a:gd name="connsiteY17" fmla="*/ 624689 h 1167897"/>
                <a:gd name="connsiteX18" fmla="*/ 0 w 1466662"/>
                <a:gd name="connsiteY18" fmla="*/ 561315 h 1167897"/>
                <a:gd name="connsiteX19" fmla="*/ 135802 w 1466662"/>
                <a:gd name="connsiteY19" fmla="*/ 1167897 h 1167897"/>
                <a:gd name="connsiteX20" fmla="*/ 181070 w 1466662"/>
                <a:gd name="connsiteY20" fmla="*/ 1032095 h 1167897"/>
                <a:gd name="connsiteX21" fmla="*/ 199177 w 1466662"/>
                <a:gd name="connsiteY21"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1241103 w 1466662"/>
                <a:gd name="connsiteY9" fmla="*/ 161760 h 1167897"/>
                <a:gd name="connsiteX10" fmla="*/ 995882 w 1466662"/>
                <a:gd name="connsiteY10" fmla="*/ 108642 h 1167897"/>
                <a:gd name="connsiteX11" fmla="*/ 1050202 w 1466662"/>
                <a:gd name="connsiteY11" fmla="*/ 36214 h 1167897"/>
                <a:gd name="connsiteX12" fmla="*/ 760091 w 1466662"/>
                <a:gd name="connsiteY12" fmla="*/ 16504 h 1167897"/>
                <a:gd name="connsiteX13" fmla="*/ 516048 w 1466662"/>
                <a:gd name="connsiteY13" fmla="*/ 72428 h 1167897"/>
                <a:gd name="connsiteX14" fmla="*/ 570369 w 1466662"/>
                <a:gd name="connsiteY14" fmla="*/ 0 h 1167897"/>
                <a:gd name="connsiteX15" fmla="*/ 336228 w 1466662"/>
                <a:gd name="connsiteY15" fmla="*/ 80798 h 1167897"/>
                <a:gd name="connsiteX16" fmla="*/ 181070 w 1466662"/>
                <a:gd name="connsiteY16" fmla="*/ 280658 h 1167897"/>
                <a:gd name="connsiteX17" fmla="*/ 135802 w 1466662"/>
                <a:gd name="connsiteY17" fmla="*/ 244444 h 1167897"/>
                <a:gd name="connsiteX18" fmla="*/ 72428 w 1466662"/>
                <a:gd name="connsiteY18" fmla="*/ 624689 h 1167897"/>
                <a:gd name="connsiteX19" fmla="*/ 0 w 1466662"/>
                <a:gd name="connsiteY19" fmla="*/ 561315 h 1167897"/>
                <a:gd name="connsiteX20" fmla="*/ 135802 w 1466662"/>
                <a:gd name="connsiteY20" fmla="*/ 1167897 h 1167897"/>
                <a:gd name="connsiteX21" fmla="*/ 181070 w 1466662"/>
                <a:gd name="connsiteY21" fmla="*/ 1032095 h 1167897"/>
                <a:gd name="connsiteX22" fmla="*/ 199177 w 1466662"/>
                <a:gd name="connsiteY22"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426841 w 1466662"/>
                <a:gd name="connsiteY7" fmla="*/ 466560 h 1167897"/>
                <a:gd name="connsiteX8" fmla="*/ 1348967 w 1466662"/>
                <a:gd name="connsiteY8" fmla="*/ 344032 h 1167897"/>
                <a:gd name="connsiteX9" fmla="*/ 1412341 w 1466662"/>
                <a:gd name="connsiteY9" fmla="*/ 316872 h 1167897"/>
                <a:gd name="connsiteX10" fmla="*/ 1241103 w 1466662"/>
                <a:gd name="connsiteY10" fmla="*/ 161760 h 1167897"/>
                <a:gd name="connsiteX11" fmla="*/ 995882 w 1466662"/>
                <a:gd name="connsiteY11" fmla="*/ 108642 h 1167897"/>
                <a:gd name="connsiteX12" fmla="*/ 1050202 w 1466662"/>
                <a:gd name="connsiteY12" fmla="*/ 36214 h 1167897"/>
                <a:gd name="connsiteX13" fmla="*/ 760091 w 1466662"/>
                <a:gd name="connsiteY13" fmla="*/ 16504 h 1167897"/>
                <a:gd name="connsiteX14" fmla="*/ 516048 w 1466662"/>
                <a:gd name="connsiteY14" fmla="*/ 72428 h 1167897"/>
                <a:gd name="connsiteX15" fmla="*/ 570369 w 1466662"/>
                <a:gd name="connsiteY15" fmla="*/ 0 h 1167897"/>
                <a:gd name="connsiteX16" fmla="*/ 336228 w 1466662"/>
                <a:gd name="connsiteY16" fmla="*/ 80798 h 1167897"/>
                <a:gd name="connsiteX17" fmla="*/ 181070 w 1466662"/>
                <a:gd name="connsiteY17" fmla="*/ 280658 h 1167897"/>
                <a:gd name="connsiteX18" fmla="*/ 135802 w 1466662"/>
                <a:gd name="connsiteY18" fmla="*/ 244444 h 1167897"/>
                <a:gd name="connsiteX19" fmla="*/ 72428 w 1466662"/>
                <a:gd name="connsiteY19" fmla="*/ 624689 h 1167897"/>
                <a:gd name="connsiteX20" fmla="*/ 0 w 1466662"/>
                <a:gd name="connsiteY20" fmla="*/ 561315 h 1167897"/>
                <a:gd name="connsiteX21" fmla="*/ 135802 w 1466662"/>
                <a:gd name="connsiteY21" fmla="*/ 1167897 h 1167897"/>
                <a:gd name="connsiteX22" fmla="*/ 181070 w 1466662"/>
                <a:gd name="connsiteY22" fmla="*/ 1032095 h 1167897"/>
                <a:gd name="connsiteX23" fmla="*/ 199177 w 1466662"/>
                <a:gd name="connsiteY23"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181070 w 1466662"/>
                <a:gd name="connsiteY18" fmla="*/ 280658 h 1167897"/>
                <a:gd name="connsiteX19" fmla="*/ 135802 w 1466662"/>
                <a:gd name="connsiteY19" fmla="*/ 244444 h 1167897"/>
                <a:gd name="connsiteX20" fmla="*/ 72428 w 1466662"/>
                <a:gd name="connsiteY20" fmla="*/ 624689 h 1167897"/>
                <a:gd name="connsiteX21" fmla="*/ 0 w 1466662"/>
                <a:gd name="connsiteY21" fmla="*/ 561315 h 1167897"/>
                <a:gd name="connsiteX22" fmla="*/ 135802 w 1466662"/>
                <a:gd name="connsiteY22" fmla="*/ 1167897 h 1167897"/>
                <a:gd name="connsiteX23" fmla="*/ 181070 w 1466662"/>
                <a:gd name="connsiteY23" fmla="*/ 1032095 h 1167897"/>
                <a:gd name="connsiteX24" fmla="*/ 199177 w 1466662"/>
                <a:gd name="connsiteY24"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135802 w 1466662"/>
                <a:gd name="connsiteY20" fmla="*/ 24444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52860 w 1466662"/>
                <a:gd name="connsiteY21" fmla="*/ 409410 h 1167897"/>
                <a:gd name="connsiteX22" fmla="*/ 72428 w 1466662"/>
                <a:gd name="connsiteY22" fmla="*/ 624689 h 1167897"/>
                <a:gd name="connsiteX23" fmla="*/ 0 w 1466662"/>
                <a:gd name="connsiteY23" fmla="*/ 561315 h 1167897"/>
                <a:gd name="connsiteX24" fmla="*/ 135802 w 1466662"/>
                <a:gd name="connsiteY24" fmla="*/ 1167897 h 1167897"/>
                <a:gd name="connsiteX25" fmla="*/ 181070 w 1466662"/>
                <a:gd name="connsiteY25" fmla="*/ 1032095 h 1167897"/>
                <a:gd name="connsiteX26" fmla="*/ 199177 w 1466662"/>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84334 w 1478568"/>
                <a:gd name="connsiteY22" fmla="*/ 624689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24284 w 1478568"/>
                <a:gd name="connsiteY24" fmla="*/ 880898 h 1167897"/>
                <a:gd name="connsiteX25" fmla="*/ 147708 w 1478568"/>
                <a:gd name="connsiteY25" fmla="*/ 1167897 h 1167897"/>
                <a:gd name="connsiteX26" fmla="*/ 192976 w 1478568"/>
                <a:gd name="connsiteY26" fmla="*/ 1032095 h 1167897"/>
                <a:gd name="connsiteX27" fmla="*/ 211083 w 1478568"/>
                <a:gd name="connsiteY27" fmla="*/ 534155 h 1167897"/>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8107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558123"/>
                <a:gd name="connsiteY0" fmla="*/ 543680 h 1282017"/>
                <a:gd name="connsiteX1" fmla="*/ 745237 w 1558123"/>
                <a:gd name="connsiteY1" fmla="*/ 607054 h 1282017"/>
                <a:gd name="connsiteX2" fmla="*/ 1225071 w 1558123"/>
                <a:gd name="connsiteY2" fmla="*/ 462199 h 1282017"/>
                <a:gd name="connsiteX3" fmla="*/ 1328949 w 1558123"/>
                <a:gd name="connsiteY3" fmla="*/ 955376 h 1282017"/>
                <a:gd name="connsiteX4" fmla="*/ 1557952 w 1558123"/>
                <a:gd name="connsiteY4" fmla="*/ 1282017 h 1282017"/>
                <a:gd name="connsiteX5" fmla="*/ 1426841 w 1558123"/>
                <a:gd name="connsiteY5" fmla="*/ 833273 h 1282017"/>
                <a:gd name="connsiteX6" fmla="*/ 1415194 w 1558123"/>
                <a:gd name="connsiteY6" fmla="*/ 625161 h 1282017"/>
                <a:gd name="connsiteX7" fmla="*/ 1478568 w 1558123"/>
                <a:gd name="connsiteY7" fmla="*/ 625161 h 1282017"/>
                <a:gd name="connsiteX8" fmla="*/ 1438747 w 1558123"/>
                <a:gd name="connsiteY8" fmla="*/ 476085 h 1282017"/>
                <a:gd name="connsiteX9" fmla="*/ 1360873 w 1558123"/>
                <a:gd name="connsiteY9" fmla="*/ 353557 h 1282017"/>
                <a:gd name="connsiteX10" fmla="*/ 1424247 w 1558123"/>
                <a:gd name="connsiteY10" fmla="*/ 326397 h 1282017"/>
                <a:gd name="connsiteX11" fmla="*/ 1253009 w 1558123"/>
                <a:gd name="connsiteY11" fmla="*/ 171285 h 1282017"/>
                <a:gd name="connsiteX12" fmla="*/ 1007788 w 1558123"/>
                <a:gd name="connsiteY12" fmla="*/ 118167 h 1282017"/>
                <a:gd name="connsiteX13" fmla="*/ 1062108 w 1558123"/>
                <a:gd name="connsiteY13" fmla="*/ 45739 h 1282017"/>
                <a:gd name="connsiteX14" fmla="*/ 771997 w 1558123"/>
                <a:gd name="connsiteY14" fmla="*/ 26029 h 1282017"/>
                <a:gd name="connsiteX15" fmla="*/ 527954 w 1558123"/>
                <a:gd name="connsiteY15" fmla="*/ 81953 h 1282017"/>
                <a:gd name="connsiteX16" fmla="*/ 570369 w 1558123"/>
                <a:gd name="connsiteY16" fmla="*/ 0 h 1282017"/>
                <a:gd name="connsiteX17" fmla="*/ 338609 w 1558123"/>
                <a:gd name="connsiteY17" fmla="*/ 90323 h 1282017"/>
                <a:gd name="connsiteX18" fmla="*/ 243359 w 1558123"/>
                <a:gd name="connsiteY18" fmla="*/ 171285 h 1282017"/>
                <a:gd name="connsiteX19" fmla="*/ 173926 w 1558123"/>
                <a:gd name="connsiteY19" fmla="*/ 287801 h 1282017"/>
                <a:gd name="connsiteX20" fmla="*/ 107227 w 1558123"/>
                <a:gd name="connsiteY20" fmla="*/ 234919 h 1282017"/>
                <a:gd name="connsiteX21" fmla="*/ 64766 w 1558123"/>
                <a:gd name="connsiteY21" fmla="*/ 418935 h 1282017"/>
                <a:gd name="connsiteX22" fmla="*/ 55759 w 1558123"/>
                <a:gd name="connsiteY22" fmla="*/ 605639 h 1282017"/>
                <a:gd name="connsiteX23" fmla="*/ 0 w 1558123"/>
                <a:gd name="connsiteY23" fmla="*/ 573221 h 1282017"/>
                <a:gd name="connsiteX24" fmla="*/ 24284 w 1558123"/>
                <a:gd name="connsiteY24" fmla="*/ 890423 h 1282017"/>
                <a:gd name="connsiteX25" fmla="*/ 123896 w 1558123"/>
                <a:gd name="connsiteY25" fmla="*/ 1179804 h 1282017"/>
                <a:gd name="connsiteX26" fmla="*/ 162020 w 1558123"/>
                <a:gd name="connsiteY26" fmla="*/ 1039239 h 1282017"/>
                <a:gd name="connsiteX27" fmla="*/ 211083 w 1558123"/>
                <a:gd name="connsiteY27" fmla="*/ 543680 h 1282017"/>
                <a:gd name="connsiteX0" fmla="*/ 211083 w 1558272"/>
                <a:gd name="connsiteY0" fmla="*/ 543680 h 1282017"/>
                <a:gd name="connsiteX1" fmla="*/ 745237 w 1558272"/>
                <a:gd name="connsiteY1" fmla="*/ 607054 h 1282017"/>
                <a:gd name="connsiteX2" fmla="*/ 1225071 w 1558272"/>
                <a:gd name="connsiteY2" fmla="*/ 462199 h 1282017"/>
                <a:gd name="connsiteX3" fmla="*/ 1328949 w 1558272"/>
                <a:gd name="connsiteY3" fmla="*/ 955376 h 1282017"/>
                <a:gd name="connsiteX4" fmla="*/ 1557952 w 1558272"/>
                <a:gd name="connsiteY4" fmla="*/ 1282017 h 1282017"/>
                <a:gd name="connsiteX5" fmla="*/ 1494809 w 1558272"/>
                <a:gd name="connsiteY5" fmla="*/ 909139 h 1282017"/>
                <a:gd name="connsiteX6" fmla="*/ 1415194 w 1558272"/>
                <a:gd name="connsiteY6" fmla="*/ 625161 h 1282017"/>
                <a:gd name="connsiteX7" fmla="*/ 1478568 w 1558272"/>
                <a:gd name="connsiteY7" fmla="*/ 625161 h 1282017"/>
                <a:gd name="connsiteX8" fmla="*/ 1438747 w 1558272"/>
                <a:gd name="connsiteY8" fmla="*/ 476085 h 1282017"/>
                <a:gd name="connsiteX9" fmla="*/ 1360873 w 1558272"/>
                <a:gd name="connsiteY9" fmla="*/ 353557 h 1282017"/>
                <a:gd name="connsiteX10" fmla="*/ 1424247 w 1558272"/>
                <a:gd name="connsiteY10" fmla="*/ 326397 h 1282017"/>
                <a:gd name="connsiteX11" fmla="*/ 1253009 w 1558272"/>
                <a:gd name="connsiteY11" fmla="*/ 171285 h 1282017"/>
                <a:gd name="connsiteX12" fmla="*/ 1007788 w 1558272"/>
                <a:gd name="connsiteY12" fmla="*/ 118167 h 1282017"/>
                <a:gd name="connsiteX13" fmla="*/ 1062108 w 1558272"/>
                <a:gd name="connsiteY13" fmla="*/ 45739 h 1282017"/>
                <a:gd name="connsiteX14" fmla="*/ 771997 w 1558272"/>
                <a:gd name="connsiteY14" fmla="*/ 26029 h 1282017"/>
                <a:gd name="connsiteX15" fmla="*/ 527954 w 1558272"/>
                <a:gd name="connsiteY15" fmla="*/ 81953 h 1282017"/>
                <a:gd name="connsiteX16" fmla="*/ 570369 w 1558272"/>
                <a:gd name="connsiteY16" fmla="*/ 0 h 1282017"/>
                <a:gd name="connsiteX17" fmla="*/ 338609 w 1558272"/>
                <a:gd name="connsiteY17" fmla="*/ 90323 h 1282017"/>
                <a:gd name="connsiteX18" fmla="*/ 243359 w 1558272"/>
                <a:gd name="connsiteY18" fmla="*/ 171285 h 1282017"/>
                <a:gd name="connsiteX19" fmla="*/ 173926 w 1558272"/>
                <a:gd name="connsiteY19" fmla="*/ 287801 h 1282017"/>
                <a:gd name="connsiteX20" fmla="*/ 107227 w 1558272"/>
                <a:gd name="connsiteY20" fmla="*/ 234919 h 1282017"/>
                <a:gd name="connsiteX21" fmla="*/ 64766 w 1558272"/>
                <a:gd name="connsiteY21" fmla="*/ 418935 h 1282017"/>
                <a:gd name="connsiteX22" fmla="*/ 55759 w 1558272"/>
                <a:gd name="connsiteY22" fmla="*/ 605639 h 1282017"/>
                <a:gd name="connsiteX23" fmla="*/ 0 w 1558272"/>
                <a:gd name="connsiteY23" fmla="*/ 573221 h 1282017"/>
                <a:gd name="connsiteX24" fmla="*/ 24284 w 1558272"/>
                <a:gd name="connsiteY24" fmla="*/ 890423 h 1282017"/>
                <a:gd name="connsiteX25" fmla="*/ 123896 w 1558272"/>
                <a:gd name="connsiteY25" fmla="*/ 1179804 h 1282017"/>
                <a:gd name="connsiteX26" fmla="*/ 162020 w 1558272"/>
                <a:gd name="connsiteY26" fmla="*/ 1039239 h 1282017"/>
                <a:gd name="connsiteX27" fmla="*/ 211083 w 1558272"/>
                <a:gd name="connsiteY27" fmla="*/ 543680 h 1282017"/>
                <a:gd name="connsiteX0" fmla="*/ 339738 w 1686927"/>
                <a:gd name="connsiteY0" fmla="*/ 543680 h 1445337"/>
                <a:gd name="connsiteX1" fmla="*/ 873892 w 1686927"/>
                <a:gd name="connsiteY1" fmla="*/ 607054 h 1445337"/>
                <a:gd name="connsiteX2" fmla="*/ 1353726 w 1686927"/>
                <a:gd name="connsiteY2" fmla="*/ 462199 h 1445337"/>
                <a:gd name="connsiteX3" fmla="*/ 1457604 w 1686927"/>
                <a:gd name="connsiteY3" fmla="*/ 955376 h 1445337"/>
                <a:gd name="connsiteX4" fmla="*/ 1686607 w 1686927"/>
                <a:gd name="connsiteY4" fmla="*/ 1282017 h 1445337"/>
                <a:gd name="connsiteX5" fmla="*/ 1623464 w 1686927"/>
                <a:gd name="connsiteY5" fmla="*/ 909139 h 1445337"/>
                <a:gd name="connsiteX6" fmla="*/ 1543849 w 1686927"/>
                <a:gd name="connsiteY6" fmla="*/ 625161 h 1445337"/>
                <a:gd name="connsiteX7" fmla="*/ 1607223 w 1686927"/>
                <a:gd name="connsiteY7" fmla="*/ 625161 h 1445337"/>
                <a:gd name="connsiteX8" fmla="*/ 1567402 w 1686927"/>
                <a:gd name="connsiteY8" fmla="*/ 476085 h 1445337"/>
                <a:gd name="connsiteX9" fmla="*/ 1489528 w 1686927"/>
                <a:gd name="connsiteY9" fmla="*/ 353557 h 1445337"/>
                <a:gd name="connsiteX10" fmla="*/ 1552902 w 1686927"/>
                <a:gd name="connsiteY10" fmla="*/ 326397 h 1445337"/>
                <a:gd name="connsiteX11" fmla="*/ 1381664 w 1686927"/>
                <a:gd name="connsiteY11" fmla="*/ 171285 h 1445337"/>
                <a:gd name="connsiteX12" fmla="*/ 1136443 w 1686927"/>
                <a:gd name="connsiteY12" fmla="*/ 118167 h 1445337"/>
                <a:gd name="connsiteX13" fmla="*/ 1190763 w 1686927"/>
                <a:gd name="connsiteY13" fmla="*/ 45739 h 1445337"/>
                <a:gd name="connsiteX14" fmla="*/ 900652 w 1686927"/>
                <a:gd name="connsiteY14" fmla="*/ 26029 h 1445337"/>
                <a:gd name="connsiteX15" fmla="*/ 656609 w 1686927"/>
                <a:gd name="connsiteY15" fmla="*/ 81953 h 1445337"/>
                <a:gd name="connsiteX16" fmla="*/ 699024 w 1686927"/>
                <a:gd name="connsiteY16" fmla="*/ 0 h 1445337"/>
                <a:gd name="connsiteX17" fmla="*/ 467264 w 1686927"/>
                <a:gd name="connsiteY17" fmla="*/ 90323 h 1445337"/>
                <a:gd name="connsiteX18" fmla="*/ 372014 w 1686927"/>
                <a:gd name="connsiteY18" fmla="*/ 171285 h 1445337"/>
                <a:gd name="connsiteX19" fmla="*/ 302581 w 1686927"/>
                <a:gd name="connsiteY19" fmla="*/ 287801 h 1445337"/>
                <a:gd name="connsiteX20" fmla="*/ 235882 w 1686927"/>
                <a:gd name="connsiteY20" fmla="*/ 234919 h 1445337"/>
                <a:gd name="connsiteX21" fmla="*/ 193421 w 1686927"/>
                <a:gd name="connsiteY21" fmla="*/ 418935 h 1445337"/>
                <a:gd name="connsiteX22" fmla="*/ 184414 w 1686927"/>
                <a:gd name="connsiteY22" fmla="*/ 605639 h 1445337"/>
                <a:gd name="connsiteX23" fmla="*/ 128655 w 1686927"/>
                <a:gd name="connsiteY23" fmla="*/ 573221 h 1445337"/>
                <a:gd name="connsiteX24" fmla="*/ 152939 w 1686927"/>
                <a:gd name="connsiteY24" fmla="*/ 890423 h 1445337"/>
                <a:gd name="connsiteX25" fmla="*/ 6169 w 1686927"/>
                <a:gd name="connsiteY25" fmla="*/ 1445337 h 1445337"/>
                <a:gd name="connsiteX26" fmla="*/ 290675 w 1686927"/>
                <a:gd name="connsiteY26" fmla="*/ 1039239 h 1445337"/>
                <a:gd name="connsiteX27" fmla="*/ 339738 w 1686927"/>
                <a:gd name="connsiteY27" fmla="*/ 543680 h 1445337"/>
                <a:gd name="connsiteX0" fmla="*/ 385696 w 1732885"/>
                <a:gd name="connsiteY0" fmla="*/ 543680 h 1445337"/>
                <a:gd name="connsiteX1" fmla="*/ 919850 w 1732885"/>
                <a:gd name="connsiteY1" fmla="*/ 607054 h 1445337"/>
                <a:gd name="connsiteX2" fmla="*/ 1399684 w 1732885"/>
                <a:gd name="connsiteY2" fmla="*/ 462199 h 1445337"/>
                <a:gd name="connsiteX3" fmla="*/ 1503562 w 1732885"/>
                <a:gd name="connsiteY3" fmla="*/ 955376 h 1445337"/>
                <a:gd name="connsiteX4" fmla="*/ 1732565 w 1732885"/>
                <a:gd name="connsiteY4" fmla="*/ 1282017 h 1445337"/>
                <a:gd name="connsiteX5" fmla="*/ 1669422 w 1732885"/>
                <a:gd name="connsiteY5" fmla="*/ 909139 h 1445337"/>
                <a:gd name="connsiteX6" fmla="*/ 1589807 w 1732885"/>
                <a:gd name="connsiteY6" fmla="*/ 625161 h 1445337"/>
                <a:gd name="connsiteX7" fmla="*/ 1653181 w 1732885"/>
                <a:gd name="connsiteY7" fmla="*/ 625161 h 1445337"/>
                <a:gd name="connsiteX8" fmla="*/ 1613360 w 1732885"/>
                <a:gd name="connsiteY8" fmla="*/ 476085 h 1445337"/>
                <a:gd name="connsiteX9" fmla="*/ 1535486 w 1732885"/>
                <a:gd name="connsiteY9" fmla="*/ 353557 h 1445337"/>
                <a:gd name="connsiteX10" fmla="*/ 1598860 w 1732885"/>
                <a:gd name="connsiteY10" fmla="*/ 326397 h 1445337"/>
                <a:gd name="connsiteX11" fmla="*/ 1427622 w 1732885"/>
                <a:gd name="connsiteY11" fmla="*/ 171285 h 1445337"/>
                <a:gd name="connsiteX12" fmla="*/ 1182401 w 1732885"/>
                <a:gd name="connsiteY12" fmla="*/ 118167 h 1445337"/>
                <a:gd name="connsiteX13" fmla="*/ 1236721 w 1732885"/>
                <a:gd name="connsiteY13" fmla="*/ 45739 h 1445337"/>
                <a:gd name="connsiteX14" fmla="*/ 946610 w 1732885"/>
                <a:gd name="connsiteY14" fmla="*/ 26029 h 1445337"/>
                <a:gd name="connsiteX15" fmla="*/ 702567 w 1732885"/>
                <a:gd name="connsiteY15" fmla="*/ 81953 h 1445337"/>
                <a:gd name="connsiteX16" fmla="*/ 744982 w 1732885"/>
                <a:gd name="connsiteY16" fmla="*/ 0 h 1445337"/>
                <a:gd name="connsiteX17" fmla="*/ 513222 w 1732885"/>
                <a:gd name="connsiteY17" fmla="*/ 90323 h 1445337"/>
                <a:gd name="connsiteX18" fmla="*/ 417972 w 1732885"/>
                <a:gd name="connsiteY18" fmla="*/ 171285 h 1445337"/>
                <a:gd name="connsiteX19" fmla="*/ 348539 w 1732885"/>
                <a:gd name="connsiteY19" fmla="*/ 287801 h 1445337"/>
                <a:gd name="connsiteX20" fmla="*/ 281840 w 1732885"/>
                <a:gd name="connsiteY20" fmla="*/ 234919 h 1445337"/>
                <a:gd name="connsiteX21" fmla="*/ 239379 w 1732885"/>
                <a:gd name="connsiteY21" fmla="*/ 418935 h 1445337"/>
                <a:gd name="connsiteX22" fmla="*/ 230372 w 1732885"/>
                <a:gd name="connsiteY22" fmla="*/ 605639 h 1445337"/>
                <a:gd name="connsiteX23" fmla="*/ 174613 w 1732885"/>
                <a:gd name="connsiteY23" fmla="*/ 573221 h 1445337"/>
                <a:gd name="connsiteX24" fmla="*/ 3490 w 1732885"/>
                <a:gd name="connsiteY24" fmla="*/ 966289 h 1445337"/>
                <a:gd name="connsiteX25" fmla="*/ 52127 w 1732885"/>
                <a:gd name="connsiteY25" fmla="*/ 1445337 h 1445337"/>
                <a:gd name="connsiteX26" fmla="*/ 336633 w 1732885"/>
                <a:gd name="connsiteY26" fmla="*/ 1039239 h 1445337"/>
                <a:gd name="connsiteX27" fmla="*/ 385696 w 1732885"/>
                <a:gd name="connsiteY27" fmla="*/ 543680 h 1445337"/>
                <a:gd name="connsiteX0" fmla="*/ 385696 w 1732885"/>
                <a:gd name="connsiteY0" fmla="*/ 543680 h 1445337"/>
                <a:gd name="connsiteX1" fmla="*/ 919850 w 1732885"/>
                <a:gd name="connsiteY1" fmla="*/ 607054 h 1445337"/>
                <a:gd name="connsiteX2" fmla="*/ 1399684 w 1732885"/>
                <a:gd name="connsiteY2" fmla="*/ 462199 h 1445337"/>
                <a:gd name="connsiteX3" fmla="*/ 1503562 w 1732885"/>
                <a:gd name="connsiteY3" fmla="*/ 955376 h 1445337"/>
                <a:gd name="connsiteX4" fmla="*/ 1732565 w 1732885"/>
                <a:gd name="connsiteY4" fmla="*/ 1282017 h 1445337"/>
                <a:gd name="connsiteX5" fmla="*/ 1669422 w 1732885"/>
                <a:gd name="connsiteY5" fmla="*/ 909139 h 1445337"/>
                <a:gd name="connsiteX6" fmla="*/ 1589807 w 1732885"/>
                <a:gd name="connsiteY6" fmla="*/ 625161 h 1445337"/>
                <a:gd name="connsiteX7" fmla="*/ 1653181 w 1732885"/>
                <a:gd name="connsiteY7" fmla="*/ 625161 h 1445337"/>
                <a:gd name="connsiteX8" fmla="*/ 1613360 w 1732885"/>
                <a:gd name="connsiteY8" fmla="*/ 476085 h 1445337"/>
                <a:gd name="connsiteX9" fmla="*/ 1535486 w 1732885"/>
                <a:gd name="connsiteY9" fmla="*/ 353557 h 1445337"/>
                <a:gd name="connsiteX10" fmla="*/ 1598860 w 1732885"/>
                <a:gd name="connsiteY10" fmla="*/ 326397 h 1445337"/>
                <a:gd name="connsiteX11" fmla="*/ 1427622 w 1732885"/>
                <a:gd name="connsiteY11" fmla="*/ 171285 h 1445337"/>
                <a:gd name="connsiteX12" fmla="*/ 1182401 w 1732885"/>
                <a:gd name="connsiteY12" fmla="*/ 118167 h 1445337"/>
                <a:gd name="connsiteX13" fmla="*/ 1236721 w 1732885"/>
                <a:gd name="connsiteY13" fmla="*/ 45739 h 1445337"/>
                <a:gd name="connsiteX14" fmla="*/ 946610 w 1732885"/>
                <a:gd name="connsiteY14" fmla="*/ 26029 h 1445337"/>
                <a:gd name="connsiteX15" fmla="*/ 702567 w 1732885"/>
                <a:gd name="connsiteY15" fmla="*/ 81953 h 1445337"/>
                <a:gd name="connsiteX16" fmla="*/ 744982 w 1732885"/>
                <a:gd name="connsiteY16" fmla="*/ 0 h 1445337"/>
                <a:gd name="connsiteX17" fmla="*/ 513222 w 1732885"/>
                <a:gd name="connsiteY17" fmla="*/ 90323 h 1445337"/>
                <a:gd name="connsiteX18" fmla="*/ 417972 w 1732885"/>
                <a:gd name="connsiteY18" fmla="*/ 171285 h 1445337"/>
                <a:gd name="connsiteX19" fmla="*/ 348539 w 1732885"/>
                <a:gd name="connsiteY19" fmla="*/ 287801 h 1445337"/>
                <a:gd name="connsiteX20" fmla="*/ 281840 w 1732885"/>
                <a:gd name="connsiteY20" fmla="*/ 234919 h 1445337"/>
                <a:gd name="connsiteX21" fmla="*/ 239379 w 1732885"/>
                <a:gd name="connsiteY21" fmla="*/ 418935 h 1445337"/>
                <a:gd name="connsiteX22" fmla="*/ 230372 w 1732885"/>
                <a:gd name="connsiteY22" fmla="*/ 605639 h 1445337"/>
                <a:gd name="connsiteX23" fmla="*/ 174613 w 1732885"/>
                <a:gd name="connsiteY23" fmla="*/ 573221 h 1445337"/>
                <a:gd name="connsiteX24" fmla="*/ 3490 w 1732885"/>
                <a:gd name="connsiteY24" fmla="*/ 966289 h 1445337"/>
                <a:gd name="connsiteX25" fmla="*/ 52127 w 1732885"/>
                <a:gd name="connsiteY25" fmla="*/ 1445337 h 1445337"/>
                <a:gd name="connsiteX26" fmla="*/ 200698 w 1732885"/>
                <a:gd name="connsiteY26" fmla="*/ 1102461 h 1445337"/>
                <a:gd name="connsiteX27" fmla="*/ 385696 w 1732885"/>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462633 w 1691956"/>
                <a:gd name="connsiteY3" fmla="*/ 955376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513608 w 1691956"/>
                <a:gd name="connsiteY3" fmla="*/ 94273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96049 w 1691956"/>
                <a:gd name="connsiteY26" fmla="*/ 1077172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21537 w 1691956"/>
                <a:gd name="connsiteY26" fmla="*/ 1115105 h 1445337"/>
                <a:gd name="connsiteX27" fmla="*/ 344767 w 1691956"/>
                <a:gd name="connsiteY27" fmla="*/ 543680 h 1445337"/>
                <a:gd name="connsiteX0" fmla="*/ 321906 w 1669095"/>
                <a:gd name="connsiteY0" fmla="*/ 543680 h 1502237"/>
                <a:gd name="connsiteX1" fmla="*/ 881548 w 1669095"/>
                <a:gd name="connsiteY1" fmla="*/ 328878 h 1502237"/>
                <a:gd name="connsiteX2" fmla="*/ 1335894 w 1669095"/>
                <a:gd name="connsiteY2" fmla="*/ 462199 h 1502237"/>
                <a:gd name="connsiteX3" fmla="*/ 1626682 w 1669095"/>
                <a:gd name="connsiteY3" fmla="*/ 1315741 h 1502237"/>
                <a:gd name="connsiteX4" fmla="*/ 1668775 w 1669095"/>
                <a:gd name="connsiteY4" fmla="*/ 1282017 h 1502237"/>
                <a:gd name="connsiteX5" fmla="*/ 1605632 w 1669095"/>
                <a:gd name="connsiteY5" fmla="*/ 909139 h 1502237"/>
                <a:gd name="connsiteX6" fmla="*/ 1526017 w 1669095"/>
                <a:gd name="connsiteY6" fmla="*/ 625161 h 1502237"/>
                <a:gd name="connsiteX7" fmla="*/ 1589391 w 1669095"/>
                <a:gd name="connsiteY7" fmla="*/ 625161 h 1502237"/>
                <a:gd name="connsiteX8" fmla="*/ 1549570 w 1669095"/>
                <a:gd name="connsiteY8" fmla="*/ 476085 h 1502237"/>
                <a:gd name="connsiteX9" fmla="*/ 1471696 w 1669095"/>
                <a:gd name="connsiteY9" fmla="*/ 353557 h 1502237"/>
                <a:gd name="connsiteX10" fmla="*/ 1535070 w 1669095"/>
                <a:gd name="connsiteY10" fmla="*/ 326397 h 1502237"/>
                <a:gd name="connsiteX11" fmla="*/ 1363832 w 1669095"/>
                <a:gd name="connsiteY11" fmla="*/ 171285 h 1502237"/>
                <a:gd name="connsiteX12" fmla="*/ 1118611 w 1669095"/>
                <a:gd name="connsiteY12" fmla="*/ 118167 h 1502237"/>
                <a:gd name="connsiteX13" fmla="*/ 1172931 w 1669095"/>
                <a:gd name="connsiteY13" fmla="*/ 45739 h 1502237"/>
                <a:gd name="connsiteX14" fmla="*/ 882820 w 1669095"/>
                <a:gd name="connsiteY14" fmla="*/ 26029 h 1502237"/>
                <a:gd name="connsiteX15" fmla="*/ 638777 w 1669095"/>
                <a:gd name="connsiteY15" fmla="*/ 81953 h 1502237"/>
                <a:gd name="connsiteX16" fmla="*/ 681192 w 1669095"/>
                <a:gd name="connsiteY16" fmla="*/ 0 h 1502237"/>
                <a:gd name="connsiteX17" fmla="*/ 449432 w 1669095"/>
                <a:gd name="connsiteY17" fmla="*/ 90323 h 1502237"/>
                <a:gd name="connsiteX18" fmla="*/ 354182 w 1669095"/>
                <a:gd name="connsiteY18" fmla="*/ 171285 h 1502237"/>
                <a:gd name="connsiteX19" fmla="*/ 284749 w 1669095"/>
                <a:gd name="connsiteY19" fmla="*/ 287801 h 1502237"/>
                <a:gd name="connsiteX20" fmla="*/ 218050 w 1669095"/>
                <a:gd name="connsiteY20" fmla="*/ 234919 h 1502237"/>
                <a:gd name="connsiteX21" fmla="*/ 175589 w 1669095"/>
                <a:gd name="connsiteY21" fmla="*/ 418935 h 1502237"/>
                <a:gd name="connsiteX22" fmla="*/ 166582 w 1669095"/>
                <a:gd name="connsiteY22" fmla="*/ 605639 h 1502237"/>
                <a:gd name="connsiteX23" fmla="*/ 110823 w 1669095"/>
                <a:gd name="connsiteY23" fmla="*/ 573221 h 1502237"/>
                <a:gd name="connsiteX24" fmla="*/ 24659 w 1669095"/>
                <a:gd name="connsiteY24" fmla="*/ 991578 h 1502237"/>
                <a:gd name="connsiteX25" fmla="*/ 13825 w 1669095"/>
                <a:gd name="connsiteY25" fmla="*/ 1502237 h 1502237"/>
                <a:gd name="connsiteX26" fmla="*/ 98676 w 1669095"/>
                <a:gd name="connsiteY26" fmla="*/ 1115105 h 1502237"/>
                <a:gd name="connsiteX27" fmla="*/ 321906 w 1669095"/>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637291 w 1679704"/>
                <a:gd name="connsiteY3" fmla="*/ 1315741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637291 w 1679704"/>
                <a:gd name="connsiteY3" fmla="*/ 1315741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705047"/>
                <a:gd name="connsiteY0" fmla="*/ 543680 h 1502237"/>
                <a:gd name="connsiteX1" fmla="*/ 892157 w 1705047"/>
                <a:gd name="connsiteY1" fmla="*/ 328878 h 1502237"/>
                <a:gd name="connsiteX2" fmla="*/ 1346503 w 1705047"/>
                <a:gd name="connsiteY2" fmla="*/ 462199 h 1502237"/>
                <a:gd name="connsiteX3" fmla="*/ 1633043 w 1705047"/>
                <a:gd name="connsiteY3" fmla="*/ 1341030 h 1502237"/>
                <a:gd name="connsiteX4" fmla="*/ 1679384 w 1705047"/>
                <a:gd name="connsiteY4" fmla="*/ 1282017 h 1502237"/>
                <a:gd name="connsiteX5" fmla="*/ 1616241 w 1705047"/>
                <a:gd name="connsiteY5" fmla="*/ 909139 h 1502237"/>
                <a:gd name="connsiteX6" fmla="*/ 1536626 w 1705047"/>
                <a:gd name="connsiteY6" fmla="*/ 625161 h 1502237"/>
                <a:gd name="connsiteX7" fmla="*/ 1600000 w 1705047"/>
                <a:gd name="connsiteY7" fmla="*/ 625161 h 1502237"/>
                <a:gd name="connsiteX8" fmla="*/ 1560179 w 1705047"/>
                <a:gd name="connsiteY8" fmla="*/ 476085 h 1502237"/>
                <a:gd name="connsiteX9" fmla="*/ 1482305 w 1705047"/>
                <a:gd name="connsiteY9" fmla="*/ 353557 h 1502237"/>
                <a:gd name="connsiteX10" fmla="*/ 1545679 w 1705047"/>
                <a:gd name="connsiteY10" fmla="*/ 326397 h 1502237"/>
                <a:gd name="connsiteX11" fmla="*/ 1374441 w 1705047"/>
                <a:gd name="connsiteY11" fmla="*/ 171285 h 1502237"/>
                <a:gd name="connsiteX12" fmla="*/ 1129220 w 1705047"/>
                <a:gd name="connsiteY12" fmla="*/ 118167 h 1502237"/>
                <a:gd name="connsiteX13" fmla="*/ 1183540 w 1705047"/>
                <a:gd name="connsiteY13" fmla="*/ 45739 h 1502237"/>
                <a:gd name="connsiteX14" fmla="*/ 893429 w 1705047"/>
                <a:gd name="connsiteY14" fmla="*/ 26029 h 1502237"/>
                <a:gd name="connsiteX15" fmla="*/ 649386 w 1705047"/>
                <a:gd name="connsiteY15" fmla="*/ 81953 h 1502237"/>
                <a:gd name="connsiteX16" fmla="*/ 691801 w 1705047"/>
                <a:gd name="connsiteY16" fmla="*/ 0 h 1502237"/>
                <a:gd name="connsiteX17" fmla="*/ 460041 w 1705047"/>
                <a:gd name="connsiteY17" fmla="*/ 90323 h 1502237"/>
                <a:gd name="connsiteX18" fmla="*/ 364791 w 1705047"/>
                <a:gd name="connsiteY18" fmla="*/ 171285 h 1502237"/>
                <a:gd name="connsiteX19" fmla="*/ 295358 w 1705047"/>
                <a:gd name="connsiteY19" fmla="*/ 287801 h 1502237"/>
                <a:gd name="connsiteX20" fmla="*/ 228659 w 1705047"/>
                <a:gd name="connsiteY20" fmla="*/ 234919 h 1502237"/>
                <a:gd name="connsiteX21" fmla="*/ 186198 w 1705047"/>
                <a:gd name="connsiteY21" fmla="*/ 418935 h 1502237"/>
                <a:gd name="connsiteX22" fmla="*/ 177191 w 1705047"/>
                <a:gd name="connsiteY22" fmla="*/ 605639 h 1502237"/>
                <a:gd name="connsiteX23" fmla="*/ 121432 w 1705047"/>
                <a:gd name="connsiteY23" fmla="*/ 573221 h 1502237"/>
                <a:gd name="connsiteX24" fmla="*/ 35268 w 1705047"/>
                <a:gd name="connsiteY24" fmla="*/ 991578 h 1502237"/>
                <a:gd name="connsiteX25" fmla="*/ 24434 w 1705047"/>
                <a:gd name="connsiteY25" fmla="*/ 1502237 h 1502237"/>
                <a:gd name="connsiteX26" fmla="*/ 109285 w 1705047"/>
                <a:gd name="connsiteY26" fmla="*/ 1115105 h 1502237"/>
                <a:gd name="connsiteX27" fmla="*/ 332515 w 1705047"/>
                <a:gd name="connsiteY27" fmla="*/ 543680 h 1502237"/>
                <a:gd name="connsiteX0" fmla="*/ 332515 w 1705047"/>
                <a:gd name="connsiteY0" fmla="*/ 543680 h 1502237"/>
                <a:gd name="connsiteX1" fmla="*/ 892157 w 1705047"/>
                <a:gd name="connsiteY1" fmla="*/ 328878 h 1502237"/>
                <a:gd name="connsiteX2" fmla="*/ 1346503 w 1705047"/>
                <a:gd name="connsiteY2" fmla="*/ 462199 h 1502237"/>
                <a:gd name="connsiteX3" fmla="*/ 1633043 w 1705047"/>
                <a:gd name="connsiteY3" fmla="*/ 1341030 h 1502237"/>
                <a:gd name="connsiteX4" fmla="*/ 1679384 w 1705047"/>
                <a:gd name="connsiteY4" fmla="*/ 1282017 h 1502237"/>
                <a:gd name="connsiteX5" fmla="*/ 1616241 w 1705047"/>
                <a:gd name="connsiteY5" fmla="*/ 909139 h 1502237"/>
                <a:gd name="connsiteX6" fmla="*/ 1536626 w 1705047"/>
                <a:gd name="connsiteY6" fmla="*/ 625161 h 1502237"/>
                <a:gd name="connsiteX7" fmla="*/ 1600000 w 1705047"/>
                <a:gd name="connsiteY7" fmla="*/ 625161 h 1502237"/>
                <a:gd name="connsiteX8" fmla="*/ 1560179 w 1705047"/>
                <a:gd name="connsiteY8" fmla="*/ 476085 h 1502237"/>
                <a:gd name="connsiteX9" fmla="*/ 1482305 w 1705047"/>
                <a:gd name="connsiteY9" fmla="*/ 353557 h 1502237"/>
                <a:gd name="connsiteX10" fmla="*/ 1545679 w 1705047"/>
                <a:gd name="connsiteY10" fmla="*/ 326397 h 1502237"/>
                <a:gd name="connsiteX11" fmla="*/ 1374441 w 1705047"/>
                <a:gd name="connsiteY11" fmla="*/ 171285 h 1502237"/>
                <a:gd name="connsiteX12" fmla="*/ 1129220 w 1705047"/>
                <a:gd name="connsiteY12" fmla="*/ 118167 h 1502237"/>
                <a:gd name="connsiteX13" fmla="*/ 1183540 w 1705047"/>
                <a:gd name="connsiteY13" fmla="*/ 45739 h 1502237"/>
                <a:gd name="connsiteX14" fmla="*/ 893429 w 1705047"/>
                <a:gd name="connsiteY14" fmla="*/ 26029 h 1502237"/>
                <a:gd name="connsiteX15" fmla="*/ 649386 w 1705047"/>
                <a:gd name="connsiteY15" fmla="*/ 81953 h 1502237"/>
                <a:gd name="connsiteX16" fmla="*/ 691801 w 1705047"/>
                <a:gd name="connsiteY16" fmla="*/ 0 h 1502237"/>
                <a:gd name="connsiteX17" fmla="*/ 460041 w 1705047"/>
                <a:gd name="connsiteY17" fmla="*/ 90323 h 1502237"/>
                <a:gd name="connsiteX18" fmla="*/ 364791 w 1705047"/>
                <a:gd name="connsiteY18" fmla="*/ 171285 h 1502237"/>
                <a:gd name="connsiteX19" fmla="*/ 295358 w 1705047"/>
                <a:gd name="connsiteY19" fmla="*/ 287801 h 1502237"/>
                <a:gd name="connsiteX20" fmla="*/ 228659 w 1705047"/>
                <a:gd name="connsiteY20" fmla="*/ 234919 h 1502237"/>
                <a:gd name="connsiteX21" fmla="*/ 186198 w 1705047"/>
                <a:gd name="connsiteY21" fmla="*/ 418935 h 1502237"/>
                <a:gd name="connsiteX22" fmla="*/ 177191 w 1705047"/>
                <a:gd name="connsiteY22" fmla="*/ 605639 h 1502237"/>
                <a:gd name="connsiteX23" fmla="*/ 121432 w 1705047"/>
                <a:gd name="connsiteY23" fmla="*/ 573221 h 1502237"/>
                <a:gd name="connsiteX24" fmla="*/ 35268 w 1705047"/>
                <a:gd name="connsiteY24" fmla="*/ 991578 h 1502237"/>
                <a:gd name="connsiteX25" fmla="*/ 24434 w 1705047"/>
                <a:gd name="connsiteY25" fmla="*/ 1502237 h 1502237"/>
                <a:gd name="connsiteX26" fmla="*/ 109285 w 1705047"/>
                <a:gd name="connsiteY26" fmla="*/ 1115105 h 1502237"/>
                <a:gd name="connsiteX27" fmla="*/ 332515 w 1705047"/>
                <a:gd name="connsiteY27" fmla="*/ 543680 h 1502237"/>
                <a:gd name="connsiteX0" fmla="*/ 332515 w 1711889"/>
                <a:gd name="connsiteY0" fmla="*/ 543680 h 1502237"/>
                <a:gd name="connsiteX1" fmla="*/ 892157 w 1711889"/>
                <a:gd name="connsiteY1" fmla="*/ 328878 h 1502237"/>
                <a:gd name="connsiteX2" fmla="*/ 1346503 w 1711889"/>
                <a:gd name="connsiteY2" fmla="*/ 462199 h 1502237"/>
                <a:gd name="connsiteX3" fmla="*/ 1633043 w 1711889"/>
                <a:gd name="connsiteY3" fmla="*/ 1341030 h 1502237"/>
                <a:gd name="connsiteX4" fmla="*/ 1700624 w 1711889"/>
                <a:gd name="connsiteY4" fmla="*/ 1282017 h 1502237"/>
                <a:gd name="connsiteX5" fmla="*/ 1616241 w 1711889"/>
                <a:gd name="connsiteY5" fmla="*/ 909139 h 1502237"/>
                <a:gd name="connsiteX6" fmla="*/ 1536626 w 1711889"/>
                <a:gd name="connsiteY6" fmla="*/ 625161 h 1502237"/>
                <a:gd name="connsiteX7" fmla="*/ 1600000 w 1711889"/>
                <a:gd name="connsiteY7" fmla="*/ 625161 h 1502237"/>
                <a:gd name="connsiteX8" fmla="*/ 1560179 w 1711889"/>
                <a:gd name="connsiteY8" fmla="*/ 476085 h 1502237"/>
                <a:gd name="connsiteX9" fmla="*/ 1482305 w 1711889"/>
                <a:gd name="connsiteY9" fmla="*/ 353557 h 1502237"/>
                <a:gd name="connsiteX10" fmla="*/ 1545679 w 1711889"/>
                <a:gd name="connsiteY10" fmla="*/ 326397 h 1502237"/>
                <a:gd name="connsiteX11" fmla="*/ 1374441 w 1711889"/>
                <a:gd name="connsiteY11" fmla="*/ 171285 h 1502237"/>
                <a:gd name="connsiteX12" fmla="*/ 1129220 w 1711889"/>
                <a:gd name="connsiteY12" fmla="*/ 118167 h 1502237"/>
                <a:gd name="connsiteX13" fmla="*/ 1183540 w 1711889"/>
                <a:gd name="connsiteY13" fmla="*/ 45739 h 1502237"/>
                <a:gd name="connsiteX14" fmla="*/ 893429 w 1711889"/>
                <a:gd name="connsiteY14" fmla="*/ 26029 h 1502237"/>
                <a:gd name="connsiteX15" fmla="*/ 649386 w 1711889"/>
                <a:gd name="connsiteY15" fmla="*/ 81953 h 1502237"/>
                <a:gd name="connsiteX16" fmla="*/ 691801 w 1711889"/>
                <a:gd name="connsiteY16" fmla="*/ 0 h 1502237"/>
                <a:gd name="connsiteX17" fmla="*/ 460041 w 1711889"/>
                <a:gd name="connsiteY17" fmla="*/ 90323 h 1502237"/>
                <a:gd name="connsiteX18" fmla="*/ 364791 w 1711889"/>
                <a:gd name="connsiteY18" fmla="*/ 171285 h 1502237"/>
                <a:gd name="connsiteX19" fmla="*/ 295358 w 1711889"/>
                <a:gd name="connsiteY19" fmla="*/ 287801 h 1502237"/>
                <a:gd name="connsiteX20" fmla="*/ 228659 w 1711889"/>
                <a:gd name="connsiteY20" fmla="*/ 234919 h 1502237"/>
                <a:gd name="connsiteX21" fmla="*/ 186198 w 1711889"/>
                <a:gd name="connsiteY21" fmla="*/ 418935 h 1502237"/>
                <a:gd name="connsiteX22" fmla="*/ 177191 w 1711889"/>
                <a:gd name="connsiteY22" fmla="*/ 605639 h 1502237"/>
                <a:gd name="connsiteX23" fmla="*/ 121432 w 1711889"/>
                <a:gd name="connsiteY23" fmla="*/ 573221 h 1502237"/>
                <a:gd name="connsiteX24" fmla="*/ 35268 w 1711889"/>
                <a:gd name="connsiteY24" fmla="*/ 991578 h 1502237"/>
                <a:gd name="connsiteX25" fmla="*/ 24434 w 1711889"/>
                <a:gd name="connsiteY25" fmla="*/ 1502237 h 1502237"/>
                <a:gd name="connsiteX26" fmla="*/ 109285 w 1711889"/>
                <a:gd name="connsiteY26" fmla="*/ 1115105 h 1502237"/>
                <a:gd name="connsiteX27" fmla="*/ 332515 w 1711889"/>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893429 w 1719763"/>
                <a:gd name="connsiteY14" fmla="*/ 26029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27413 w 1719763"/>
                <a:gd name="connsiteY14" fmla="*/ 131569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40157 w 1719763"/>
                <a:gd name="connsiteY14" fmla="*/ 52415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83540 w 1719763"/>
                <a:gd name="connsiteY13" fmla="*/ 45739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87061 w 1719763"/>
                <a:gd name="connsiteY17" fmla="*/ 118294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87061 w 1719763"/>
                <a:gd name="connsiteY17" fmla="*/ 118294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28659 w 1719763"/>
                <a:gd name="connsiteY20" fmla="*/ 199956 h 1467274"/>
                <a:gd name="connsiteX21" fmla="*/ 186198 w 1719763"/>
                <a:gd name="connsiteY21" fmla="*/ 383972 h 1467274"/>
                <a:gd name="connsiteX22" fmla="*/ 177191 w 1719763"/>
                <a:gd name="connsiteY22" fmla="*/ 570676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70676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30438 w 1719763"/>
                <a:gd name="connsiteY23" fmla="*/ 587205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58472 w 1745720"/>
                <a:gd name="connsiteY0" fmla="*/ 508717 h 1500636"/>
                <a:gd name="connsiteX1" fmla="*/ 918114 w 1745720"/>
                <a:gd name="connsiteY1" fmla="*/ 293915 h 1500636"/>
                <a:gd name="connsiteX2" fmla="*/ 1372460 w 1745720"/>
                <a:gd name="connsiteY2" fmla="*/ 427236 h 1500636"/>
                <a:gd name="connsiteX3" fmla="*/ 1659000 w 1745720"/>
                <a:gd name="connsiteY3" fmla="*/ 1306067 h 1500636"/>
                <a:gd name="connsiteX4" fmla="*/ 1726581 w 1745720"/>
                <a:gd name="connsiteY4" fmla="*/ 1247054 h 1500636"/>
                <a:gd name="connsiteX5" fmla="*/ 1642198 w 1745720"/>
                <a:gd name="connsiteY5" fmla="*/ 874176 h 1500636"/>
                <a:gd name="connsiteX6" fmla="*/ 1562583 w 1745720"/>
                <a:gd name="connsiteY6" fmla="*/ 590198 h 1500636"/>
                <a:gd name="connsiteX7" fmla="*/ 1625957 w 1745720"/>
                <a:gd name="connsiteY7" fmla="*/ 590198 h 1500636"/>
                <a:gd name="connsiteX8" fmla="*/ 1586136 w 1745720"/>
                <a:gd name="connsiteY8" fmla="*/ 441122 h 1500636"/>
                <a:gd name="connsiteX9" fmla="*/ 1481242 w 1745720"/>
                <a:gd name="connsiteY9" fmla="*/ 367542 h 1500636"/>
                <a:gd name="connsiteX10" fmla="*/ 1540114 w 1745720"/>
                <a:gd name="connsiteY10" fmla="*/ 354367 h 1500636"/>
                <a:gd name="connsiteX11" fmla="*/ 1346360 w 1745720"/>
                <a:gd name="connsiteY11" fmla="*/ 171286 h 1500636"/>
                <a:gd name="connsiteX12" fmla="*/ 1155177 w 1745720"/>
                <a:gd name="connsiteY12" fmla="*/ 83204 h 1500636"/>
                <a:gd name="connsiteX13" fmla="*/ 1200490 w 1745720"/>
                <a:gd name="connsiteY13" fmla="*/ 59724 h 1500636"/>
                <a:gd name="connsiteX14" fmla="*/ 940882 w 1745720"/>
                <a:gd name="connsiteY14" fmla="*/ 11648 h 1500636"/>
                <a:gd name="connsiteX15" fmla="*/ 675343 w 1745720"/>
                <a:gd name="connsiteY15" fmla="*/ 46990 h 1500636"/>
                <a:gd name="connsiteX16" fmla="*/ 740274 w 1745720"/>
                <a:gd name="connsiteY16" fmla="*/ 0 h 1500636"/>
                <a:gd name="connsiteX17" fmla="*/ 513018 w 1745720"/>
                <a:gd name="connsiteY17" fmla="*/ 83331 h 1500636"/>
                <a:gd name="connsiteX18" fmla="*/ 408761 w 1745720"/>
                <a:gd name="connsiteY18" fmla="*/ 178278 h 1500636"/>
                <a:gd name="connsiteX19" fmla="*/ 321315 w 1745720"/>
                <a:gd name="connsiteY19" fmla="*/ 252838 h 1500636"/>
                <a:gd name="connsiteX20" fmla="*/ 286139 w 1745720"/>
                <a:gd name="connsiteY20" fmla="*/ 220934 h 1500636"/>
                <a:gd name="connsiteX21" fmla="*/ 212155 w 1745720"/>
                <a:gd name="connsiteY21" fmla="*/ 383972 h 1500636"/>
                <a:gd name="connsiteX22" fmla="*/ 203148 w 1745720"/>
                <a:gd name="connsiteY22" fmla="*/ 556691 h 1500636"/>
                <a:gd name="connsiteX23" fmla="*/ 156395 w 1745720"/>
                <a:gd name="connsiteY23" fmla="*/ 587205 h 1500636"/>
                <a:gd name="connsiteX24" fmla="*/ 61225 w 1745720"/>
                <a:gd name="connsiteY24" fmla="*/ 956615 h 1500636"/>
                <a:gd name="connsiteX25" fmla="*/ 20389 w 1745720"/>
                <a:gd name="connsiteY25" fmla="*/ 1500636 h 1500636"/>
                <a:gd name="connsiteX26" fmla="*/ 135242 w 1745720"/>
                <a:gd name="connsiteY26" fmla="*/ 1080142 h 1500636"/>
                <a:gd name="connsiteX27" fmla="*/ 358472 w 1745720"/>
                <a:gd name="connsiteY27" fmla="*/ 508717 h 1500636"/>
                <a:gd name="connsiteX0" fmla="*/ 364653 w 1751901"/>
                <a:gd name="connsiteY0" fmla="*/ 508717 h 1500636"/>
                <a:gd name="connsiteX1" fmla="*/ 924295 w 1751901"/>
                <a:gd name="connsiteY1" fmla="*/ 293915 h 1500636"/>
                <a:gd name="connsiteX2" fmla="*/ 1378641 w 1751901"/>
                <a:gd name="connsiteY2" fmla="*/ 427236 h 1500636"/>
                <a:gd name="connsiteX3" fmla="*/ 1665181 w 1751901"/>
                <a:gd name="connsiteY3" fmla="*/ 1306067 h 1500636"/>
                <a:gd name="connsiteX4" fmla="*/ 1732762 w 1751901"/>
                <a:gd name="connsiteY4" fmla="*/ 1247054 h 1500636"/>
                <a:gd name="connsiteX5" fmla="*/ 1648379 w 1751901"/>
                <a:gd name="connsiteY5" fmla="*/ 874176 h 1500636"/>
                <a:gd name="connsiteX6" fmla="*/ 1568764 w 1751901"/>
                <a:gd name="connsiteY6" fmla="*/ 590198 h 1500636"/>
                <a:gd name="connsiteX7" fmla="*/ 1632138 w 1751901"/>
                <a:gd name="connsiteY7" fmla="*/ 590198 h 1500636"/>
                <a:gd name="connsiteX8" fmla="*/ 1592317 w 1751901"/>
                <a:gd name="connsiteY8" fmla="*/ 441122 h 1500636"/>
                <a:gd name="connsiteX9" fmla="*/ 1487423 w 1751901"/>
                <a:gd name="connsiteY9" fmla="*/ 367542 h 1500636"/>
                <a:gd name="connsiteX10" fmla="*/ 1546295 w 1751901"/>
                <a:gd name="connsiteY10" fmla="*/ 354367 h 1500636"/>
                <a:gd name="connsiteX11" fmla="*/ 1352541 w 1751901"/>
                <a:gd name="connsiteY11" fmla="*/ 171286 h 1500636"/>
                <a:gd name="connsiteX12" fmla="*/ 1161358 w 1751901"/>
                <a:gd name="connsiteY12" fmla="*/ 83204 h 1500636"/>
                <a:gd name="connsiteX13" fmla="*/ 1206671 w 1751901"/>
                <a:gd name="connsiteY13" fmla="*/ 59724 h 1500636"/>
                <a:gd name="connsiteX14" fmla="*/ 947063 w 1751901"/>
                <a:gd name="connsiteY14" fmla="*/ 11648 h 1500636"/>
                <a:gd name="connsiteX15" fmla="*/ 681524 w 1751901"/>
                <a:gd name="connsiteY15" fmla="*/ 46990 h 1500636"/>
                <a:gd name="connsiteX16" fmla="*/ 746455 w 1751901"/>
                <a:gd name="connsiteY16" fmla="*/ 0 h 1500636"/>
                <a:gd name="connsiteX17" fmla="*/ 519199 w 1751901"/>
                <a:gd name="connsiteY17" fmla="*/ 83331 h 1500636"/>
                <a:gd name="connsiteX18" fmla="*/ 414942 w 1751901"/>
                <a:gd name="connsiteY18" fmla="*/ 178278 h 1500636"/>
                <a:gd name="connsiteX19" fmla="*/ 327496 w 1751901"/>
                <a:gd name="connsiteY19" fmla="*/ 252838 h 1500636"/>
                <a:gd name="connsiteX20" fmla="*/ 292320 w 1751901"/>
                <a:gd name="connsiteY20" fmla="*/ 220934 h 1500636"/>
                <a:gd name="connsiteX21" fmla="*/ 218336 w 1751901"/>
                <a:gd name="connsiteY21" fmla="*/ 383972 h 1500636"/>
                <a:gd name="connsiteX22" fmla="*/ 209329 w 1751901"/>
                <a:gd name="connsiteY22" fmla="*/ 556691 h 1500636"/>
                <a:gd name="connsiteX23" fmla="*/ 162576 w 1751901"/>
                <a:gd name="connsiteY23" fmla="*/ 587205 h 1500636"/>
                <a:gd name="connsiteX24" fmla="*/ 25314 w 1751901"/>
                <a:gd name="connsiteY24" fmla="*/ 899224 h 1500636"/>
                <a:gd name="connsiteX25" fmla="*/ 26570 w 1751901"/>
                <a:gd name="connsiteY25" fmla="*/ 1500636 h 1500636"/>
                <a:gd name="connsiteX26" fmla="*/ 141423 w 1751901"/>
                <a:gd name="connsiteY26" fmla="*/ 1080142 h 1500636"/>
                <a:gd name="connsiteX27" fmla="*/ 364653 w 1751901"/>
                <a:gd name="connsiteY27" fmla="*/ 508717 h 1500636"/>
                <a:gd name="connsiteX0" fmla="*/ 364653 w 1751901"/>
                <a:gd name="connsiteY0" fmla="*/ 508717 h 1500636"/>
                <a:gd name="connsiteX1" fmla="*/ 924295 w 1751901"/>
                <a:gd name="connsiteY1" fmla="*/ 293915 h 1500636"/>
                <a:gd name="connsiteX2" fmla="*/ 1378641 w 1751901"/>
                <a:gd name="connsiteY2" fmla="*/ 427236 h 1500636"/>
                <a:gd name="connsiteX3" fmla="*/ 1665181 w 1751901"/>
                <a:gd name="connsiteY3" fmla="*/ 1306067 h 1500636"/>
                <a:gd name="connsiteX4" fmla="*/ 1732762 w 1751901"/>
                <a:gd name="connsiteY4" fmla="*/ 1247054 h 1500636"/>
                <a:gd name="connsiteX5" fmla="*/ 1648379 w 1751901"/>
                <a:gd name="connsiteY5" fmla="*/ 874176 h 1500636"/>
                <a:gd name="connsiteX6" fmla="*/ 1568764 w 1751901"/>
                <a:gd name="connsiteY6" fmla="*/ 590198 h 1500636"/>
                <a:gd name="connsiteX7" fmla="*/ 1632138 w 1751901"/>
                <a:gd name="connsiteY7" fmla="*/ 590198 h 1500636"/>
                <a:gd name="connsiteX8" fmla="*/ 1592317 w 1751901"/>
                <a:gd name="connsiteY8" fmla="*/ 441122 h 1500636"/>
                <a:gd name="connsiteX9" fmla="*/ 1487423 w 1751901"/>
                <a:gd name="connsiteY9" fmla="*/ 367542 h 1500636"/>
                <a:gd name="connsiteX10" fmla="*/ 1546295 w 1751901"/>
                <a:gd name="connsiteY10" fmla="*/ 354367 h 1500636"/>
                <a:gd name="connsiteX11" fmla="*/ 1352541 w 1751901"/>
                <a:gd name="connsiteY11" fmla="*/ 171286 h 1500636"/>
                <a:gd name="connsiteX12" fmla="*/ 1161358 w 1751901"/>
                <a:gd name="connsiteY12" fmla="*/ 83204 h 1500636"/>
                <a:gd name="connsiteX13" fmla="*/ 1206671 w 1751901"/>
                <a:gd name="connsiteY13" fmla="*/ 59724 h 1500636"/>
                <a:gd name="connsiteX14" fmla="*/ 947063 w 1751901"/>
                <a:gd name="connsiteY14" fmla="*/ 11648 h 1500636"/>
                <a:gd name="connsiteX15" fmla="*/ 681524 w 1751901"/>
                <a:gd name="connsiteY15" fmla="*/ 46990 h 1500636"/>
                <a:gd name="connsiteX16" fmla="*/ 746455 w 1751901"/>
                <a:gd name="connsiteY16" fmla="*/ 0 h 1500636"/>
                <a:gd name="connsiteX17" fmla="*/ 519199 w 1751901"/>
                <a:gd name="connsiteY17" fmla="*/ 83331 h 1500636"/>
                <a:gd name="connsiteX18" fmla="*/ 414942 w 1751901"/>
                <a:gd name="connsiteY18" fmla="*/ 178278 h 1500636"/>
                <a:gd name="connsiteX19" fmla="*/ 327496 w 1751901"/>
                <a:gd name="connsiteY19" fmla="*/ 252838 h 1500636"/>
                <a:gd name="connsiteX20" fmla="*/ 292320 w 1751901"/>
                <a:gd name="connsiteY20" fmla="*/ 220934 h 1500636"/>
                <a:gd name="connsiteX21" fmla="*/ 218336 w 1751901"/>
                <a:gd name="connsiteY21" fmla="*/ 383972 h 1500636"/>
                <a:gd name="connsiteX22" fmla="*/ 209329 w 1751901"/>
                <a:gd name="connsiteY22" fmla="*/ 556691 h 1500636"/>
                <a:gd name="connsiteX23" fmla="*/ 162576 w 1751901"/>
                <a:gd name="connsiteY23" fmla="*/ 587205 h 1500636"/>
                <a:gd name="connsiteX24" fmla="*/ 25314 w 1751901"/>
                <a:gd name="connsiteY24" fmla="*/ 899224 h 1500636"/>
                <a:gd name="connsiteX25" fmla="*/ 26570 w 1751901"/>
                <a:gd name="connsiteY25" fmla="*/ 1500636 h 1500636"/>
                <a:gd name="connsiteX26" fmla="*/ 96921 w 1751901"/>
                <a:gd name="connsiteY26" fmla="*/ 1080299 h 1500636"/>
                <a:gd name="connsiteX27" fmla="*/ 364653 w 1751901"/>
                <a:gd name="connsiteY27" fmla="*/ 508717 h 1500636"/>
                <a:gd name="connsiteX0" fmla="*/ 360764 w 1748012"/>
                <a:gd name="connsiteY0" fmla="*/ 508717 h 1500636"/>
                <a:gd name="connsiteX1" fmla="*/ 920406 w 1748012"/>
                <a:gd name="connsiteY1" fmla="*/ 293915 h 1500636"/>
                <a:gd name="connsiteX2" fmla="*/ 1374752 w 1748012"/>
                <a:gd name="connsiteY2" fmla="*/ 427236 h 1500636"/>
                <a:gd name="connsiteX3" fmla="*/ 1661292 w 1748012"/>
                <a:gd name="connsiteY3" fmla="*/ 1306067 h 1500636"/>
                <a:gd name="connsiteX4" fmla="*/ 1728873 w 1748012"/>
                <a:gd name="connsiteY4" fmla="*/ 1247054 h 1500636"/>
                <a:gd name="connsiteX5" fmla="*/ 1644490 w 1748012"/>
                <a:gd name="connsiteY5" fmla="*/ 874176 h 1500636"/>
                <a:gd name="connsiteX6" fmla="*/ 1564875 w 1748012"/>
                <a:gd name="connsiteY6" fmla="*/ 590198 h 1500636"/>
                <a:gd name="connsiteX7" fmla="*/ 1628249 w 1748012"/>
                <a:gd name="connsiteY7" fmla="*/ 590198 h 1500636"/>
                <a:gd name="connsiteX8" fmla="*/ 1588428 w 1748012"/>
                <a:gd name="connsiteY8" fmla="*/ 441122 h 1500636"/>
                <a:gd name="connsiteX9" fmla="*/ 1483534 w 1748012"/>
                <a:gd name="connsiteY9" fmla="*/ 367542 h 1500636"/>
                <a:gd name="connsiteX10" fmla="*/ 1542406 w 1748012"/>
                <a:gd name="connsiteY10" fmla="*/ 354367 h 1500636"/>
                <a:gd name="connsiteX11" fmla="*/ 1348652 w 1748012"/>
                <a:gd name="connsiteY11" fmla="*/ 171286 h 1500636"/>
                <a:gd name="connsiteX12" fmla="*/ 1157469 w 1748012"/>
                <a:gd name="connsiteY12" fmla="*/ 83204 h 1500636"/>
                <a:gd name="connsiteX13" fmla="*/ 1202782 w 1748012"/>
                <a:gd name="connsiteY13" fmla="*/ 59724 h 1500636"/>
                <a:gd name="connsiteX14" fmla="*/ 943174 w 1748012"/>
                <a:gd name="connsiteY14" fmla="*/ 11648 h 1500636"/>
                <a:gd name="connsiteX15" fmla="*/ 677635 w 1748012"/>
                <a:gd name="connsiteY15" fmla="*/ 46990 h 1500636"/>
                <a:gd name="connsiteX16" fmla="*/ 742566 w 1748012"/>
                <a:gd name="connsiteY16" fmla="*/ 0 h 1500636"/>
                <a:gd name="connsiteX17" fmla="*/ 515310 w 1748012"/>
                <a:gd name="connsiteY17" fmla="*/ 83331 h 1500636"/>
                <a:gd name="connsiteX18" fmla="*/ 411053 w 1748012"/>
                <a:gd name="connsiteY18" fmla="*/ 178278 h 1500636"/>
                <a:gd name="connsiteX19" fmla="*/ 323607 w 1748012"/>
                <a:gd name="connsiteY19" fmla="*/ 252838 h 1500636"/>
                <a:gd name="connsiteX20" fmla="*/ 288431 w 1748012"/>
                <a:gd name="connsiteY20" fmla="*/ 220934 h 1500636"/>
                <a:gd name="connsiteX21" fmla="*/ 214447 w 1748012"/>
                <a:gd name="connsiteY21" fmla="*/ 383972 h 1500636"/>
                <a:gd name="connsiteX22" fmla="*/ 205440 w 1748012"/>
                <a:gd name="connsiteY22" fmla="*/ 556691 h 1500636"/>
                <a:gd name="connsiteX23" fmla="*/ 158687 w 1748012"/>
                <a:gd name="connsiteY23" fmla="*/ 587205 h 1500636"/>
                <a:gd name="connsiteX24" fmla="*/ 45197 w 1748012"/>
                <a:gd name="connsiteY24" fmla="*/ 938744 h 1500636"/>
                <a:gd name="connsiteX25" fmla="*/ 22681 w 1748012"/>
                <a:gd name="connsiteY25" fmla="*/ 1500636 h 1500636"/>
                <a:gd name="connsiteX26" fmla="*/ 93032 w 1748012"/>
                <a:gd name="connsiteY26" fmla="*/ 1080299 h 1500636"/>
                <a:gd name="connsiteX27" fmla="*/ 360764 w 1748012"/>
                <a:gd name="connsiteY27" fmla="*/ 508717 h 1500636"/>
                <a:gd name="connsiteX0" fmla="*/ 347391 w 1734639"/>
                <a:gd name="connsiteY0" fmla="*/ 508717 h 1502449"/>
                <a:gd name="connsiteX1" fmla="*/ 907033 w 1734639"/>
                <a:gd name="connsiteY1" fmla="*/ 293915 h 1502449"/>
                <a:gd name="connsiteX2" fmla="*/ 1361379 w 1734639"/>
                <a:gd name="connsiteY2" fmla="*/ 427236 h 1502449"/>
                <a:gd name="connsiteX3" fmla="*/ 1647919 w 1734639"/>
                <a:gd name="connsiteY3" fmla="*/ 1306067 h 1502449"/>
                <a:gd name="connsiteX4" fmla="*/ 1715500 w 1734639"/>
                <a:gd name="connsiteY4" fmla="*/ 1247054 h 1502449"/>
                <a:gd name="connsiteX5" fmla="*/ 1631117 w 1734639"/>
                <a:gd name="connsiteY5" fmla="*/ 874176 h 1502449"/>
                <a:gd name="connsiteX6" fmla="*/ 1551502 w 1734639"/>
                <a:gd name="connsiteY6" fmla="*/ 590198 h 1502449"/>
                <a:gd name="connsiteX7" fmla="*/ 1614876 w 1734639"/>
                <a:gd name="connsiteY7" fmla="*/ 590198 h 1502449"/>
                <a:gd name="connsiteX8" fmla="*/ 1575055 w 1734639"/>
                <a:gd name="connsiteY8" fmla="*/ 441122 h 1502449"/>
                <a:gd name="connsiteX9" fmla="*/ 1470161 w 1734639"/>
                <a:gd name="connsiteY9" fmla="*/ 367542 h 1502449"/>
                <a:gd name="connsiteX10" fmla="*/ 1529033 w 1734639"/>
                <a:gd name="connsiteY10" fmla="*/ 354367 h 1502449"/>
                <a:gd name="connsiteX11" fmla="*/ 1335279 w 1734639"/>
                <a:gd name="connsiteY11" fmla="*/ 171286 h 1502449"/>
                <a:gd name="connsiteX12" fmla="*/ 1144096 w 1734639"/>
                <a:gd name="connsiteY12" fmla="*/ 83204 h 1502449"/>
                <a:gd name="connsiteX13" fmla="*/ 1189409 w 1734639"/>
                <a:gd name="connsiteY13" fmla="*/ 59724 h 1502449"/>
                <a:gd name="connsiteX14" fmla="*/ 929801 w 1734639"/>
                <a:gd name="connsiteY14" fmla="*/ 11648 h 1502449"/>
                <a:gd name="connsiteX15" fmla="*/ 664262 w 1734639"/>
                <a:gd name="connsiteY15" fmla="*/ 46990 h 1502449"/>
                <a:gd name="connsiteX16" fmla="*/ 729193 w 1734639"/>
                <a:gd name="connsiteY16" fmla="*/ 0 h 1502449"/>
                <a:gd name="connsiteX17" fmla="*/ 501937 w 1734639"/>
                <a:gd name="connsiteY17" fmla="*/ 83331 h 1502449"/>
                <a:gd name="connsiteX18" fmla="*/ 397680 w 1734639"/>
                <a:gd name="connsiteY18" fmla="*/ 178278 h 1502449"/>
                <a:gd name="connsiteX19" fmla="*/ 310234 w 1734639"/>
                <a:gd name="connsiteY19" fmla="*/ 252838 h 1502449"/>
                <a:gd name="connsiteX20" fmla="*/ 275058 w 1734639"/>
                <a:gd name="connsiteY20" fmla="*/ 220934 h 1502449"/>
                <a:gd name="connsiteX21" fmla="*/ 201074 w 1734639"/>
                <a:gd name="connsiteY21" fmla="*/ 383972 h 1502449"/>
                <a:gd name="connsiteX22" fmla="*/ 192067 w 1734639"/>
                <a:gd name="connsiteY22" fmla="*/ 556691 h 1502449"/>
                <a:gd name="connsiteX23" fmla="*/ 145314 w 1734639"/>
                <a:gd name="connsiteY23" fmla="*/ 587205 h 1502449"/>
                <a:gd name="connsiteX24" fmla="*/ 31824 w 1734639"/>
                <a:gd name="connsiteY24" fmla="*/ 938744 h 1502449"/>
                <a:gd name="connsiteX25" fmla="*/ 25124 w 1734639"/>
                <a:gd name="connsiteY25" fmla="*/ 1502448 h 1502449"/>
                <a:gd name="connsiteX26" fmla="*/ 79659 w 1734639"/>
                <a:gd name="connsiteY26" fmla="*/ 1080299 h 1502449"/>
                <a:gd name="connsiteX27" fmla="*/ 347391 w 1734639"/>
                <a:gd name="connsiteY27" fmla="*/ 508717 h 1502449"/>
                <a:gd name="connsiteX0" fmla="*/ 338701 w 1725949"/>
                <a:gd name="connsiteY0" fmla="*/ 508717 h 1502449"/>
                <a:gd name="connsiteX1" fmla="*/ 898343 w 1725949"/>
                <a:gd name="connsiteY1" fmla="*/ 293915 h 1502449"/>
                <a:gd name="connsiteX2" fmla="*/ 1352689 w 1725949"/>
                <a:gd name="connsiteY2" fmla="*/ 427236 h 1502449"/>
                <a:gd name="connsiteX3" fmla="*/ 1639229 w 1725949"/>
                <a:gd name="connsiteY3" fmla="*/ 1306067 h 1502449"/>
                <a:gd name="connsiteX4" fmla="*/ 1706810 w 1725949"/>
                <a:gd name="connsiteY4" fmla="*/ 1247054 h 1502449"/>
                <a:gd name="connsiteX5" fmla="*/ 1622427 w 1725949"/>
                <a:gd name="connsiteY5" fmla="*/ 874176 h 1502449"/>
                <a:gd name="connsiteX6" fmla="*/ 1542812 w 1725949"/>
                <a:gd name="connsiteY6" fmla="*/ 590198 h 1502449"/>
                <a:gd name="connsiteX7" fmla="*/ 1606186 w 1725949"/>
                <a:gd name="connsiteY7" fmla="*/ 590198 h 1502449"/>
                <a:gd name="connsiteX8" fmla="*/ 1566365 w 1725949"/>
                <a:gd name="connsiteY8" fmla="*/ 441122 h 1502449"/>
                <a:gd name="connsiteX9" fmla="*/ 1461471 w 1725949"/>
                <a:gd name="connsiteY9" fmla="*/ 367542 h 1502449"/>
                <a:gd name="connsiteX10" fmla="*/ 1520343 w 1725949"/>
                <a:gd name="connsiteY10" fmla="*/ 354367 h 1502449"/>
                <a:gd name="connsiteX11" fmla="*/ 1326589 w 1725949"/>
                <a:gd name="connsiteY11" fmla="*/ 171286 h 1502449"/>
                <a:gd name="connsiteX12" fmla="*/ 1135406 w 1725949"/>
                <a:gd name="connsiteY12" fmla="*/ 83204 h 1502449"/>
                <a:gd name="connsiteX13" fmla="*/ 1180719 w 1725949"/>
                <a:gd name="connsiteY13" fmla="*/ 59724 h 1502449"/>
                <a:gd name="connsiteX14" fmla="*/ 921111 w 1725949"/>
                <a:gd name="connsiteY14" fmla="*/ 11648 h 1502449"/>
                <a:gd name="connsiteX15" fmla="*/ 655572 w 1725949"/>
                <a:gd name="connsiteY15" fmla="*/ 46990 h 1502449"/>
                <a:gd name="connsiteX16" fmla="*/ 720503 w 1725949"/>
                <a:gd name="connsiteY16" fmla="*/ 0 h 1502449"/>
                <a:gd name="connsiteX17" fmla="*/ 493247 w 1725949"/>
                <a:gd name="connsiteY17" fmla="*/ 83331 h 1502449"/>
                <a:gd name="connsiteX18" fmla="*/ 388990 w 1725949"/>
                <a:gd name="connsiteY18" fmla="*/ 178278 h 1502449"/>
                <a:gd name="connsiteX19" fmla="*/ 301544 w 1725949"/>
                <a:gd name="connsiteY19" fmla="*/ 252838 h 1502449"/>
                <a:gd name="connsiteX20" fmla="*/ 266368 w 1725949"/>
                <a:gd name="connsiteY20" fmla="*/ 220934 h 1502449"/>
                <a:gd name="connsiteX21" fmla="*/ 192384 w 1725949"/>
                <a:gd name="connsiteY21" fmla="*/ 383972 h 1502449"/>
                <a:gd name="connsiteX22" fmla="*/ 183377 w 1725949"/>
                <a:gd name="connsiteY22" fmla="*/ 556691 h 1502449"/>
                <a:gd name="connsiteX23" fmla="*/ 136624 w 1725949"/>
                <a:gd name="connsiteY23" fmla="*/ 587205 h 1502449"/>
                <a:gd name="connsiteX24" fmla="*/ 23134 w 1725949"/>
                <a:gd name="connsiteY24" fmla="*/ 938744 h 1502449"/>
                <a:gd name="connsiteX25" fmla="*/ 16434 w 1725949"/>
                <a:gd name="connsiteY25" fmla="*/ 1502448 h 1502449"/>
                <a:gd name="connsiteX26" fmla="*/ 70969 w 1725949"/>
                <a:gd name="connsiteY26" fmla="*/ 1080299 h 1502449"/>
                <a:gd name="connsiteX27" fmla="*/ 338701 w 1725949"/>
                <a:gd name="connsiteY27" fmla="*/ 508717 h 1502449"/>
                <a:gd name="connsiteX0" fmla="*/ 343480 w 1730728"/>
                <a:gd name="connsiteY0" fmla="*/ 508717 h 1502449"/>
                <a:gd name="connsiteX1" fmla="*/ 903122 w 1730728"/>
                <a:gd name="connsiteY1" fmla="*/ 293915 h 1502449"/>
                <a:gd name="connsiteX2" fmla="*/ 1357468 w 1730728"/>
                <a:gd name="connsiteY2" fmla="*/ 427236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43480 w 1730728"/>
                <a:gd name="connsiteY27" fmla="*/ 508717 h 1502449"/>
                <a:gd name="connsiteX0" fmla="*/ 326473 w 1730728"/>
                <a:gd name="connsiteY0" fmla="*/ 459456 h 1502449"/>
                <a:gd name="connsiteX1" fmla="*/ 903122 w 1730728"/>
                <a:gd name="connsiteY1" fmla="*/ 293915 h 1502449"/>
                <a:gd name="connsiteX2" fmla="*/ 1357468 w 1730728"/>
                <a:gd name="connsiteY2" fmla="*/ 427236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26473 w 1730728"/>
                <a:gd name="connsiteY27" fmla="*/ 459456 h 1502449"/>
                <a:gd name="connsiteX0" fmla="*/ 326473 w 1730728"/>
                <a:gd name="connsiteY0" fmla="*/ 459456 h 1502449"/>
                <a:gd name="connsiteX1" fmla="*/ 888403 w 1730728"/>
                <a:gd name="connsiteY1" fmla="*/ 265944 h 1502449"/>
                <a:gd name="connsiteX2" fmla="*/ 1357468 w 1730728"/>
                <a:gd name="connsiteY2" fmla="*/ 427236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26473 w 1730728"/>
                <a:gd name="connsiteY27" fmla="*/ 459456 h 1502449"/>
                <a:gd name="connsiteX0" fmla="*/ 326473 w 1730728"/>
                <a:gd name="connsiteY0" fmla="*/ 459456 h 1502449"/>
                <a:gd name="connsiteX1" fmla="*/ 888403 w 1730728"/>
                <a:gd name="connsiteY1" fmla="*/ 265944 h 1502449"/>
                <a:gd name="connsiteX2" fmla="*/ 1358344 w 1730728"/>
                <a:gd name="connsiteY2" fmla="*/ 406308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26473 w 1730728"/>
                <a:gd name="connsiteY27" fmla="*/ 459456 h 1502449"/>
                <a:gd name="connsiteX0" fmla="*/ 326473 w 1730728"/>
                <a:gd name="connsiteY0" fmla="*/ 459456 h 1502449"/>
                <a:gd name="connsiteX1" fmla="*/ 888403 w 1730728"/>
                <a:gd name="connsiteY1" fmla="*/ 265944 h 1502449"/>
                <a:gd name="connsiteX2" fmla="*/ 1358344 w 1730728"/>
                <a:gd name="connsiteY2" fmla="*/ 406308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26473 w 1730728"/>
                <a:gd name="connsiteY27" fmla="*/ 459456 h 1502449"/>
                <a:gd name="connsiteX0" fmla="*/ 326473 w 1711842"/>
                <a:gd name="connsiteY0" fmla="*/ 459456 h 1502449"/>
                <a:gd name="connsiteX1" fmla="*/ 888403 w 1711842"/>
                <a:gd name="connsiteY1" fmla="*/ 265944 h 1502449"/>
                <a:gd name="connsiteX2" fmla="*/ 1358344 w 1711842"/>
                <a:gd name="connsiteY2" fmla="*/ 406308 h 1502449"/>
                <a:gd name="connsiteX3" fmla="*/ 1598847 w 1711842"/>
                <a:gd name="connsiteY3" fmla="*/ 1321919 h 1502449"/>
                <a:gd name="connsiteX4" fmla="*/ 1711589 w 1711842"/>
                <a:gd name="connsiteY4" fmla="*/ 1247054 h 1502449"/>
                <a:gd name="connsiteX5" fmla="*/ 1627206 w 1711842"/>
                <a:gd name="connsiteY5" fmla="*/ 874176 h 1502449"/>
                <a:gd name="connsiteX6" fmla="*/ 1547591 w 1711842"/>
                <a:gd name="connsiteY6" fmla="*/ 590198 h 1502449"/>
                <a:gd name="connsiteX7" fmla="*/ 1610965 w 1711842"/>
                <a:gd name="connsiteY7" fmla="*/ 590198 h 1502449"/>
                <a:gd name="connsiteX8" fmla="*/ 1571144 w 1711842"/>
                <a:gd name="connsiteY8" fmla="*/ 441122 h 1502449"/>
                <a:gd name="connsiteX9" fmla="*/ 1466250 w 1711842"/>
                <a:gd name="connsiteY9" fmla="*/ 367542 h 1502449"/>
                <a:gd name="connsiteX10" fmla="*/ 1525122 w 1711842"/>
                <a:gd name="connsiteY10" fmla="*/ 354367 h 1502449"/>
                <a:gd name="connsiteX11" fmla="*/ 1331368 w 1711842"/>
                <a:gd name="connsiteY11" fmla="*/ 171286 h 1502449"/>
                <a:gd name="connsiteX12" fmla="*/ 1140185 w 1711842"/>
                <a:gd name="connsiteY12" fmla="*/ 83204 h 1502449"/>
                <a:gd name="connsiteX13" fmla="*/ 1185498 w 1711842"/>
                <a:gd name="connsiteY13" fmla="*/ 59724 h 1502449"/>
                <a:gd name="connsiteX14" fmla="*/ 925890 w 1711842"/>
                <a:gd name="connsiteY14" fmla="*/ 11648 h 1502449"/>
                <a:gd name="connsiteX15" fmla="*/ 660351 w 1711842"/>
                <a:gd name="connsiteY15" fmla="*/ 46990 h 1502449"/>
                <a:gd name="connsiteX16" fmla="*/ 725282 w 1711842"/>
                <a:gd name="connsiteY16" fmla="*/ 0 h 1502449"/>
                <a:gd name="connsiteX17" fmla="*/ 498026 w 1711842"/>
                <a:gd name="connsiteY17" fmla="*/ 83331 h 1502449"/>
                <a:gd name="connsiteX18" fmla="*/ 393769 w 1711842"/>
                <a:gd name="connsiteY18" fmla="*/ 178278 h 1502449"/>
                <a:gd name="connsiteX19" fmla="*/ 306323 w 1711842"/>
                <a:gd name="connsiteY19" fmla="*/ 252838 h 1502449"/>
                <a:gd name="connsiteX20" fmla="*/ 271147 w 1711842"/>
                <a:gd name="connsiteY20" fmla="*/ 220934 h 1502449"/>
                <a:gd name="connsiteX21" fmla="*/ 197163 w 1711842"/>
                <a:gd name="connsiteY21" fmla="*/ 383972 h 1502449"/>
                <a:gd name="connsiteX22" fmla="*/ 188156 w 1711842"/>
                <a:gd name="connsiteY22" fmla="*/ 556691 h 1502449"/>
                <a:gd name="connsiteX23" fmla="*/ 141403 w 1711842"/>
                <a:gd name="connsiteY23" fmla="*/ 587205 h 1502449"/>
                <a:gd name="connsiteX24" fmla="*/ 27913 w 1711842"/>
                <a:gd name="connsiteY24" fmla="*/ 938744 h 1502449"/>
                <a:gd name="connsiteX25" fmla="*/ 21213 w 1711842"/>
                <a:gd name="connsiteY25" fmla="*/ 1502448 h 1502449"/>
                <a:gd name="connsiteX26" fmla="*/ 75748 w 1711842"/>
                <a:gd name="connsiteY26" fmla="*/ 1080299 h 1502449"/>
                <a:gd name="connsiteX27" fmla="*/ 326473 w 1711842"/>
                <a:gd name="connsiteY27" fmla="*/ 459456 h 1502449"/>
                <a:gd name="connsiteX0" fmla="*/ 326473 w 1673405"/>
                <a:gd name="connsiteY0" fmla="*/ 459456 h 1502449"/>
                <a:gd name="connsiteX1" fmla="*/ 888403 w 1673405"/>
                <a:gd name="connsiteY1" fmla="*/ 265944 h 1502449"/>
                <a:gd name="connsiteX2" fmla="*/ 1358344 w 1673405"/>
                <a:gd name="connsiteY2" fmla="*/ 406308 h 1502449"/>
                <a:gd name="connsiteX3" fmla="*/ 1598847 w 1673405"/>
                <a:gd name="connsiteY3" fmla="*/ 1321919 h 1502449"/>
                <a:gd name="connsiteX4" fmla="*/ 1632292 w 1673405"/>
                <a:gd name="connsiteY4" fmla="*/ 1243225 h 1502449"/>
                <a:gd name="connsiteX5" fmla="*/ 1627206 w 1673405"/>
                <a:gd name="connsiteY5" fmla="*/ 874176 h 1502449"/>
                <a:gd name="connsiteX6" fmla="*/ 1547591 w 1673405"/>
                <a:gd name="connsiteY6" fmla="*/ 590198 h 1502449"/>
                <a:gd name="connsiteX7" fmla="*/ 1610965 w 1673405"/>
                <a:gd name="connsiteY7" fmla="*/ 590198 h 1502449"/>
                <a:gd name="connsiteX8" fmla="*/ 1571144 w 1673405"/>
                <a:gd name="connsiteY8" fmla="*/ 441122 h 1502449"/>
                <a:gd name="connsiteX9" fmla="*/ 1466250 w 1673405"/>
                <a:gd name="connsiteY9" fmla="*/ 367542 h 1502449"/>
                <a:gd name="connsiteX10" fmla="*/ 1525122 w 1673405"/>
                <a:gd name="connsiteY10" fmla="*/ 354367 h 1502449"/>
                <a:gd name="connsiteX11" fmla="*/ 1331368 w 1673405"/>
                <a:gd name="connsiteY11" fmla="*/ 171286 h 1502449"/>
                <a:gd name="connsiteX12" fmla="*/ 1140185 w 1673405"/>
                <a:gd name="connsiteY12" fmla="*/ 83204 h 1502449"/>
                <a:gd name="connsiteX13" fmla="*/ 1185498 w 1673405"/>
                <a:gd name="connsiteY13" fmla="*/ 59724 h 1502449"/>
                <a:gd name="connsiteX14" fmla="*/ 925890 w 1673405"/>
                <a:gd name="connsiteY14" fmla="*/ 11648 h 1502449"/>
                <a:gd name="connsiteX15" fmla="*/ 660351 w 1673405"/>
                <a:gd name="connsiteY15" fmla="*/ 46990 h 1502449"/>
                <a:gd name="connsiteX16" fmla="*/ 725282 w 1673405"/>
                <a:gd name="connsiteY16" fmla="*/ 0 h 1502449"/>
                <a:gd name="connsiteX17" fmla="*/ 498026 w 1673405"/>
                <a:gd name="connsiteY17" fmla="*/ 83331 h 1502449"/>
                <a:gd name="connsiteX18" fmla="*/ 393769 w 1673405"/>
                <a:gd name="connsiteY18" fmla="*/ 178278 h 1502449"/>
                <a:gd name="connsiteX19" fmla="*/ 306323 w 1673405"/>
                <a:gd name="connsiteY19" fmla="*/ 252838 h 1502449"/>
                <a:gd name="connsiteX20" fmla="*/ 271147 w 1673405"/>
                <a:gd name="connsiteY20" fmla="*/ 220934 h 1502449"/>
                <a:gd name="connsiteX21" fmla="*/ 197163 w 1673405"/>
                <a:gd name="connsiteY21" fmla="*/ 383972 h 1502449"/>
                <a:gd name="connsiteX22" fmla="*/ 188156 w 1673405"/>
                <a:gd name="connsiteY22" fmla="*/ 556691 h 1502449"/>
                <a:gd name="connsiteX23" fmla="*/ 141403 w 1673405"/>
                <a:gd name="connsiteY23" fmla="*/ 587205 h 1502449"/>
                <a:gd name="connsiteX24" fmla="*/ 27913 w 1673405"/>
                <a:gd name="connsiteY24" fmla="*/ 938744 h 1502449"/>
                <a:gd name="connsiteX25" fmla="*/ 21213 w 1673405"/>
                <a:gd name="connsiteY25" fmla="*/ 1502448 h 1502449"/>
                <a:gd name="connsiteX26" fmla="*/ 75748 w 1673405"/>
                <a:gd name="connsiteY26" fmla="*/ 1080299 h 1502449"/>
                <a:gd name="connsiteX27" fmla="*/ 326473 w 1673405"/>
                <a:gd name="connsiteY27" fmla="*/ 459456 h 1502449"/>
                <a:gd name="connsiteX0" fmla="*/ 326473 w 1700913"/>
                <a:gd name="connsiteY0" fmla="*/ 459456 h 1502449"/>
                <a:gd name="connsiteX1" fmla="*/ 888403 w 1700913"/>
                <a:gd name="connsiteY1" fmla="*/ 265944 h 1502449"/>
                <a:gd name="connsiteX2" fmla="*/ 1358344 w 1700913"/>
                <a:gd name="connsiteY2" fmla="*/ 406308 h 1502449"/>
                <a:gd name="connsiteX3" fmla="*/ 1598847 w 1700913"/>
                <a:gd name="connsiteY3" fmla="*/ 1321919 h 1502449"/>
                <a:gd name="connsiteX4" fmla="*/ 1632292 w 1700913"/>
                <a:gd name="connsiteY4" fmla="*/ 1243225 h 1502449"/>
                <a:gd name="connsiteX5" fmla="*/ 1627206 w 1700913"/>
                <a:gd name="connsiteY5" fmla="*/ 874176 h 1502449"/>
                <a:gd name="connsiteX6" fmla="*/ 1547591 w 1700913"/>
                <a:gd name="connsiteY6" fmla="*/ 590198 h 1502449"/>
                <a:gd name="connsiteX7" fmla="*/ 1610965 w 1700913"/>
                <a:gd name="connsiteY7" fmla="*/ 590198 h 1502449"/>
                <a:gd name="connsiteX8" fmla="*/ 1571144 w 1700913"/>
                <a:gd name="connsiteY8" fmla="*/ 441122 h 1502449"/>
                <a:gd name="connsiteX9" fmla="*/ 1466250 w 1700913"/>
                <a:gd name="connsiteY9" fmla="*/ 367542 h 1502449"/>
                <a:gd name="connsiteX10" fmla="*/ 1525122 w 1700913"/>
                <a:gd name="connsiteY10" fmla="*/ 354367 h 1502449"/>
                <a:gd name="connsiteX11" fmla="*/ 1331368 w 1700913"/>
                <a:gd name="connsiteY11" fmla="*/ 171286 h 1502449"/>
                <a:gd name="connsiteX12" fmla="*/ 1140185 w 1700913"/>
                <a:gd name="connsiteY12" fmla="*/ 83204 h 1502449"/>
                <a:gd name="connsiteX13" fmla="*/ 1185498 w 1700913"/>
                <a:gd name="connsiteY13" fmla="*/ 59724 h 1502449"/>
                <a:gd name="connsiteX14" fmla="*/ 925890 w 1700913"/>
                <a:gd name="connsiteY14" fmla="*/ 11648 h 1502449"/>
                <a:gd name="connsiteX15" fmla="*/ 660351 w 1700913"/>
                <a:gd name="connsiteY15" fmla="*/ 46990 h 1502449"/>
                <a:gd name="connsiteX16" fmla="*/ 725282 w 1700913"/>
                <a:gd name="connsiteY16" fmla="*/ 0 h 1502449"/>
                <a:gd name="connsiteX17" fmla="*/ 498026 w 1700913"/>
                <a:gd name="connsiteY17" fmla="*/ 83331 h 1502449"/>
                <a:gd name="connsiteX18" fmla="*/ 393769 w 1700913"/>
                <a:gd name="connsiteY18" fmla="*/ 178278 h 1502449"/>
                <a:gd name="connsiteX19" fmla="*/ 306323 w 1700913"/>
                <a:gd name="connsiteY19" fmla="*/ 252838 h 1502449"/>
                <a:gd name="connsiteX20" fmla="*/ 271147 w 1700913"/>
                <a:gd name="connsiteY20" fmla="*/ 220934 h 1502449"/>
                <a:gd name="connsiteX21" fmla="*/ 197163 w 1700913"/>
                <a:gd name="connsiteY21" fmla="*/ 383972 h 1502449"/>
                <a:gd name="connsiteX22" fmla="*/ 188156 w 1700913"/>
                <a:gd name="connsiteY22" fmla="*/ 556691 h 1502449"/>
                <a:gd name="connsiteX23" fmla="*/ 141403 w 1700913"/>
                <a:gd name="connsiteY23" fmla="*/ 587205 h 1502449"/>
                <a:gd name="connsiteX24" fmla="*/ 27913 w 1700913"/>
                <a:gd name="connsiteY24" fmla="*/ 938744 h 1502449"/>
                <a:gd name="connsiteX25" fmla="*/ 21213 w 1700913"/>
                <a:gd name="connsiteY25" fmla="*/ 1502448 h 1502449"/>
                <a:gd name="connsiteX26" fmla="*/ 75748 w 1700913"/>
                <a:gd name="connsiteY26" fmla="*/ 1080299 h 1502449"/>
                <a:gd name="connsiteX27" fmla="*/ 326473 w 1700913"/>
                <a:gd name="connsiteY27" fmla="*/ 459456 h 1502449"/>
                <a:gd name="connsiteX0" fmla="*/ 326473 w 1651665"/>
                <a:gd name="connsiteY0" fmla="*/ 459456 h 1502449"/>
                <a:gd name="connsiteX1" fmla="*/ 888403 w 1651665"/>
                <a:gd name="connsiteY1" fmla="*/ 265944 h 1502449"/>
                <a:gd name="connsiteX2" fmla="*/ 1358344 w 1651665"/>
                <a:gd name="connsiteY2" fmla="*/ 406308 h 1502449"/>
                <a:gd name="connsiteX3" fmla="*/ 1598847 w 1651665"/>
                <a:gd name="connsiteY3" fmla="*/ 1321919 h 1502449"/>
                <a:gd name="connsiteX4" fmla="*/ 1632292 w 1651665"/>
                <a:gd name="connsiteY4" fmla="*/ 1243225 h 1502449"/>
                <a:gd name="connsiteX5" fmla="*/ 1627206 w 1651665"/>
                <a:gd name="connsiteY5" fmla="*/ 874176 h 1502449"/>
                <a:gd name="connsiteX6" fmla="*/ 1547591 w 1651665"/>
                <a:gd name="connsiteY6" fmla="*/ 590198 h 1502449"/>
                <a:gd name="connsiteX7" fmla="*/ 1610965 w 1651665"/>
                <a:gd name="connsiteY7" fmla="*/ 590198 h 1502449"/>
                <a:gd name="connsiteX8" fmla="*/ 1571144 w 1651665"/>
                <a:gd name="connsiteY8" fmla="*/ 441122 h 1502449"/>
                <a:gd name="connsiteX9" fmla="*/ 1466250 w 1651665"/>
                <a:gd name="connsiteY9" fmla="*/ 367542 h 1502449"/>
                <a:gd name="connsiteX10" fmla="*/ 1525122 w 1651665"/>
                <a:gd name="connsiteY10" fmla="*/ 354367 h 1502449"/>
                <a:gd name="connsiteX11" fmla="*/ 1331368 w 1651665"/>
                <a:gd name="connsiteY11" fmla="*/ 171286 h 1502449"/>
                <a:gd name="connsiteX12" fmla="*/ 1140185 w 1651665"/>
                <a:gd name="connsiteY12" fmla="*/ 83204 h 1502449"/>
                <a:gd name="connsiteX13" fmla="*/ 1185498 w 1651665"/>
                <a:gd name="connsiteY13" fmla="*/ 59724 h 1502449"/>
                <a:gd name="connsiteX14" fmla="*/ 925890 w 1651665"/>
                <a:gd name="connsiteY14" fmla="*/ 11648 h 1502449"/>
                <a:gd name="connsiteX15" fmla="*/ 660351 w 1651665"/>
                <a:gd name="connsiteY15" fmla="*/ 46990 h 1502449"/>
                <a:gd name="connsiteX16" fmla="*/ 725282 w 1651665"/>
                <a:gd name="connsiteY16" fmla="*/ 0 h 1502449"/>
                <a:gd name="connsiteX17" fmla="*/ 498026 w 1651665"/>
                <a:gd name="connsiteY17" fmla="*/ 83331 h 1502449"/>
                <a:gd name="connsiteX18" fmla="*/ 393769 w 1651665"/>
                <a:gd name="connsiteY18" fmla="*/ 178278 h 1502449"/>
                <a:gd name="connsiteX19" fmla="*/ 306323 w 1651665"/>
                <a:gd name="connsiteY19" fmla="*/ 252838 h 1502449"/>
                <a:gd name="connsiteX20" fmla="*/ 271147 w 1651665"/>
                <a:gd name="connsiteY20" fmla="*/ 220934 h 1502449"/>
                <a:gd name="connsiteX21" fmla="*/ 197163 w 1651665"/>
                <a:gd name="connsiteY21" fmla="*/ 383972 h 1502449"/>
                <a:gd name="connsiteX22" fmla="*/ 188156 w 1651665"/>
                <a:gd name="connsiteY22" fmla="*/ 556691 h 1502449"/>
                <a:gd name="connsiteX23" fmla="*/ 141403 w 1651665"/>
                <a:gd name="connsiteY23" fmla="*/ 587205 h 1502449"/>
                <a:gd name="connsiteX24" fmla="*/ 27913 w 1651665"/>
                <a:gd name="connsiteY24" fmla="*/ 938744 h 1502449"/>
                <a:gd name="connsiteX25" fmla="*/ 21213 w 1651665"/>
                <a:gd name="connsiteY25" fmla="*/ 1502448 h 1502449"/>
                <a:gd name="connsiteX26" fmla="*/ 75748 w 1651665"/>
                <a:gd name="connsiteY26" fmla="*/ 1080299 h 1502449"/>
                <a:gd name="connsiteX27" fmla="*/ 326473 w 1651665"/>
                <a:gd name="connsiteY27" fmla="*/ 459456 h 1502449"/>
                <a:gd name="connsiteX0" fmla="*/ 326473 w 1703376"/>
                <a:gd name="connsiteY0" fmla="*/ 459456 h 1502449"/>
                <a:gd name="connsiteX1" fmla="*/ 888403 w 1703376"/>
                <a:gd name="connsiteY1" fmla="*/ 265944 h 1502449"/>
                <a:gd name="connsiteX2" fmla="*/ 1358344 w 1703376"/>
                <a:gd name="connsiteY2" fmla="*/ 406308 h 1502449"/>
                <a:gd name="connsiteX3" fmla="*/ 1598847 w 1703376"/>
                <a:gd name="connsiteY3" fmla="*/ 1321919 h 1502449"/>
                <a:gd name="connsiteX4" fmla="*/ 1632292 w 1703376"/>
                <a:gd name="connsiteY4" fmla="*/ 1243225 h 1502449"/>
                <a:gd name="connsiteX5" fmla="*/ 1627206 w 1703376"/>
                <a:gd name="connsiteY5" fmla="*/ 874176 h 1502449"/>
                <a:gd name="connsiteX6" fmla="*/ 1547591 w 1703376"/>
                <a:gd name="connsiteY6" fmla="*/ 590198 h 1502449"/>
                <a:gd name="connsiteX7" fmla="*/ 1610965 w 1703376"/>
                <a:gd name="connsiteY7" fmla="*/ 590198 h 1502449"/>
                <a:gd name="connsiteX8" fmla="*/ 1571144 w 1703376"/>
                <a:gd name="connsiteY8" fmla="*/ 441122 h 1502449"/>
                <a:gd name="connsiteX9" fmla="*/ 1466250 w 1703376"/>
                <a:gd name="connsiteY9" fmla="*/ 367542 h 1502449"/>
                <a:gd name="connsiteX10" fmla="*/ 1525122 w 1703376"/>
                <a:gd name="connsiteY10" fmla="*/ 354367 h 1502449"/>
                <a:gd name="connsiteX11" fmla="*/ 1331368 w 1703376"/>
                <a:gd name="connsiteY11" fmla="*/ 171286 h 1502449"/>
                <a:gd name="connsiteX12" fmla="*/ 1140185 w 1703376"/>
                <a:gd name="connsiteY12" fmla="*/ 83204 h 1502449"/>
                <a:gd name="connsiteX13" fmla="*/ 1185498 w 1703376"/>
                <a:gd name="connsiteY13" fmla="*/ 59724 h 1502449"/>
                <a:gd name="connsiteX14" fmla="*/ 925890 w 1703376"/>
                <a:gd name="connsiteY14" fmla="*/ 11648 h 1502449"/>
                <a:gd name="connsiteX15" fmla="*/ 660351 w 1703376"/>
                <a:gd name="connsiteY15" fmla="*/ 46990 h 1502449"/>
                <a:gd name="connsiteX16" fmla="*/ 725282 w 1703376"/>
                <a:gd name="connsiteY16" fmla="*/ 0 h 1502449"/>
                <a:gd name="connsiteX17" fmla="*/ 498026 w 1703376"/>
                <a:gd name="connsiteY17" fmla="*/ 83331 h 1502449"/>
                <a:gd name="connsiteX18" fmla="*/ 393769 w 1703376"/>
                <a:gd name="connsiteY18" fmla="*/ 178278 h 1502449"/>
                <a:gd name="connsiteX19" fmla="*/ 306323 w 1703376"/>
                <a:gd name="connsiteY19" fmla="*/ 252838 h 1502449"/>
                <a:gd name="connsiteX20" fmla="*/ 271147 w 1703376"/>
                <a:gd name="connsiteY20" fmla="*/ 220934 h 1502449"/>
                <a:gd name="connsiteX21" fmla="*/ 197163 w 1703376"/>
                <a:gd name="connsiteY21" fmla="*/ 383972 h 1502449"/>
                <a:gd name="connsiteX22" fmla="*/ 188156 w 1703376"/>
                <a:gd name="connsiteY22" fmla="*/ 556691 h 1502449"/>
                <a:gd name="connsiteX23" fmla="*/ 141403 w 1703376"/>
                <a:gd name="connsiteY23" fmla="*/ 587205 h 1502449"/>
                <a:gd name="connsiteX24" fmla="*/ 27913 w 1703376"/>
                <a:gd name="connsiteY24" fmla="*/ 938744 h 1502449"/>
                <a:gd name="connsiteX25" fmla="*/ 21213 w 1703376"/>
                <a:gd name="connsiteY25" fmla="*/ 1502448 h 1502449"/>
                <a:gd name="connsiteX26" fmla="*/ 75748 w 1703376"/>
                <a:gd name="connsiteY26" fmla="*/ 1080299 h 1502449"/>
                <a:gd name="connsiteX27" fmla="*/ 326473 w 1703376"/>
                <a:gd name="connsiteY27" fmla="*/ 459456 h 1502449"/>
                <a:gd name="connsiteX0" fmla="*/ 326473 w 1658053"/>
                <a:gd name="connsiteY0" fmla="*/ 459456 h 1502449"/>
                <a:gd name="connsiteX1" fmla="*/ 888403 w 1658053"/>
                <a:gd name="connsiteY1" fmla="*/ 265944 h 1502449"/>
                <a:gd name="connsiteX2" fmla="*/ 1358344 w 1658053"/>
                <a:gd name="connsiteY2" fmla="*/ 406308 h 1502449"/>
                <a:gd name="connsiteX3" fmla="*/ 1598847 w 1658053"/>
                <a:gd name="connsiteY3" fmla="*/ 1321919 h 1502449"/>
                <a:gd name="connsiteX4" fmla="*/ 1632292 w 1658053"/>
                <a:gd name="connsiteY4" fmla="*/ 1243225 h 1502449"/>
                <a:gd name="connsiteX5" fmla="*/ 1627206 w 1658053"/>
                <a:gd name="connsiteY5" fmla="*/ 874176 h 1502449"/>
                <a:gd name="connsiteX6" fmla="*/ 1547591 w 1658053"/>
                <a:gd name="connsiteY6" fmla="*/ 590198 h 1502449"/>
                <a:gd name="connsiteX7" fmla="*/ 1610965 w 1658053"/>
                <a:gd name="connsiteY7" fmla="*/ 590198 h 1502449"/>
                <a:gd name="connsiteX8" fmla="*/ 1571144 w 1658053"/>
                <a:gd name="connsiteY8" fmla="*/ 441122 h 1502449"/>
                <a:gd name="connsiteX9" fmla="*/ 1466250 w 1658053"/>
                <a:gd name="connsiteY9" fmla="*/ 367542 h 1502449"/>
                <a:gd name="connsiteX10" fmla="*/ 1525122 w 1658053"/>
                <a:gd name="connsiteY10" fmla="*/ 354367 h 1502449"/>
                <a:gd name="connsiteX11" fmla="*/ 1331368 w 1658053"/>
                <a:gd name="connsiteY11" fmla="*/ 171286 h 1502449"/>
                <a:gd name="connsiteX12" fmla="*/ 1140185 w 1658053"/>
                <a:gd name="connsiteY12" fmla="*/ 83204 h 1502449"/>
                <a:gd name="connsiteX13" fmla="*/ 1185498 w 1658053"/>
                <a:gd name="connsiteY13" fmla="*/ 59724 h 1502449"/>
                <a:gd name="connsiteX14" fmla="*/ 925890 w 1658053"/>
                <a:gd name="connsiteY14" fmla="*/ 11648 h 1502449"/>
                <a:gd name="connsiteX15" fmla="*/ 660351 w 1658053"/>
                <a:gd name="connsiteY15" fmla="*/ 46990 h 1502449"/>
                <a:gd name="connsiteX16" fmla="*/ 725282 w 1658053"/>
                <a:gd name="connsiteY16" fmla="*/ 0 h 1502449"/>
                <a:gd name="connsiteX17" fmla="*/ 498026 w 1658053"/>
                <a:gd name="connsiteY17" fmla="*/ 83331 h 1502449"/>
                <a:gd name="connsiteX18" fmla="*/ 393769 w 1658053"/>
                <a:gd name="connsiteY18" fmla="*/ 178278 h 1502449"/>
                <a:gd name="connsiteX19" fmla="*/ 306323 w 1658053"/>
                <a:gd name="connsiteY19" fmla="*/ 252838 h 1502449"/>
                <a:gd name="connsiteX20" fmla="*/ 271147 w 1658053"/>
                <a:gd name="connsiteY20" fmla="*/ 220934 h 1502449"/>
                <a:gd name="connsiteX21" fmla="*/ 197163 w 1658053"/>
                <a:gd name="connsiteY21" fmla="*/ 383972 h 1502449"/>
                <a:gd name="connsiteX22" fmla="*/ 188156 w 1658053"/>
                <a:gd name="connsiteY22" fmla="*/ 556691 h 1502449"/>
                <a:gd name="connsiteX23" fmla="*/ 141403 w 1658053"/>
                <a:gd name="connsiteY23" fmla="*/ 587205 h 1502449"/>
                <a:gd name="connsiteX24" fmla="*/ 27913 w 1658053"/>
                <a:gd name="connsiteY24" fmla="*/ 938744 h 1502449"/>
                <a:gd name="connsiteX25" fmla="*/ 21213 w 1658053"/>
                <a:gd name="connsiteY25" fmla="*/ 1502448 h 1502449"/>
                <a:gd name="connsiteX26" fmla="*/ 75748 w 1658053"/>
                <a:gd name="connsiteY26" fmla="*/ 1080299 h 1502449"/>
                <a:gd name="connsiteX27" fmla="*/ 326473 w 1658053"/>
                <a:gd name="connsiteY27" fmla="*/ 459456 h 1502449"/>
                <a:gd name="connsiteX0" fmla="*/ 326473 w 1633534"/>
                <a:gd name="connsiteY0" fmla="*/ 459456 h 1502449"/>
                <a:gd name="connsiteX1" fmla="*/ 888403 w 1633534"/>
                <a:gd name="connsiteY1" fmla="*/ 265944 h 1502449"/>
                <a:gd name="connsiteX2" fmla="*/ 1358344 w 1633534"/>
                <a:gd name="connsiteY2" fmla="*/ 406308 h 1502449"/>
                <a:gd name="connsiteX3" fmla="*/ 1598847 w 1633534"/>
                <a:gd name="connsiteY3" fmla="*/ 1321919 h 1502449"/>
                <a:gd name="connsiteX4" fmla="*/ 1632292 w 1633534"/>
                <a:gd name="connsiteY4" fmla="*/ 1243225 h 1502449"/>
                <a:gd name="connsiteX5" fmla="*/ 1627206 w 1633534"/>
                <a:gd name="connsiteY5" fmla="*/ 874176 h 1502449"/>
                <a:gd name="connsiteX6" fmla="*/ 1547591 w 1633534"/>
                <a:gd name="connsiteY6" fmla="*/ 590198 h 1502449"/>
                <a:gd name="connsiteX7" fmla="*/ 1610965 w 1633534"/>
                <a:gd name="connsiteY7" fmla="*/ 590198 h 1502449"/>
                <a:gd name="connsiteX8" fmla="*/ 1571144 w 1633534"/>
                <a:gd name="connsiteY8" fmla="*/ 441122 h 1502449"/>
                <a:gd name="connsiteX9" fmla="*/ 1466250 w 1633534"/>
                <a:gd name="connsiteY9" fmla="*/ 367542 h 1502449"/>
                <a:gd name="connsiteX10" fmla="*/ 1525122 w 1633534"/>
                <a:gd name="connsiteY10" fmla="*/ 354367 h 1502449"/>
                <a:gd name="connsiteX11" fmla="*/ 1331368 w 1633534"/>
                <a:gd name="connsiteY11" fmla="*/ 171286 h 1502449"/>
                <a:gd name="connsiteX12" fmla="*/ 1140185 w 1633534"/>
                <a:gd name="connsiteY12" fmla="*/ 83204 h 1502449"/>
                <a:gd name="connsiteX13" fmla="*/ 1185498 w 1633534"/>
                <a:gd name="connsiteY13" fmla="*/ 59724 h 1502449"/>
                <a:gd name="connsiteX14" fmla="*/ 925890 w 1633534"/>
                <a:gd name="connsiteY14" fmla="*/ 11648 h 1502449"/>
                <a:gd name="connsiteX15" fmla="*/ 660351 w 1633534"/>
                <a:gd name="connsiteY15" fmla="*/ 46990 h 1502449"/>
                <a:gd name="connsiteX16" fmla="*/ 725282 w 1633534"/>
                <a:gd name="connsiteY16" fmla="*/ 0 h 1502449"/>
                <a:gd name="connsiteX17" fmla="*/ 498026 w 1633534"/>
                <a:gd name="connsiteY17" fmla="*/ 83331 h 1502449"/>
                <a:gd name="connsiteX18" fmla="*/ 393769 w 1633534"/>
                <a:gd name="connsiteY18" fmla="*/ 178278 h 1502449"/>
                <a:gd name="connsiteX19" fmla="*/ 306323 w 1633534"/>
                <a:gd name="connsiteY19" fmla="*/ 252838 h 1502449"/>
                <a:gd name="connsiteX20" fmla="*/ 271147 w 1633534"/>
                <a:gd name="connsiteY20" fmla="*/ 220934 h 1502449"/>
                <a:gd name="connsiteX21" fmla="*/ 197163 w 1633534"/>
                <a:gd name="connsiteY21" fmla="*/ 383972 h 1502449"/>
                <a:gd name="connsiteX22" fmla="*/ 188156 w 1633534"/>
                <a:gd name="connsiteY22" fmla="*/ 556691 h 1502449"/>
                <a:gd name="connsiteX23" fmla="*/ 141403 w 1633534"/>
                <a:gd name="connsiteY23" fmla="*/ 587205 h 1502449"/>
                <a:gd name="connsiteX24" fmla="*/ 27913 w 1633534"/>
                <a:gd name="connsiteY24" fmla="*/ 938744 h 1502449"/>
                <a:gd name="connsiteX25" fmla="*/ 21213 w 1633534"/>
                <a:gd name="connsiteY25" fmla="*/ 1502448 h 1502449"/>
                <a:gd name="connsiteX26" fmla="*/ 75748 w 1633534"/>
                <a:gd name="connsiteY26" fmla="*/ 1080299 h 1502449"/>
                <a:gd name="connsiteX27" fmla="*/ 326473 w 1633534"/>
                <a:gd name="connsiteY27"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627206 w 1632292"/>
                <a:gd name="connsiteY5" fmla="*/ 874176 h 1502449"/>
                <a:gd name="connsiteX6" fmla="*/ 1547591 w 1632292"/>
                <a:gd name="connsiteY6" fmla="*/ 590198 h 1502449"/>
                <a:gd name="connsiteX7" fmla="*/ 1610965 w 1632292"/>
                <a:gd name="connsiteY7" fmla="*/ 590198 h 1502449"/>
                <a:gd name="connsiteX8" fmla="*/ 1571144 w 1632292"/>
                <a:gd name="connsiteY8" fmla="*/ 441122 h 1502449"/>
                <a:gd name="connsiteX9" fmla="*/ 1466250 w 1632292"/>
                <a:gd name="connsiteY9" fmla="*/ 367542 h 1502449"/>
                <a:gd name="connsiteX10" fmla="*/ 1525122 w 1632292"/>
                <a:gd name="connsiteY10" fmla="*/ 354367 h 1502449"/>
                <a:gd name="connsiteX11" fmla="*/ 1331368 w 1632292"/>
                <a:gd name="connsiteY11" fmla="*/ 171286 h 1502449"/>
                <a:gd name="connsiteX12" fmla="*/ 1140185 w 1632292"/>
                <a:gd name="connsiteY12" fmla="*/ 83204 h 1502449"/>
                <a:gd name="connsiteX13" fmla="*/ 1185498 w 1632292"/>
                <a:gd name="connsiteY13" fmla="*/ 59724 h 1502449"/>
                <a:gd name="connsiteX14" fmla="*/ 925890 w 1632292"/>
                <a:gd name="connsiteY14" fmla="*/ 11648 h 1502449"/>
                <a:gd name="connsiteX15" fmla="*/ 660351 w 1632292"/>
                <a:gd name="connsiteY15" fmla="*/ 46990 h 1502449"/>
                <a:gd name="connsiteX16" fmla="*/ 725282 w 1632292"/>
                <a:gd name="connsiteY16" fmla="*/ 0 h 1502449"/>
                <a:gd name="connsiteX17" fmla="*/ 498026 w 1632292"/>
                <a:gd name="connsiteY17" fmla="*/ 83331 h 1502449"/>
                <a:gd name="connsiteX18" fmla="*/ 393769 w 1632292"/>
                <a:gd name="connsiteY18" fmla="*/ 178278 h 1502449"/>
                <a:gd name="connsiteX19" fmla="*/ 306323 w 1632292"/>
                <a:gd name="connsiteY19" fmla="*/ 252838 h 1502449"/>
                <a:gd name="connsiteX20" fmla="*/ 271147 w 1632292"/>
                <a:gd name="connsiteY20" fmla="*/ 220934 h 1502449"/>
                <a:gd name="connsiteX21" fmla="*/ 197163 w 1632292"/>
                <a:gd name="connsiteY21" fmla="*/ 383972 h 1502449"/>
                <a:gd name="connsiteX22" fmla="*/ 188156 w 1632292"/>
                <a:gd name="connsiteY22" fmla="*/ 556691 h 1502449"/>
                <a:gd name="connsiteX23" fmla="*/ 141403 w 1632292"/>
                <a:gd name="connsiteY23" fmla="*/ 587205 h 1502449"/>
                <a:gd name="connsiteX24" fmla="*/ 27913 w 1632292"/>
                <a:gd name="connsiteY24" fmla="*/ 938744 h 1502449"/>
                <a:gd name="connsiteX25" fmla="*/ 21213 w 1632292"/>
                <a:gd name="connsiteY25" fmla="*/ 1502448 h 1502449"/>
                <a:gd name="connsiteX26" fmla="*/ 75748 w 1632292"/>
                <a:gd name="connsiteY26" fmla="*/ 1080299 h 1502449"/>
                <a:gd name="connsiteX27" fmla="*/ 326473 w 1632292"/>
                <a:gd name="connsiteY27"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610965 w 1632292"/>
                <a:gd name="connsiteY7" fmla="*/ 590198 h 1502449"/>
                <a:gd name="connsiteX8" fmla="*/ 1571144 w 1632292"/>
                <a:gd name="connsiteY8" fmla="*/ 441122 h 1502449"/>
                <a:gd name="connsiteX9" fmla="*/ 1466250 w 1632292"/>
                <a:gd name="connsiteY9" fmla="*/ 367542 h 1502449"/>
                <a:gd name="connsiteX10" fmla="*/ 1525122 w 1632292"/>
                <a:gd name="connsiteY10" fmla="*/ 354367 h 1502449"/>
                <a:gd name="connsiteX11" fmla="*/ 1331368 w 1632292"/>
                <a:gd name="connsiteY11" fmla="*/ 171286 h 1502449"/>
                <a:gd name="connsiteX12" fmla="*/ 1140185 w 1632292"/>
                <a:gd name="connsiteY12" fmla="*/ 83204 h 1502449"/>
                <a:gd name="connsiteX13" fmla="*/ 1185498 w 1632292"/>
                <a:gd name="connsiteY13" fmla="*/ 59724 h 1502449"/>
                <a:gd name="connsiteX14" fmla="*/ 925890 w 1632292"/>
                <a:gd name="connsiteY14" fmla="*/ 11648 h 1502449"/>
                <a:gd name="connsiteX15" fmla="*/ 660351 w 1632292"/>
                <a:gd name="connsiteY15" fmla="*/ 46990 h 1502449"/>
                <a:gd name="connsiteX16" fmla="*/ 725282 w 1632292"/>
                <a:gd name="connsiteY16" fmla="*/ 0 h 1502449"/>
                <a:gd name="connsiteX17" fmla="*/ 498026 w 1632292"/>
                <a:gd name="connsiteY17" fmla="*/ 83331 h 1502449"/>
                <a:gd name="connsiteX18" fmla="*/ 393769 w 1632292"/>
                <a:gd name="connsiteY18" fmla="*/ 178278 h 1502449"/>
                <a:gd name="connsiteX19" fmla="*/ 306323 w 1632292"/>
                <a:gd name="connsiteY19" fmla="*/ 252838 h 1502449"/>
                <a:gd name="connsiteX20" fmla="*/ 271147 w 1632292"/>
                <a:gd name="connsiteY20" fmla="*/ 220934 h 1502449"/>
                <a:gd name="connsiteX21" fmla="*/ 197163 w 1632292"/>
                <a:gd name="connsiteY21" fmla="*/ 383972 h 1502449"/>
                <a:gd name="connsiteX22" fmla="*/ 188156 w 1632292"/>
                <a:gd name="connsiteY22" fmla="*/ 556691 h 1502449"/>
                <a:gd name="connsiteX23" fmla="*/ 141403 w 1632292"/>
                <a:gd name="connsiteY23" fmla="*/ 587205 h 1502449"/>
                <a:gd name="connsiteX24" fmla="*/ 27913 w 1632292"/>
                <a:gd name="connsiteY24" fmla="*/ 938744 h 1502449"/>
                <a:gd name="connsiteX25" fmla="*/ 21213 w 1632292"/>
                <a:gd name="connsiteY25" fmla="*/ 1502448 h 1502449"/>
                <a:gd name="connsiteX26" fmla="*/ 75748 w 1632292"/>
                <a:gd name="connsiteY26" fmla="*/ 1080299 h 1502449"/>
                <a:gd name="connsiteX27" fmla="*/ 326473 w 1632292"/>
                <a:gd name="connsiteY27"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571144 w 1632292"/>
                <a:gd name="connsiteY7" fmla="*/ 441122 h 1502449"/>
                <a:gd name="connsiteX8" fmla="*/ 1466250 w 1632292"/>
                <a:gd name="connsiteY8" fmla="*/ 367542 h 1502449"/>
                <a:gd name="connsiteX9" fmla="*/ 1525122 w 1632292"/>
                <a:gd name="connsiteY9" fmla="*/ 354367 h 1502449"/>
                <a:gd name="connsiteX10" fmla="*/ 1331368 w 1632292"/>
                <a:gd name="connsiteY10" fmla="*/ 171286 h 1502449"/>
                <a:gd name="connsiteX11" fmla="*/ 1140185 w 1632292"/>
                <a:gd name="connsiteY11" fmla="*/ 83204 h 1502449"/>
                <a:gd name="connsiteX12" fmla="*/ 1185498 w 1632292"/>
                <a:gd name="connsiteY12" fmla="*/ 59724 h 1502449"/>
                <a:gd name="connsiteX13" fmla="*/ 925890 w 1632292"/>
                <a:gd name="connsiteY13" fmla="*/ 11648 h 1502449"/>
                <a:gd name="connsiteX14" fmla="*/ 660351 w 1632292"/>
                <a:gd name="connsiteY14" fmla="*/ 46990 h 1502449"/>
                <a:gd name="connsiteX15" fmla="*/ 725282 w 1632292"/>
                <a:gd name="connsiteY15" fmla="*/ 0 h 1502449"/>
                <a:gd name="connsiteX16" fmla="*/ 498026 w 1632292"/>
                <a:gd name="connsiteY16" fmla="*/ 83331 h 1502449"/>
                <a:gd name="connsiteX17" fmla="*/ 393769 w 1632292"/>
                <a:gd name="connsiteY17" fmla="*/ 178278 h 1502449"/>
                <a:gd name="connsiteX18" fmla="*/ 306323 w 1632292"/>
                <a:gd name="connsiteY18" fmla="*/ 252838 h 1502449"/>
                <a:gd name="connsiteX19" fmla="*/ 271147 w 1632292"/>
                <a:gd name="connsiteY19" fmla="*/ 220934 h 1502449"/>
                <a:gd name="connsiteX20" fmla="*/ 197163 w 1632292"/>
                <a:gd name="connsiteY20" fmla="*/ 383972 h 1502449"/>
                <a:gd name="connsiteX21" fmla="*/ 188156 w 1632292"/>
                <a:gd name="connsiteY21" fmla="*/ 556691 h 1502449"/>
                <a:gd name="connsiteX22" fmla="*/ 141403 w 1632292"/>
                <a:gd name="connsiteY22" fmla="*/ 587205 h 1502449"/>
                <a:gd name="connsiteX23" fmla="*/ 27913 w 1632292"/>
                <a:gd name="connsiteY23" fmla="*/ 938744 h 1502449"/>
                <a:gd name="connsiteX24" fmla="*/ 21213 w 1632292"/>
                <a:gd name="connsiteY24" fmla="*/ 1502448 h 1502449"/>
                <a:gd name="connsiteX25" fmla="*/ 75748 w 1632292"/>
                <a:gd name="connsiteY25" fmla="*/ 1080299 h 1502449"/>
                <a:gd name="connsiteX26" fmla="*/ 326473 w 1632292"/>
                <a:gd name="connsiteY26"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466250 w 1632292"/>
                <a:gd name="connsiteY7" fmla="*/ 367542 h 1502449"/>
                <a:gd name="connsiteX8" fmla="*/ 1525122 w 1632292"/>
                <a:gd name="connsiteY8" fmla="*/ 354367 h 1502449"/>
                <a:gd name="connsiteX9" fmla="*/ 1331368 w 1632292"/>
                <a:gd name="connsiteY9" fmla="*/ 171286 h 1502449"/>
                <a:gd name="connsiteX10" fmla="*/ 1140185 w 1632292"/>
                <a:gd name="connsiteY10" fmla="*/ 83204 h 1502449"/>
                <a:gd name="connsiteX11" fmla="*/ 1185498 w 1632292"/>
                <a:gd name="connsiteY11" fmla="*/ 59724 h 1502449"/>
                <a:gd name="connsiteX12" fmla="*/ 925890 w 1632292"/>
                <a:gd name="connsiteY12" fmla="*/ 11648 h 1502449"/>
                <a:gd name="connsiteX13" fmla="*/ 660351 w 1632292"/>
                <a:gd name="connsiteY13" fmla="*/ 46990 h 1502449"/>
                <a:gd name="connsiteX14" fmla="*/ 725282 w 1632292"/>
                <a:gd name="connsiteY14" fmla="*/ 0 h 1502449"/>
                <a:gd name="connsiteX15" fmla="*/ 498026 w 1632292"/>
                <a:gd name="connsiteY15" fmla="*/ 83331 h 1502449"/>
                <a:gd name="connsiteX16" fmla="*/ 393769 w 1632292"/>
                <a:gd name="connsiteY16" fmla="*/ 178278 h 1502449"/>
                <a:gd name="connsiteX17" fmla="*/ 306323 w 1632292"/>
                <a:gd name="connsiteY17" fmla="*/ 252838 h 1502449"/>
                <a:gd name="connsiteX18" fmla="*/ 271147 w 1632292"/>
                <a:gd name="connsiteY18" fmla="*/ 220934 h 1502449"/>
                <a:gd name="connsiteX19" fmla="*/ 197163 w 1632292"/>
                <a:gd name="connsiteY19" fmla="*/ 383972 h 1502449"/>
                <a:gd name="connsiteX20" fmla="*/ 188156 w 1632292"/>
                <a:gd name="connsiteY20" fmla="*/ 556691 h 1502449"/>
                <a:gd name="connsiteX21" fmla="*/ 141403 w 1632292"/>
                <a:gd name="connsiteY21" fmla="*/ 587205 h 1502449"/>
                <a:gd name="connsiteX22" fmla="*/ 27913 w 1632292"/>
                <a:gd name="connsiteY22" fmla="*/ 938744 h 1502449"/>
                <a:gd name="connsiteX23" fmla="*/ 21213 w 1632292"/>
                <a:gd name="connsiteY23" fmla="*/ 1502448 h 1502449"/>
                <a:gd name="connsiteX24" fmla="*/ 75748 w 1632292"/>
                <a:gd name="connsiteY24" fmla="*/ 1080299 h 1502449"/>
                <a:gd name="connsiteX25" fmla="*/ 326473 w 1632292"/>
                <a:gd name="connsiteY25"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466250 w 1632292"/>
                <a:gd name="connsiteY7" fmla="*/ 367542 h 1502449"/>
                <a:gd name="connsiteX8" fmla="*/ 1331368 w 1632292"/>
                <a:gd name="connsiteY8" fmla="*/ 171286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466250 w 1632292"/>
                <a:gd name="connsiteY7" fmla="*/ 367542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30898 w 1632292"/>
                <a:gd name="connsiteY6" fmla="*/ 609313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76595 w 1632292"/>
                <a:gd name="connsiteY5" fmla="*/ 868375 h 1502449"/>
                <a:gd name="connsiteX6" fmla="*/ 1530898 w 1632292"/>
                <a:gd name="connsiteY6" fmla="*/ 609313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605284 w 1632292"/>
                <a:gd name="connsiteY5" fmla="*/ 866405 h 1502449"/>
                <a:gd name="connsiteX6" fmla="*/ 1530898 w 1632292"/>
                <a:gd name="connsiteY6" fmla="*/ 609313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605284 w 1632292"/>
                <a:gd name="connsiteY5" fmla="*/ 866405 h 1502449"/>
                <a:gd name="connsiteX6" fmla="*/ 1546714 w 1632292"/>
                <a:gd name="connsiteY6" fmla="*/ 611123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1"/>
                <a:gd name="connsiteY0" fmla="*/ 459456 h 1502449"/>
                <a:gd name="connsiteX1" fmla="*/ 888403 w 1632291"/>
                <a:gd name="connsiteY1" fmla="*/ 265944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0185 w 1632291"/>
                <a:gd name="connsiteY9" fmla="*/ 83204 h 1502449"/>
                <a:gd name="connsiteX10" fmla="*/ 1185498 w 1632291"/>
                <a:gd name="connsiteY10" fmla="*/ 59724 h 1502449"/>
                <a:gd name="connsiteX11" fmla="*/ 925890 w 1632291"/>
                <a:gd name="connsiteY11" fmla="*/ 11648 h 1502449"/>
                <a:gd name="connsiteX12" fmla="*/ 660351 w 1632291"/>
                <a:gd name="connsiteY12" fmla="*/ 46990 h 1502449"/>
                <a:gd name="connsiteX13" fmla="*/ 725282 w 1632291"/>
                <a:gd name="connsiteY13" fmla="*/ 0 h 1502449"/>
                <a:gd name="connsiteX14" fmla="*/ 498026 w 1632291"/>
                <a:gd name="connsiteY14" fmla="*/ 83331 h 1502449"/>
                <a:gd name="connsiteX15" fmla="*/ 393769 w 1632291"/>
                <a:gd name="connsiteY15" fmla="*/ 178278 h 1502449"/>
                <a:gd name="connsiteX16" fmla="*/ 306323 w 1632291"/>
                <a:gd name="connsiteY16" fmla="*/ 252838 h 1502449"/>
                <a:gd name="connsiteX17" fmla="*/ 271147 w 1632291"/>
                <a:gd name="connsiteY17" fmla="*/ 220934 h 1502449"/>
                <a:gd name="connsiteX18" fmla="*/ 197163 w 1632291"/>
                <a:gd name="connsiteY18" fmla="*/ 383972 h 1502449"/>
                <a:gd name="connsiteX19" fmla="*/ 188156 w 1632291"/>
                <a:gd name="connsiteY19" fmla="*/ 556691 h 1502449"/>
                <a:gd name="connsiteX20" fmla="*/ 141403 w 1632291"/>
                <a:gd name="connsiteY20" fmla="*/ 587205 h 1502449"/>
                <a:gd name="connsiteX21" fmla="*/ 27913 w 1632291"/>
                <a:gd name="connsiteY21" fmla="*/ 938744 h 1502449"/>
                <a:gd name="connsiteX22" fmla="*/ 21213 w 1632291"/>
                <a:gd name="connsiteY22" fmla="*/ 1502448 h 1502449"/>
                <a:gd name="connsiteX23" fmla="*/ 75748 w 1632291"/>
                <a:gd name="connsiteY23" fmla="*/ 1080299 h 1502449"/>
                <a:gd name="connsiteX24" fmla="*/ 326473 w 1632291"/>
                <a:gd name="connsiteY24"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0185 w 1632291"/>
                <a:gd name="connsiteY9" fmla="*/ 83204 h 1502449"/>
                <a:gd name="connsiteX10" fmla="*/ 1185498 w 1632291"/>
                <a:gd name="connsiteY10" fmla="*/ 59724 h 1502449"/>
                <a:gd name="connsiteX11" fmla="*/ 925890 w 1632291"/>
                <a:gd name="connsiteY11" fmla="*/ 11648 h 1502449"/>
                <a:gd name="connsiteX12" fmla="*/ 660351 w 1632291"/>
                <a:gd name="connsiteY12" fmla="*/ 46990 h 1502449"/>
                <a:gd name="connsiteX13" fmla="*/ 725282 w 1632291"/>
                <a:gd name="connsiteY13" fmla="*/ 0 h 1502449"/>
                <a:gd name="connsiteX14" fmla="*/ 498026 w 1632291"/>
                <a:gd name="connsiteY14" fmla="*/ 83331 h 1502449"/>
                <a:gd name="connsiteX15" fmla="*/ 393769 w 1632291"/>
                <a:gd name="connsiteY15" fmla="*/ 178278 h 1502449"/>
                <a:gd name="connsiteX16" fmla="*/ 306323 w 1632291"/>
                <a:gd name="connsiteY16" fmla="*/ 252838 h 1502449"/>
                <a:gd name="connsiteX17" fmla="*/ 271147 w 1632291"/>
                <a:gd name="connsiteY17" fmla="*/ 220934 h 1502449"/>
                <a:gd name="connsiteX18" fmla="*/ 197163 w 1632291"/>
                <a:gd name="connsiteY18" fmla="*/ 383972 h 1502449"/>
                <a:gd name="connsiteX19" fmla="*/ 188156 w 1632291"/>
                <a:gd name="connsiteY19" fmla="*/ 556691 h 1502449"/>
                <a:gd name="connsiteX20" fmla="*/ 141403 w 1632291"/>
                <a:gd name="connsiteY20" fmla="*/ 587205 h 1502449"/>
                <a:gd name="connsiteX21" fmla="*/ 27913 w 1632291"/>
                <a:gd name="connsiteY21" fmla="*/ 938744 h 1502449"/>
                <a:gd name="connsiteX22" fmla="*/ 21213 w 1632291"/>
                <a:gd name="connsiteY22" fmla="*/ 1502448 h 1502449"/>
                <a:gd name="connsiteX23" fmla="*/ 75748 w 1632291"/>
                <a:gd name="connsiteY23" fmla="*/ 1080299 h 1502449"/>
                <a:gd name="connsiteX24" fmla="*/ 326473 w 1632291"/>
                <a:gd name="connsiteY24"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0185 w 1632291"/>
                <a:gd name="connsiteY9" fmla="*/ 83204 h 1502449"/>
                <a:gd name="connsiteX10" fmla="*/ 1185498 w 1632291"/>
                <a:gd name="connsiteY10" fmla="*/ 59724 h 1502449"/>
                <a:gd name="connsiteX11" fmla="*/ 945183 w 1632291"/>
                <a:gd name="connsiteY11" fmla="*/ 82200 h 1502449"/>
                <a:gd name="connsiteX12" fmla="*/ 660351 w 1632291"/>
                <a:gd name="connsiteY12" fmla="*/ 46990 h 1502449"/>
                <a:gd name="connsiteX13" fmla="*/ 725282 w 1632291"/>
                <a:gd name="connsiteY13" fmla="*/ 0 h 1502449"/>
                <a:gd name="connsiteX14" fmla="*/ 498026 w 1632291"/>
                <a:gd name="connsiteY14" fmla="*/ 83331 h 1502449"/>
                <a:gd name="connsiteX15" fmla="*/ 393769 w 1632291"/>
                <a:gd name="connsiteY15" fmla="*/ 178278 h 1502449"/>
                <a:gd name="connsiteX16" fmla="*/ 306323 w 1632291"/>
                <a:gd name="connsiteY16" fmla="*/ 252838 h 1502449"/>
                <a:gd name="connsiteX17" fmla="*/ 271147 w 1632291"/>
                <a:gd name="connsiteY17" fmla="*/ 220934 h 1502449"/>
                <a:gd name="connsiteX18" fmla="*/ 197163 w 1632291"/>
                <a:gd name="connsiteY18" fmla="*/ 383972 h 1502449"/>
                <a:gd name="connsiteX19" fmla="*/ 188156 w 1632291"/>
                <a:gd name="connsiteY19" fmla="*/ 556691 h 1502449"/>
                <a:gd name="connsiteX20" fmla="*/ 141403 w 1632291"/>
                <a:gd name="connsiteY20" fmla="*/ 587205 h 1502449"/>
                <a:gd name="connsiteX21" fmla="*/ 27913 w 1632291"/>
                <a:gd name="connsiteY21" fmla="*/ 938744 h 1502449"/>
                <a:gd name="connsiteX22" fmla="*/ 21213 w 1632291"/>
                <a:gd name="connsiteY22" fmla="*/ 1502448 h 1502449"/>
                <a:gd name="connsiteX23" fmla="*/ 75748 w 1632291"/>
                <a:gd name="connsiteY23" fmla="*/ 1080299 h 1502449"/>
                <a:gd name="connsiteX24" fmla="*/ 326473 w 1632291"/>
                <a:gd name="connsiteY24"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4321 w 1632291"/>
                <a:gd name="connsiteY9" fmla="*/ 136250 h 1502449"/>
                <a:gd name="connsiteX10" fmla="*/ 1185498 w 1632291"/>
                <a:gd name="connsiteY10" fmla="*/ 59724 h 1502449"/>
                <a:gd name="connsiteX11" fmla="*/ 945183 w 1632291"/>
                <a:gd name="connsiteY11" fmla="*/ 82200 h 1502449"/>
                <a:gd name="connsiteX12" fmla="*/ 660351 w 1632291"/>
                <a:gd name="connsiteY12" fmla="*/ 46990 h 1502449"/>
                <a:gd name="connsiteX13" fmla="*/ 725282 w 1632291"/>
                <a:gd name="connsiteY13" fmla="*/ 0 h 1502449"/>
                <a:gd name="connsiteX14" fmla="*/ 498026 w 1632291"/>
                <a:gd name="connsiteY14" fmla="*/ 83331 h 1502449"/>
                <a:gd name="connsiteX15" fmla="*/ 393769 w 1632291"/>
                <a:gd name="connsiteY15" fmla="*/ 178278 h 1502449"/>
                <a:gd name="connsiteX16" fmla="*/ 306323 w 1632291"/>
                <a:gd name="connsiteY16" fmla="*/ 252838 h 1502449"/>
                <a:gd name="connsiteX17" fmla="*/ 271147 w 1632291"/>
                <a:gd name="connsiteY17" fmla="*/ 220934 h 1502449"/>
                <a:gd name="connsiteX18" fmla="*/ 197163 w 1632291"/>
                <a:gd name="connsiteY18" fmla="*/ 383972 h 1502449"/>
                <a:gd name="connsiteX19" fmla="*/ 188156 w 1632291"/>
                <a:gd name="connsiteY19" fmla="*/ 556691 h 1502449"/>
                <a:gd name="connsiteX20" fmla="*/ 141403 w 1632291"/>
                <a:gd name="connsiteY20" fmla="*/ 587205 h 1502449"/>
                <a:gd name="connsiteX21" fmla="*/ 27913 w 1632291"/>
                <a:gd name="connsiteY21" fmla="*/ 938744 h 1502449"/>
                <a:gd name="connsiteX22" fmla="*/ 21213 w 1632291"/>
                <a:gd name="connsiteY22" fmla="*/ 1502448 h 1502449"/>
                <a:gd name="connsiteX23" fmla="*/ 75748 w 1632291"/>
                <a:gd name="connsiteY23" fmla="*/ 1080299 h 1502449"/>
                <a:gd name="connsiteX24" fmla="*/ 326473 w 1632291"/>
                <a:gd name="connsiteY24"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4321 w 1632291"/>
                <a:gd name="connsiteY9" fmla="*/ 136250 h 1502449"/>
                <a:gd name="connsiteX10" fmla="*/ 945183 w 1632291"/>
                <a:gd name="connsiteY10" fmla="*/ 82200 h 1502449"/>
                <a:gd name="connsiteX11" fmla="*/ 660351 w 1632291"/>
                <a:gd name="connsiteY11" fmla="*/ 46990 h 1502449"/>
                <a:gd name="connsiteX12" fmla="*/ 725282 w 1632291"/>
                <a:gd name="connsiteY12" fmla="*/ 0 h 1502449"/>
                <a:gd name="connsiteX13" fmla="*/ 498026 w 1632291"/>
                <a:gd name="connsiteY13" fmla="*/ 83331 h 1502449"/>
                <a:gd name="connsiteX14" fmla="*/ 393769 w 1632291"/>
                <a:gd name="connsiteY14" fmla="*/ 178278 h 1502449"/>
                <a:gd name="connsiteX15" fmla="*/ 306323 w 1632291"/>
                <a:gd name="connsiteY15" fmla="*/ 252838 h 1502449"/>
                <a:gd name="connsiteX16" fmla="*/ 271147 w 1632291"/>
                <a:gd name="connsiteY16" fmla="*/ 220934 h 1502449"/>
                <a:gd name="connsiteX17" fmla="*/ 197163 w 1632291"/>
                <a:gd name="connsiteY17" fmla="*/ 383972 h 1502449"/>
                <a:gd name="connsiteX18" fmla="*/ 188156 w 1632291"/>
                <a:gd name="connsiteY18" fmla="*/ 556691 h 1502449"/>
                <a:gd name="connsiteX19" fmla="*/ 141403 w 1632291"/>
                <a:gd name="connsiteY19" fmla="*/ 587205 h 1502449"/>
                <a:gd name="connsiteX20" fmla="*/ 27913 w 1632291"/>
                <a:gd name="connsiteY20" fmla="*/ 938744 h 1502449"/>
                <a:gd name="connsiteX21" fmla="*/ 21213 w 1632291"/>
                <a:gd name="connsiteY21" fmla="*/ 1502448 h 1502449"/>
                <a:gd name="connsiteX22" fmla="*/ 75748 w 1632291"/>
                <a:gd name="connsiteY22" fmla="*/ 1080299 h 1502449"/>
                <a:gd name="connsiteX23" fmla="*/ 326473 w 1632291"/>
                <a:gd name="connsiteY23"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2413 w 1632291"/>
                <a:gd name="connsiteY8" fmla="*/ 233342 h 1502449"/>
                <a:gd name="connsiteX9" fmla="*/ 1144321 w 1632291"/>
                <a:gd name="connsiteY9" fmla="*/ 136250 h 1502449"/>
                <a:gd name="connsiteX10" fmla="*/ 945183 w 1632291"/>
                <a:gd name="connsiteY10" fmla="*/ 82200 h 1502449"/>
                <a:gd name="connsiteX11" fmla="*/ 660351 w 1632291"/>
                <a:gd name="connsiteY11" fmla="*/ 46990 h 1502449"/>
                <a:gd name="connsiteX12" fmla="*/ 725282 w 1632291"/>
                <a:gd name="connsiteY12" fmla="*/ 0 h 1502449"/>
                <a:gd name="connsiteX13" fmla="*/ 498026 w 1632291"/>
                <a:gd name="connsiteY13" fmla="*/ 83331 h 1502449"/>
                <a:gd name="connsiteX14" fmla="*/ 393769 w 1632291"/>
                <a:gd name="connsiteY14" fmla="*/ 178278 h 1502449"/>
                <a:gd name="connsiteX15" fmla="*/ 306323 w 1632291"/>
                <a:gd name="connsiteY15" fmla="*/ 252838 h 1502449"/>
                <a:gd name="connsiteX16" fmla="*/ 271147 w 1632291"/>
                <a:gd name="connsiteY16" fmla="*/ 220934 h 1502449"/>
                <a:gd name="connsiteX17" fmla="*/ 197163 w 1632291"/>
                <a:gd name="connsiteY17" fmla="*/ 383972 h 1502449"/>
                <a:gd name="connsiteX18" fmla="*/ 188156 w 1632291"/>
                <a:gd name="connsiteY18" fmla="*/ 556691 h 1502449"/>
                <a:gd name="connsiteX19" fmla="*/ 141403 w 1632291"/>
                <a:gd name="connsiteY19" fmla="*/ 587205 h 1502449"/>
                <a:gd name="connsiteX20" fmla="*/ 27913 w 1632291"/>
                <a:gd name="connsiteY20" fmla="*/ 938744 h 1502449"/>
                <a:gd name="connsiteX21" fmla="*/ 21213 w 1632291"/>
                <a:gd name="connsiteY21" fmla="*/ 1502448 h 1502449"/>
                <a:gd name="connsiteX22" fmla="*/ 75748 w 1632291"/>
                <a:gd name="connsiteY22" fmla="*/ 1080299 h 1502449"/>
                <a:gd name="connsiteX23" fmla="*/ 326473 w 1632291"/>
                <a:gd name="connsiteY23" fmla="*/ 459456 h 1502449"/>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06323 w 1632291"/>
                <a:gd name="connsiteY14" fmla="*/ 209665 h 1459276"/>
                <a:gd name="connsiteX15" fmla="*/ 271147 w 1632291"/>
                <a:gd name="connsiteY15" fmla="*/ 177761 h 1459276"/>
                <a:gd name="connsiteX16" fmla="*/ 197163 w 1632291"/>
                <a:gd name="connsiteY16" fmla="*/ 340799 h 1459276"/>
                <a:gd name="connsiteX17" fmla="*/ 188156 w 1632291"/>
                <a:gd name="connsiteY17" fmla="*/ 513518 h 1459276"/>
                <a:gd name="connsiteX18" fmla="*/ 141403 w 1632291"/>
                <a:gd name="connsiteY18" fmla="*/ 544032 h 1459276"/>
                <a:gd name="connsiteX19" fmla="*/ 27913 w 1632291"/>
                <a:gd name="connsiteY19" fmla="*/ 895571 h 1459276"/>
                <a:gd name="connsiteX20" fmla="*/ 21213 w 1632291"/>
                <a:gd name="connsiteY20" fmla="*/ 1459275 h 1459276"/>
                <a:gd name="connsiteX21" fmla="*/ 75748 w 1632291"/>
                <a:gd name="connsiteY21" fmla="*/ 1037126 h 1459276"/>
                <a:gd name="connsiteX22" fmla="*/ 326473 w 1632291"/>
                <a:gd name="connsiteY22" fmla="*/ 416283 h 1459276"/>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06323 w 1632291"/>
                <a:gd name="connsiteY14" fmla="*/ 209665 h 1459276"/>
                <a:gd name="connsiteX15" fmla="*/ 197163 w 1632291"/>
                <a:gd name="connsiteY15" fmla="*/ 340799 h 1459276"/>
                <a:gd name="connsiteX16" fmla="*/ 188156 w 1632291"/>
                <a:gd name="connsiteY16" fmla="*/ 513518 h 1459276"/>
                <a:gd name="connsiteX17" fmla="*/ 141403 w 1632291"/>
                <a:gd name="connsiteY17" fmla="*/ 544032 h 1459276"/>
                <a:gd name="connsiteX18" fmla="*/ 27913 w 1632291"/>
                <a:gd name="connsiteY18" fmla="*/ 895571 h 1459276"/>
                <a:gd name="connsiteX19" fmla="*/ 21213 w 1632291"/>
                <a:gd name="connsiteY19" fmla="*/ 1459275 h 1459276"/>
                <a:gd name="connsiteX20" fmla="*/ 75748 w 1632291"/>
                <a:gd name="connsiteY20" fmla="*/ 1037126 h 1459276"/>
                <a:gd name="connsiteX21" fmla="*/ 326473 w 1632291"/>
                <a:gd name="connsiteY21" fmla="*/ 416283 h 1459276"/>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06323 w 1632291"/>
                <a:gd name="connsiteY14" fmla="*/ 209665 h 1459276"/>
                <a:gd name="connsiteX15" fmla="*/ 197163 w 1632291"/>
                <a:gd name="connsiteY15" fmla="*/ 340799 h 1459276"/>
                <a:gd name="connsiteX16" fmla="*/ 141403 w 1632291"/>
                <a:gd name="connsiteY16" fmla="*/ 544032 h 1459276"/>
                <a:gd name="connsiteX17" fmla="*/ 27913 w 1632291"/>
                <a:gd name="connsiteY17" fmla="*/ 895571 h 1459276"/>
                <a:gd name="connsiteX18" fmla="*/ 21213 w 1632291"/>
                <a:gd name="connsiteY18" fmla="*/ 1459275 h 1459276"/>
                <a:gd name="connsiteX19" fmla="*/ 75748 w 1632291"/>
                <a:gd name="connsiteY19" fmla="*/ 1037126 h 1459276"/>
                <a:gd name="connsiteX20" fmla="*/ 326473 w 1632291"/>
                <a:gd name="connsiteY20" fmla="*/ 416283 h 1459276"/>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06323 w 1632291"/>
                <a:gd name="connsiteY14" fmla="*/ 209665 h 1459276"/>
                <a:gd name="connsiteX15" fmla="*/ 215047 w 1632291"/>
                <a:gd name="connsiteY15" fmla="*/ 369132 h 1459276"/>
                <a:gd name="connsiteX16" fmla="*/ 141403 w 1632291"/>
                <a:gd name="connsiteY16" fmla="*/ 544032 h 1459276"/>
                <a:gd name="connsiteX17" fmla="*/ 27913 w 1632291"/>
                <a:gd name="connsiteY17" fmla="*/ 895571 h 1459276"/>
                <a:gd name="connsiteX18" fmla="*/ 21213 w 1632291"/>
                <a:gd name="connsiteY18" fmla="*/ 1459275 h 1459276"/>
                <a:gd name="connsiteX19" fmla="*/ 75748 w 1632291"/>
                <a:gd name="connsiteY19" fmla="*/ 1037126 h 1459276"/>
                <a:gd name="connsiteX20" fmla="*/ 326473 w 1632291"/>
                <a:gd name="connsiteY20" fmla="*/ 416283 h 1459276"/>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18318 w 1632291"/>
                <a:gd name="connsiteY14" fmla="*/ 226811 h 1459276"/>
                <a:gd name="connsiteX15" fmla="*/ 215047 w 1632291"/>
                <a:gd name="connsiteY15" fmla="*/ 369132 h 1459276"/>
                <a:gd name="connsiteX16" fmla="*/ 141403 w 1632291"/>
                <a:gd name="connsiteY16" fmla="*/ 544032 h 1459276"/>
                <a:gd name="connsiteX17" fmla="*/ 27913 w 1632291"/>
                <a:gd name="connsiteY17" fmla="*/ 895571 h 1459276"/>
                <a:gd name="connsiteX18" fmla="*/ 21213 w 1632291"/>
                <a:gd name="connsiteY18" fmla="*/ 1459275 h 1459276"/>
                <a:gd name="connsiteX19" fmla="*/ 75748 w 1632291"/>
                <a:gd name="connsiteY19" fmla="*/ 1037126 h 1459276"/>
                <a:gd name="connsiteX20" fmla="*/ 326473 w 1632291"/>
                <a:gd name="connsiteY20" fmla="*/ 416283 h 1459276"/>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498026 w 1632291"/>
                <a:gd name="connsiteY12" fmla="*/ 7666 h 1426784"/>
                <a:gd name="connsiteX13" fmla="*/ 393769 w 1632291"/>
                <a:gd name="connsiteY13" fmla="*/ 102613 h 1426784"/>
                <a:gd name="connsiteX14" fmla="*/ 318318 w 1632291"/>
                <a:gd name="connsiteY14" fmla="*/ 194319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393769 w 1632291"/>
                <a:gd name="connsiteY13" fmla="*/ 102613 h 1426784"/>
                <a:gd name="connsiteX14" fmla="*/ 318318 w 1632291"/>
                <a:gd name="connsiteY14" fmla="*/ 194319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18318 w 1632291"/>
                <a:gd name="connsiteY14" fmla="*/ 194319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2291" h="1426784">
                  <a:moveTo>
                    <a:pt x="326473" y="383791"/>
                  </a:moveTo>
                  <a:cubicBezTo>
                    <a:pt x="466376" y="281884"/>
                    <a:pt x="586725" y="122013"/>
                    <a:pt x="884925" y="121541"/>
                  </a:cubicBezTo>
                  <a:cubicBezTo>
                    <a:pt x="1072877" y="120383"/>
                    <a:pt x="1158523" y="146392"/>
                    <a:pt x="1358344" y="330643"/>
                  </a:cubicBezTo>
                  <a:cubicBezTo>
                    <a:pt x="1426308" y="440267"/>
                    <a:pt x="1541690" y="1045321"/>
                    <a:pt x="1598847" y="1246254"/>
                  </a:cubicBezTo>
                  <a:cubicBezTo>
                    <a:pt x="1582898" y="1199178"/>
                    <a:pt x="1602522" y="1276443"/>
                    <a:pt x="1632291" y="1167559"/>
                  </a:cubicBezTo>
                  <a:cubicBezTo>
                    <a:pt x="1628594" y="1074311"/>
                    <a:pt x="1599492" y="882902"/>
                    <a:pt x="1605284" y="790740"/>
                  </a:cubicBezTo>
                  <a:cubicBezTo>
                    <a:pt x="1620452" y="726132"/>
                    <a:pt x="1562502" y="607210"/>
                    <a:pt x="1546714" y="535458"/>
                  </a:cubicBezTo>
                  <a:lnTo>
                    <a:pt x="1448681" y="331918"/>
                  </a:lnTo>
                  <a:lnTo>
                    <a:pt x="1322413" y="157677"/>
                  </a:lnTo>
                  <a:cubicBezTo>
                    <a:pt x="1243054" y="116159"/>
                    <a:pt x="1237967" y="49716"/>
                    <a:pt x="1144321" y="60585"/>
                  </a:cubicBezTo>
                  <a:cubicBezTo>
                    <a:pt x="1081267" y="39755"/>
                    <a:pt x="1025845" y="21412"/>
                    <a:pt x="945183" y="6535"/>
                  </a:cubicBezTo>
                  <a:cubicBezTo>
                    <a:pt x="851929" y="8507"/>
                    <a:pt x="743328" y="-10333"/>
                    <a:pt x="661980" y="8308"/>
                  </a:cubicBezTo>
                  <a:lnTo>
                    <a:pt x="515031" y="56928"/>
                  </a:lnTo>
                  <a:cubicBezTo>
                    <a:pt x="481693" y="89471"/>
                    <a:pt x="431519" y="95297"/>
                    <a:pt x="405325" y="130222"/>
                  </a:cubicBezTo>
                  <a:cubicBezTo>
                    <a:pt x="370275" y="164299"/>
                    <a:pt x="347658" y="169056"/>
                    <a:pt x="336421" y="217420"/>
                  </a:cubicBezTo>
                  <a:lnTo>
                    <a:pt x="215047" y="336640"/>
                  </a:lnTo>
                  <a:cubicBezTo>
                    <a:pt x="187560" y="392368"/>
                    <a:pt x="169611" y="419078"/>
                    <a:pt x="141403" y="511540"/>
                  </a:cubicBezTo>
                  <a:cubicBezTo>
                    <a:pt x="145529" y="599811"/>
                    <a:pt x="67263" y="727939"/>
                    <a:pt x="27913" y="863079"/>
                  </a:cubicBezTo>
                  <a:cubicBezTo>
                    <a:pt x="25068" y="966742"/>
                    <a:pt x="-28873" y="1295877"/>
                    <a:pt x="21213" y="1426783"/>
                  </a:cubicBezTo>
                  <a:cubicBezTo>
                    <a:pt x="57734" y="1394216"/>
                    <a:pt x="89234" y="1058632"/>
                    <a:pt x="75748" y="1004634"/>
                  </a:cubicBezTo>
                  <a:cubicBezTo>
                    <a:pt x="67497" y="888661"/>
                    <a:pt x="208518" y="514052"/>
                    <a:pt x="326473" y="383791"/>
                  </a:cubicBezTo>
                  <a:close/>
                </a:path>
              </a:pathLst>
            </a:custGeom>
            <a:pattFill prst="pct5">
              <a:fgClr>
                <a:sysClr val="windowText" lastClr="000000"/>
              </a:fgClr>
              <a:bgClr>
                <a:srgbClr val="FBB261"/>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4362570A-7481-45CA-BCE5-6F728464D254}"/>
              </a:ext>
            </a:extLst>
          </p:cNvPr>
          <p:cNvGrpSpPr/>
          <p:nvPr/>
        </p:nvGrpSpPr>
        <p:grpSpPr>
          <a:xfrm rot="20946682">
            <a:off x="450208" y="3471091"/>
            <a:ext cx="277819" cy="147469"/>
            <a:chOff x="2292924" y="1146401"/>
            <a:chExt cx="366419" cy="234125"/>
          </a:xfrm>
        </p:grpSpPr>
        <p:sp>
          <p:nvSpPr>
            <p:cNvPr id="49" name="Oval 5">
              <a:extLst>
                <a:ext uri="{FF2B5EF4-FFF2-40B4-BE49-F238E27FC236}">
                  <a16:creationId xmlns:a16="http://schemas.microsoft.com/office/drawing/2014/main" id="{F61B776E-611A-4D0A-A704-A6AA01F340D3}"/>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Oval 4">
              <a:extLst>
                <a:ext uri="{FF2B5EF4-FFF2-40B4-BE49-F238E27FC236}">
                  <a16:creationId xmlns:a16="http://schemas.microsoft.com/office/drawing/2014/main" id="{56C8D1B3-B5D2-453E-9EDB-239DCD786C7F}"/>
                </a:ext>
              </a:extLst>
            </p:cNvPr>
            <p:cNvSpPr/>
            <p:nvPr/>
          </p:nvSpPr>
          <p:spPr>
            <a:xfrm rot="21467118" flipH="1">
              <a:off x="2296059" y="1168253"/>
              <a:ext cx="363284" cy="212273"/>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BF7CDA3E-5077-4F02-BC49-3B15B00F31E2}"/>
                </a:ext>
              </a:extLst>
            </p:cNvPr>
            <p:cNvSpPr/>
            <p:nvPr/>
          </p:nvSpPr>
          <p:spPr>
            <a:xfrm rot="1695153" flipH="1">
              <a:off x="2351497" y="1176611"/>
              <a:ext cx="202343" cy="202344"/>
            </a:xfrm>
            <a:prstGeom prst="ellipse">
              <a:avLst/>
            </a:prstGeom>
            <a:solidFill>
              <a:srgbClr val="573D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688B55C0-3023-414B-AFD7-9AEB08A24CFE}"/>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4D710B8B-DED9-4DC1-8519-5CFBFFF376BE}"/>
                </a:ext>
              </a:extLst>
            </p:cNvPr>
            <p:cNvSpPr/>
            <p:nvPr/>
          </p:nvSpPr>
          <p:spPr>
            <a:xfrm rot="1695153" flipH="1">
              <a:off x="2375391" y="1208573"/>
              <a:ext cx="91974" cy="91974"/>
            </a:xfrm>
            <a:prstGeom prst="ellipse">
              <a:avLst/>
            </a:prstGeom>
            <a:solidFill>
              <a:srgbClr val="F9E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D7B1FE5D-044B-48D1-A369-B0284846C053}"/>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285DBF7-8A53-443A-9A96-898CB412746F}"/>
              </a:ext>
            </a:extLst>
          </p:cNvPr>
          <p:cNvGrpSpPr/>
          <p:nvPr/>
        </p:nvGrpSpPr>
        <p:grpSpPr>
          <a:xfrm>
            <a:off x="645755" y="3802517"/>
            <a:ext cx="292854" cy="172646"/>
            <a:chOff x="2751023" y="2876401"/>
            <a:chExt cx="306685" cy="217634"/>
          </a:xfrm>
        </p:grpSpPr>
        <p:sp>
          <p:nvSpPr>
            <p:cNvPr id="47" name="Chord 14349">
              <a:extLst>
                <a:ext uri="{FF2B5EF4-FFF2-40B4-BE49-F238E27FC236}">
                  <a16:creationId xmlns:a16="http://schemas.microsoft.com/office/drawing/2014/main" id="{D5E62FF7-0B28-4014-8432-5FCFC3BB8054}"/>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hord 14349">
              <a:extLst>
                <a:ext uri="{FF2B5EF4-FFF2-40B4-BE49-F238E27FC236}">
                  <a16:creationId xmlns:a16="http://schemas.microsoft.com/office/drawing/2014/main" id="{58E4AD31-0A5F-4EE2-A92E-DB2A9EFEA855}"/>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Freeform: Shape 609">
            <a:extLst>
              <a:ext uri="{FF2B5EF4-FFF2-40B4-BE49-F238E27FC236}">
                <a16:creationId xmlns:a16="http://schemas.microsoft.com/office/drawing/2014/main" id="{C1B46ADC-CF52-4935-BC57-F5874D0413D2}"/>
              </a:ext>
            </a:extLst>
          </p:cNvPr>
          <p:cNvSpPr/>
          <p:nvPr/>
        </p:nvSpPr>
        <p:spPr>
          <a:xfrm>
            <a:off x="713357" y="3684766"/>
            <a:ext cx="95644" cy="68789"/>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78B5E2CC-0E8A-45C5-B910-9CC081F73BBD}"/>
              </a:ext>
            </a:extLst>
          </p:cNvPr>
          <p:cNvGrpSpPr/>
          <p:nvPr/>
        </p:nvGrpSpPr>
        <p:grpSpPr>
          <a:xfrm rot="710942" flipH="1">
            <a:off x="800234" y="3459880"/>
            <a:ext cx="277819" cy="149307"/>
            <a:chOff x="2292924" y="1146401"/>
            <a:chExt cx="366419" cy="234125"/>
          </a:xfrm>
        </p:grpSpPr>
        <p:sp>
          <p:nvSpPr>
            <p:cNvPr id="41" name="Oval 5">
              <a:extLst>
                <a:ext uri="{FF2B5EF4-FFF2-40B4-BE49-F238E27FC236}">
                  <a16:creationId xmlns:a16="http://schemas.microsoft.com/office/drawing/2014/main" id="{33423420-0FE7-4A85-9CA7-A9C8E3889437}"/>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Oval 4">
              <a:extLst>
                <a:ext uri="{FF2B5EF4-FFF2-40B4-BE49-F238E27FC236}">
                  <a16:creationId xmlns:a16="http://schemas.microsoft.com/office/drawing/2014/main" id="{0E7BA8AC-6AEE-4460-A26F-7D1749C7F803}"/>
                </a:ext>
              </a:extLst>
            </p:cNvPr>
            <p:cNvSpPr/>
            <p:nvPr/>
          </p:nvSpPr>
          <p:spPr>
            <a:xfrm rot="21467118" flipH="1">
              <a:off x="2296059" y="1168253"/>
              <a:ext cx="363284" cy="212273"/>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63BA68ED-7C4F-4583-8988-BB85B91599CD}"/>
                </a:ext>
              </a:extLst>
            </p:cNvPr>
            <p:cNvSpPr/>
            <p:nvPr/>
          </p:nvSpPr>
          <p:spPr>
            <a:xfrm rot="1695153" flipH="1">
              <a:off x="2351497" y="1176611"/>
              <a:ext cx="202343" cy="202344"/>
            </a:xfrm>
            <a:prstGeom prst="ellipse">
              <a:avLst/>
            </a:prstGeom>
            <a:solidFill>
              <a:srgbClr val="573D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C624133C-E731-4509-A7CF-6B0DD3F1D742}"/>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41599EB5-6507-4A9D-B3C1-9F1D689C2CA8}"/>
                </a:ext>
              </a:extLst>
            </p:cNvPr>
            <p:cNvSpPr/>
            <p:nvPr/>
          </p:nvSpPr>
          <p:spPr>
            <a:xfrm rot="1695153" flipH="1">
              <a:off x="2375391" y="1208573"/>
              <a:ext cx="91974" cy="91974"/>
            </a:xfrm>
            <a:prstGeom prst="ellipse">
              <a:avLst/>
            </a:prstGeom>
            <a:solidFill>
              <a:srgbClr val="F9E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A68308AA-9FAC-4ACF-8508-4E3E02790E14}"/>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9" name="Chord 14349">
            <a:extLst>
              <a:ext uri="{FF2B5EF4-FFF2-40B4-BE49-F238E27FC236}">
                <a16:creationId xmlns:a16="http://schemas.microsoft.com/office/drawing/2014/main" id="{698B32E0-4D3C-453F-84B5-67C76CFB89C5}"/>
              </a:ext>
            </a:extLst>
          </p:cNvPr>
          <p:cNvSpPr/>
          <p:nvPr/>
        </p:nvSpPr>
        <p:spPr>
          <a:xfrm rot="12553421" flipH="1">
            <a:off x="348642" y="5438596"/>
            <a:ext cx="387951" cy="26015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Chord 14349">
            <a:extLst>
              <a:ext uri="{FF2B5EF4-FFF2-40B4-BE49-F238E27FC236}">
                <a16:creationId xmlns:a16="http://schemas.microsoft.com/office/drawing/2014/main" id="{317E85FF-9E17-4927-A4C1-BDAD0E703623}"/>
              </a:ext>
            </a:extLst>
          </p:cNvPr>
          <p:cNvSpPr/>
          <p:nvPr/>
        </p:nvSpPr>
        <p:spPr>
          <a:xfrm rot="9046579">
            <a:off x="814594" y="5438596"/>
            <a:ext cx="387951" cy="26015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Group 19"/>
          <p:cNvGrpSpPr/>
          <p:nvPr/>
        </p:nvGrpSpPr>
        <p:grpSpPr>
          <a:xfrm>
            <a:off x="4592312" y="3073341"/>
            <a:ext cx="1626753" cy="2797022"/>
            <a:chOff x="4592509" y="3067673"/>
            <a:chExt cx="1626753" cy="2797022"/>
          </a:xfrm>
        </p:grpSpPr>
        <p:sp>
          <p:nvSpPr>
            <p:cNvPr id="58" name="Freeform: Shape 548">
              <a:extLst>
                <a:ext uri="{FF2B5EF4-FFF2-40B4-BE49-F238E27FC236}">
                  <a16:creationId xmlns:a16="http://schemas.microsoft.com/office/drawing/2014/main" id="{F3B35050-1BD0-4E80-A220-2144EC117D40}"/>
                </a:ext>
              </a:extLst>
            </p:cNvPr>
            <p:cNvSpPr/>
            <p:nvPr/>
          </p:nvSpPr>
          <p:spPr>
            <a:xfrm>
              <a:off x="4592509" y="3125296"/>
              <a:ext cx="1626753" cy="1308518"/>
            </a:xfrm>
            <a:custGeom>
              <a:avLst/>
              <a:gdLst>
                <a:gd name="connsiteX0" fmla="*/ 0 w 1098550"/>
                <a:gd name="connsiteY0" fmla="*/ 971550 h 1187450"/>
                <a:gd name="connsiteX1" fmla="*/ 120650 w 1098550"/>
                <a:gd name="connsiteY1" fmla="*/ 939800 h 1187450"/>
                <a:gd name="connsiteX2" fmla="*/ 139700 w 1098550"/>
                <a:gd name="connsiteY2" fmla="*/ 552450 h 1187450"/>
                <a:gd name="connsiteX3" fmla="*/ 254000 w 1098550"/>
                <a:gd name="connsiteY3" fmla="*/ 114300 h 1187450"/>
                <a:gd name="connsiteX4" fmla="*/ 546100 w 1098550"/>
                <a:gd name="connsiteY4" fmla="*/ 0 h 1187450"/>
                <a:gd name="connsiteX5" fmla="*/ 882650 w 1098550"/>
                <a:gd name="connsiteY5" fmla="*/ 146050 h 1187450"/>
                <a:gd name="connsiteX6" fmla="*/ 952500 w 1098550"/>
                <a:gd name="connsiteY6" fmla="*/ 666750 h 1187450"/>
                <a:gd name="connsiteX7" fmla="*/ 1022350 w 1098550"/>
                <a:gd name="connsiteY7" fmla="*/ 958850 h 1187450"/>
                <a:gd name="connsiteX8" fmla="*/ 1098550 w 1098550"/>
                <a:gd name="connsiteY8" fmla="*/ 977900 h 1187450"/>
                <a:gd name="connsiteX9" fmla="*/ 927100 w 1098550"/>
                <a:gd name="connsiteY9" fmla="*/ 1162050 h 1187450"/>
                <a:gd name="connsiteX10" fmla="*/ 679450 w 1098550"/>
                <a:gd name="connsiteY10" fmla="*/ 1092200 h 1187450"/>
                <a:gd name="connsiteX11" fmla="*/ 641350 w 1098550"/>
                <a:gd name="connsiteY11" fmla="*/ 876300 h 1187450"/>
                <a:gd name="connsiteX12" fmla="*/ 450850 w 1098550"/>
                <a:gd name="connsiteY12" fmla="*/ 882650 h 1187450"/>
                <a:gd name="connsiteX13" fmla="*/ 361950 w 1098550"/>
                <a:gd name="connsiteY13" fmla="*/ 1117600 h 1187450"/>
                <a:gd name="connsiteX14" fmla="*/ 171450 w 1098550"/>
                <a:gd name="connsiteY14" fmla="*/ 1187450 h 1187450"/>
                <a:gd name="connsiteX15" fmla="*/ 76200 w 1098550"/>
                <a:gd name="connsiteY15" fmla="*/ 1079500 h 1187450"/>
                <a:gd name="connsiteX16" fmla="*/ 0 w 1098550"/>
                <a:gd name="connsiteY16" fmla="*/ 971550 h 1187450"/>
                <a:gd name="connsiteX0" fmla="*/ 0 w 1098550"/>
                <a:gd name="connsiteY0" fmla="*/ 973931 h 1189831"/>
                <a:gd name="connsiteX1" fmla="*/ 120650 w 1098550"/>
                <a:gd name="connsiteY1" fmla="*/ 942181 h 1189831"/>
                <a:gd name="connsiteX2" fmla="*/ 139700 w 1098550"/>
                <a:gd name="connsiteY2" fmla="*/ 554831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39700 w 1098550"/>
                <a:gd name="connsiteY2" fmla="*/ 554831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82650 w 1098550"/>
                <a:gd name="connsiteY5" fmla="*/ 148431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82650 w 1098550"/>
                <a:gd name="connsiteY5" fmla="*/ 148431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703262 w 1098550"/>
                <a:gd name="connsiteY10" fmla="*/ 1080293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84212 w 1098550"/>
                <a:gd name="connsiteY10" fmla="*/ 1082674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84212 w 1098550"/>
                <a:gd name="connsiteY10" fmla="*/ 1082674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84212 w 1098550"/>
                <a:gd name="connsiteY10" fmla="*/ 1082674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78600"/>
                <a:gd name="connsiteX1" fmla="*/ 120650 w 1098550"/>
                <a:gd name="connsiteY1" fmla="*/ 942181 h 1178600"/>
                <a:gd name="connsiteX2" fmla="*/ 115888 w 1098550"/>
                <a:gd name="connsiteY2" fmla="*/ 542925 h 1178600"/>
                <a:gd name="connsiteX3" fmla="*/ 263525 w 1098550"/>
                <a:gd name="connsiteY3" fmla="*/ 130968 h 1178600"/>
                <a:gd name="connsiteX4" fmla="*/ 541337 w 1098550"/>
                <a:gd name="connsiteY4" fmla="*/ 0 h 1178600"/>
                <a:gd name="connsiteX5" fmla="*/ 851693 w 1098550"/>
                <a:gd name="connsiteY5" fmla="*/ 155574 h 1178600"/>
                <a:gd name="connsiteX6" fmla="*/ 942975 w 1098550"/>
                <a:gd name="connsiteY6" fmla="*/ 664369 h 1178600"/>
                <a:gd name="connsiteX7" fmla="*/ 1022350 w 1098550"/>
                <a:gd name="connsiteY7" fmla="*/ 961231 h 1178600"/>
                <a:gd name="connsiteX8" fmla="*/ 1098550 w 1098550"/>
                <a:gd name="connsiteY8" fmla="*/ 980281 h 1178600"/>
                <a:gd name="connsiteX9" fmla="*/ 903288 w 1098550"/>
                <a:gd name="connsiteY9" fmla="*/ 1173956 h 1178600"/>
                <a:gd name="connsiteX10" fmla="*/ 691355 w 1098550"/>
                <a:gd name="connsiteY10" fmla="*/ 1080292 h 1178600"/>
                <a:gd name="connsiteX11" fmla="*/ 641350 w 1098550"/>
                <a:gd name="connsiteY11" fmla="*/ 878681 h 1178600"/>
                <a:gd name="connsiteX12" fmla="*/ 450850 w 1098550"/>
                <a:gd name="connsiteY12" fmla="*/ 885031 h 1178600"/>
                <a:gd name="connsiteX13" fmla="*/ 361950 w 1098550"/>
                <a:gd name="connsiteY13" fmla="*/ 1119981 h 1178600"/>
                <a:gd name="connsiteX14" fmla="*/ 111919 w 1098550"/>
                <a:gd name="connsiteY14" fmla="*/ 1156494 h 1178600"/>
                <a:gd name="connsiteX15" fmla="*/ 76200 w 1098550"/>
                <a:gd name="connsiteY15" fmla="*/ 1081881 h 1178600"/>
                <a:gd name="connsiteX16" fmla="*/ 0 w 1098550"/>
                <a:gd name="connsiteY16" fmla="*/ 973931 h 1178600"/>
                <a:gd name="connsiteX0" fmla="*/ 0 w 1098550"/>
                <a:gd name="connsiteY0" fmla="*/ 973931 h 1178600"/>
                <a:gd name="connsiteX1" fmla="*/ 120650 w 1098550"/>
                <a:gd name="connsiteY1" fmla="*/ 942181 h 1178600"/>
                <a:gd name="connsiteX2" fmla="*/ 115888 w 1098550"/>
                <a:gd name="connsiteY2" fmla="*/ 542925 h 1178600"/>
                <a:gd name="connsiteX3" fmla="*/ 263525 w 1098550"/>
                <a:gd name="connsiteY3" fmla="*/ 130968 h 1178600"/>
                <a:gd name="connsiteX4" fmla="*/ 541337 w 1098550"/>
                <a:gd name="connsiteY4" fmla="*/ 0 h 1178600"/>
                <a:gd name="connsiteX5" fmla="*/ 851693 w 1098550"/>
                <a:gd name="connsiteY5" fmla="*/ 155574 h 1178600"/>
                <a:gd name="connsiteX6" fmla="*/ 942975 w 1098550"/>
                <a:gd name="connsiteY6" fmla="*/ 664369 h 1178600"/>
                <a:gd name="connsiteX7" fmla="*/ 1022350 w 1098550"/>
                <a:gd name="connsiteY7" fmla="*/ 961231 h 1178600"/>
                <a:gd name="connsiteX8" fmla="*/ 1098550 w 1098550"/>
                <a:gd name="connsiteY8" fmla="*/ 980281 h 1178600"/>
                <a:gd name="connsiteX9" fmla="*/ 903288 w 1098550"/>
                <a:gd name="connsiteY9" fmla="*/ 1173956 h 1178600"/>
                <a:gd name="connsiteX10" fmla="*/ 691355 w 1098550"/>
                <a:gd name="connsiteY10" fmla="*/ 1080292 h 1178600"/>
                <a:gd name="connsiteX11" fmla="*/ 641350 w 1098550"/>
                <a:gd name="connsiteY11" fmla="*/ 878681 h 1178600"/>
                <a:gd name="connsiteX12" fmla="*/ 450850 w 1098550"/>
                <a:gd name="connsiteY12" fmla="*/ 885031 h 1178600"/>
                <a:gd name="connsiteX13" fmla="*/ 361950 w 1098550"/>
                <a:gd name="connsiteY13" fmla="*/ 1119981 h 1178600"/>
                <a:gd name="connsiteX14" fmla="*/ 111919 w 1098550"/>
                <a:gd name="connsiteY14" fmla="*/ 1156494 h 1178600"/>
                <a:gd name="connsiteX15" fmla="*/ 76200 w 1098550"/>
                <a:gd name="connsiteY15" fmla="*/ 1081881 h 1178600"/>
                <a:gd name="connsiteX16" fmla="*/ 0 w 1098550"/>
                <a:gd name="connsiteY16" fmla="*/ 973931 h 1178600"/>
                <a:gd name="connsiteX0" fmla="*/ 0 w 1098550"/>
                <a:gd name="connsiteY0" fmla="*/ 973931 h 1178600"/>
                <a:gd name="connsiteX1" fmla="*/ 120650 w 1098550"/>
                <a:gd name="connsiteY1" fmla="*/ 942181 h 1178600"/>
                <a:gd name="connsiteX2" fmla="*/ 115888 w 1098550"/>
                <a:gd name="connsiteY2" fmla="*/ 542925 h 1178600"/>
                <a:gd name="connsiteX3" fmla="*/ 263525 w 1098550"/>
                <a:gd name="connsiteY3" fmla="*/ 130968 h 1178600"/>
                <a:gd name="connsiteX4" fmla="*/ 541337 w 1098550"/>
                <a:gd name="connsiteY4" fmla="*/ 0 h 1178600"/>
                <a:gd name="connsiteX5" fmla="*/ 851693 w 1098550"/>
                <a:gd name="connsiteY5" fmla="*/ 155574 h 1178600"/>
                <a:gd name="connsiteX6" fmla="*/ 942975 w 1098550"/>
                <a:gd name="connsiteY6" fmla="*/ 664369 h 1178600"/>
                <a:gd name="connsiteX7" fmla="*/ 1022350 w 1098550"/>
                <a:gd name="connsiteY7" fmla="*/ 961231 h 1178600"/>
                <a:gd name="connsiteX8" fmla="*/ 1098550 w 1098550"/>
                <a:gd name="connsiteY8" fmla="*/ 980281 h 1178600"/>
                <a:gd name="connsiteX9" fmla="*/ 903288 w 1098550"/>
                <a:gd name="connsiteY9" fmla="*/ 1173956 h 1178600"/>
                <a:gd name="connsiteX10" fmla="*/ 691355 w 1098550"/>
                <a:gd name="connsiteY10" fmla="*/ 1080292 h 1178600"/>
                <a:gd name="connsiteX11" fmla="*/ 641350 w 1098550"/>
                <a:gd name="connsiteY11" fmla="*/ 878681 h 1178600"/>
                <a:gd name="connsiteX12" fmla="*/ 450850 w 1098550"/>
                <a:gd name="connsiteY12" fmla="*/ 885031 h 1178600"/>
                <a:gd name="connsiteX13" fmla="*/ 361950 w 1098550"/>
                <a:gd name="connsiteY13" fmla="*/ 1119981 h 1178600"/>
                <a:gd name="connsiteX14" fmla="*/ 111919 w 1098550"/>
                <a:gd name="connsiteY14" fmla="*/ 1156494 h 1178600"/>
                <a:gd name="connsiteX15" fmla="*/ 76200 w 1098550"/>
                <a:gd name="connsiteY15" fmla="*/ 1081881 h 1178600"/>
                <a:gd name="connsiteX16" fmla="*/ 0 w 1098550"/>
                <a:gd name="connsiteY16" fmla="*/ 973931 h 1178600"/>
                <a:gd name="connsiteX0" fmla="*/ 29 w 1098579"/>
                <a:gd name="connsiteY0" fmla="*/ 973931 h 1178600"/>
                <a:gd name="connsiteX1" fmla="*/ 120679 w 1098579"/>
                <a:gd name="connsiteY1" fmla="*/ 942181 h 1178600"/>
                <a:gd name="connsiteX2" fmla="*/ 115917 w 1098579"/>
                <a:gd name="connsiteY2" fmla="*/ 542925 h 1178600"/>
                <a:gd name="connsiteX3" fmla="*/ 263554 w 1098579"/>
                <a:gd name="connsiteY3" fmla="*/ 130968 h 1178600"/>
                <a:gd name="connsiteX4" fmla="*/ 541366 w 1098579"/>
                <a:gd name="connsiteY4" fmla="*/ 0 h 1178600"/>
                <a:gd name="connsiteX5" fmla="*/ 851722 w 1098579"/>
                <a:gd name="connsiteY5" fmla="*/ 155574 h 1178600"/>
                <a:gd name="connsiteX6" fmla="*/ 943004 w 1098579"/>
                <a:gd name="connsiteY6" fmla="*/ 664369 h 1178600"/>
                <a:gd name="connsiteX7" fmla="*/ 1022379 w 1098579"/>
                <a:gd name="connsiteY7" fmla="*/ 961231 h 1178600"/>
                <a:gd name="connsiteX8" fmla="*/ 1098579 w 1098579"/>
                <a:gd name="connsiteY8" fmla="*/ 980281 h 1178600"/>
                <a:gd name="connsiteX9" fmla="*/ 903317 w 1098579"/>
                <a:gd name="connsiteY9" fmla="*/ 1173956 h 1178600"/>
                <a:gd name="connsiteX10" fmla="*/ 691384 w 1098579"/>
                <a:gd name="connsiteY10" fmla="*/ 1080292 h 1178600"/>
                <a:gd name="connsiteX11" fmla="*/ 641379 w 1098579"/>
                <a:gd name="connsiteY11" fmla="*/ 878681 h 1178600"/>
                <a:gd name="connsiteX12" fmla="*/ 450879 w 1098579"/>
                <a:gd name="connsiteY12" fmla="*/ 885031 h 1178600"/>
                <a:gd name="connsiteX13" fmla="*/ 361979 w 1098579"/>
                <a:gd name="connsiteY13" fmla="*/ 1119981 h 1178600"/>
                <a:gd name="connsiteX14" fmla="*/ 111948 w 1098579"/>
                <a:gd name="connsiteY14" fmla="*/ 1156494 h 1178600"/>
                <a:gd name="connsiteX15" fmla="*/ 29 w 1098579"/>
                <a:gd name="connsiteY15" fmla="*/ 973931 h 1178600"/>
                <a:gd name="connsiteX0" fmla="*/ 21 w 1117621"/>
                <a:gd name="connsiteY0" fmla="*/ 973931 h 1178600"/>
                <a:gd name="connsiteX1" fmla="*/ 139721 w 1117621"/>
                <a:gd name="connsiteY1" fmla="*/ 942181 h 1178600"/>
                <a:gd name="connsiteX2" fmla="*/ 134959 w 1117621"/>
                <a:gd name="connsiteY2" fmla="*/ 542925 h 1178600"/>
                <a:gd name="connsiteX3" fmla="*/ 282596 w 1117621"/>
                <a:gd name="connsiteY3" fmla="*/ 130968 h 1178600"/>
                <a:gd name="connsiteX4" fmla="*/ 560408 w 1117621"/>
                <a:gd name="connsiteY4" fmla="*/ 0 h 1178600"/>
                <a:gd name="connsiteX5" fmla="*/ 870764 w 1117621"/>
                <a:gd name="connsiteY5" fmla="*/ 155574 h 1178600"/>
                <a:gd name="connsiteX6" fmla="*/ 962046 w 1117621"/>
                <a:gd name="connsiteY6" fmla="*/ 664369 h 1178600"/>
                <a:gd name="connsiteX7" fmla="*/ 1041421 w 1117621"/>
                <a:gd name="connsiteY7" fmla="*/ 961231 h 1178600"/>
                <a:gd name="connsiteX8" fmla="*/ 1117621 w 1117621"/>
                <a:gd name="connsiteY8" fmla="*/ 980281 h 1178600"/>
                <a:gd name="connsiteX9" fmla="*/ 922359 w 1117621"/>
                <a:gd name="connsiteY9" fmla="*/ 1173956 h 1178600"/>
                <a:gd name="connsiteX10" fmla="*/ 710426 w 1117621"/>
                <a:gd name="connsiteY10" fmla="*/ 1080292 h 1178600"/>
                <a:gd name="connsiteX11" fmla="*/ 660421 w 1117621"/>
                <a:gd name="connsiteY11" fmla="*/ 878681 h 1178600"/>
                <a:gd name="connsiteX12" fmla="*/ 469921 w 1117621"/>
                <a:gd name="connsiteY12" fmla="*/ 885031 h 1178600"/>
                <a:gd name="connsiteX13" fmla="*/ 381021 w 1117621"/>
                <a:gd name="connsiteY13" fmla="*/ 1119981 h 1178600"/>
                <a:gd name="connsiteX14" fmla="*/ 130990 w 1117621"/>
                <a:gd name="connsiteY14" fmla="*/ 1156494 h 1178600"/>
                <a:gd name="connsiteX15" fmla="*/ 21 w 1117621"/>
                <a:gd name="connsiteY15" fmla="*/ 973931 h 1178600"/>
                <a:gd name="connsiteX0" fmla="*/ 21 w 1117621"/>
                <a:gd name="connsiteY0" fmla="*/ 973931 h 1178600"/>
                <a:gd name="connsiteX1" fmla="*/ 139721 w 1117621"/>
                <a:gd name="connsiteY1" fmla="*/ 942181 h 1178600"/>
                <a:gd name="connsiteX2" fmla="*/ 134959 w 1117621"/>
                <a:gd name="connsiteY2" fmla="*/ 542925 h 1178600"/>
                <a:gd name="connsiteX3" fmla="*/ 282596 w 1117621"/>
                <a:gd name="connsiteY3" fmla="*/ 130968 h 1178600"/>
                <a:gd name="connsiteX4" fmla="*/ 560408 w 1117621"/>
                <a:gd name="connsiteY4" fmla="*/ 0 h 1178600"/>
                <a:gd name="connsiteX5" fmla="*/ 870764 w 1117621"/>
                <a:gd name="connsiteY5" fmla="*/ 155574 h 1178600"/>
                <a:gd name="connsiteX6" fmla="*/ 962046 w 1117621"/>
                <a:gd name="connsiteY6" fmla="*/ 664369 h 1178600"/>
                <a:gd name="connsiteX7" fmla="*/ 1041421 w 1117621"/>
                <a:gd name="connsiteY7" fmla="*/ 961231 h 1178600"/>
                <a:gd name="connsiteX8" fmla="*/ 1117621 w 1117621"/>
                <a:gd name="connsiteY8" fmla="*/ 980281 h 1178600"/>
                <a:gd name="connsiteX9" fmla="*/ 922359 w 1117621"/>
                <a:gd name="connsiteY9" fmla="*/ 1173956 h 1178600"/>
                <a:gd name="connsiteX10" fmla="*/ 710426 w 1117621"/>
                <a:gd name="connsiteY10" fmla="*/ 1080292 h 1178600"/>
                <a:gd name="connsiteX11" fmla="*/ 660421 w 1117621"/>
                <a:gd name="connsiteY11" fmla="*/ 878681 h 1178600"/>
                <a:gd name="connsiteX12" fmla="*/ 469921 w 1117621"/>
                <a:gd name="connsiteY12" fmla="*/ 885031 h 1178600"/>
                <a:gd name="connsiteX13" fmla="*/ 381021 w 1117621"/>
                <a:gd name="connsiteY13" fmla="*/ 1119981 h 1178600"/>
                <a:gd name="connsiteX14" fmla="*/ 130990 w 1117621"/>
                <a:gd name="connsiteY14" fmla="*/ 1156494 h 1178600"/>
                <a:gd name="connsiteX15" fmla="*/ 21 w 1117621"/>
                <a:gd name="connsiteY15" fmla="*/ 973931 h 1178600"/>
                <a:gd name="connsiteX0" fmla="*/ 21 w 1117621"/>
                <a:gd name="connsiteY0" fmla="*/ 973931 h 1178600"/>
                <a:gd name="connsiteX1" fmla="*/ 127815 w 1117621"/>
                <a:gd name="connsiteY1" fmla="*/ 932656 h 1178600"/>
                <a:gd name="connsiteX2" fmla="*/ 134959 w 1117621"/>
                <a:gd name="connsiteY2" fmla="*/ 542925 h 1178600"/>
                <a:gd name="connsiteX3" fmla="*/ 282596 w 1117621"/>
                <a:gd name="connsiteY3" fmla="*/ 130968 h 1178600"/>
                <a:gd name="connsiteX4" fmla="*/ 560408 w 1117621"/>
                <a:gd name="connsiteY4" fmla="*/ 0 h 1178600"/>
                <a:gd name="connsiteX5" fmla="*/ 870764 w 1117621"/>
                <a:gd name="connsiteY5" fmla="*/ 155574 h 1178600"/>
                <a:gd name="connsiteX6" fmla="*/ 962046 w 1117621"/>
                <a:gd name="connsiteY6" fmla="*/ 664369 h 1178600"/>
                <a:gd name="connsiteX7" fmla="*/ 1041421 w 1117621"/>
                <a:gd name="connsiteY7" fmla="*/ 961231 h 1178600"/>
                <a:gd name="connsiteX8" fmla="*/ 1117621 w 1117621"/>
                <a:gd name="connsiteY8" fmla="*/ 980281 h 1178600"/>
                <a:gd name="connsiteX9" fmla="*/ 922359 w 1117621"/>
                <a:gd name="connsiteY9" fmla="*/ 1173956 h 1178600"/>
                <a:gd name="connsiteX10" fmla="*/ 710426 w 1117621"/>
                <a:gd name="connsiteY10" fmla="*/ 1080292 h 1178600"/>
                <a:gd name="connsiteX11" fmla="*/ 660421 w 1117621"/>
                <a:gd name="connsiteY11" fmla="*/ 878681 h 1178600"/>
                <a:gd name="connsiteX12" fmla="*/ 469921 w 1117621"/>
                <a:gd name="connsiteY12" fmla="*/ 885031 h 1178600"/>
                <a:gd name="connsiteX13" fmla="*/ 381021 w 1117621"/>
                <a:gd name="connsiteY13" fmla="*/ 1119981 h 1178600"/>
                <a:gd name="connsiteX14" fmla="*/ 130990 w 1117621"/>
                <a:gd name="connsiteY14" fmla="*/ 1156494 h 1178600"/>
                <a:gd name="connsiteX15" fmla="*/ 21 w 1117621"/>
                <a:gd name="connsiteY15" fmla="*/ 973931 h 1178600"/>
                <a:gd name="connsiteX0" fmla="*/ 21 w 1117621"/>
                <a:gd name="connsiteY0" fmla="*/ 973931 h 1178600"/>
                <a:gd name="connsiteX1" fmla="*/ 127815 w 1117621"/>
                <a:gd name="connsiteY1" fmla="*/ 932656 h 1178600"/>
                <a:gd name="connsiteX2" fmla="*/ 134959 w 1117621"/>
                <a:gd name="connsiteY2" fmla="*/ 542925 h 1178600"/>
                <a:gd name="connsiteX3" fmla="*/ 282596 w 1117621"/>
                <a:gd name="connsiteY3" fmla="*/ 130968 h 1178600"/>
                <a:gd name="connsiteX4" fmla="*/ 560408 w 1117621"/>
                <a:gd name="connsiteY4" fmla="*/ 0 h 1178600"/>
                <a:gd name="connsiteX5" fmla="*/ 870764 w 1117621"/>
                <a:gd name="connsiteY5" fmla="*/ 155574 h 1178600"/>
                <a:gd name="connsiteX6" fmla="*/ 962046 w 1117621"/>
                <a:gd name="connsiteY6" fmla="*/ 664369 h 1178600"/>
                <a:gd name="connsiteX7" fmla="*/ 1041421 w 1117621"/>
                <a:gd name="connsiteY7" fmla="*/ 961231 h 1178600"/>
                <a:gd name="connsiteX8" fmla="*/ 1117621 w 1117621"/>
                <a:gd name="connsiteY8" fmla="*/ 980281 h 1178600"/>
                <a:gd name="connsiteX9" fmla="*/ 922359 w 1117621"/>
                <a:gd name="connsiteY9" fmla="*/ 1173956 h 1178600"/>
                <a:gd name="connsiteX10" fmla="*/ 710426 w 1117621"/>
                <a:gd name="connsiteY10" fmla="*/ 1080292 h 1178600"/>
                <a:gd name="connsiteX11" fmla="*/ 660421 w 1117621"/>
                <a:gd name="connsiteY11" fmla="*/ 878681 h 1178600"/>
                <a:gd name="connsiteX12" fmla="*/ 469921 w 1117621"/>
                <a:gd name="connsiteY12" fmla="*/ 885031 h 1178600"/>
                <a:gd name="connsiteX13" fmla="*/ 381021 w 1117621"/>
                <a:gd name="connsiteY13" fmla="*/ 1119981 h 1178600"/>
                <a:gd name="connsiteX14" fmla="*/ 130990 w 1117621"/>
                <a:gd name="connsiteY14" fmla="*/ 1156494 h 1178600"/>
                <a:gd name="connsiteX15" fmla="*/ 21 w 1117621"/>
                <a:gd name="connsiteY15" fmla="*/ 973931 h 1178600"/>
                <a:gd name="connsiteX0" fmla="*/ 19 w 1127144"/>
                <a:gd name="connsiteY0" fmla="*/ 973931 h 1178600"/>
                <a:gd name="connsiteX1" fmla="*/ 137338 w 1127144"/>
                <a:gd name="connsiteY1" fmla="*/ 932656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7338 w 1127144"/>
                <a:gd name="connsiteY1" fmla="*/ 932656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7144" h="1178600">
                  <a:moveTo>
                    <a:pt x="19" y="973931"/>
                  </a:moveTo>
                  <a:cubicBezTo>
                    <a:pt x="44998" y="972079"/>
                    <a:pt x="92359" y="989277"/>
                    <a:pt x="134957" y="927894"/>
                  </a:cubicBezTo>
                  <a:cubicBezTo>
                    <a:pt x="211951" y="806716"/>
                    <a:pt x="167500" y="678391"/>
                    <a:pt x="144482" y="542925"/>
                  </a:cubicBezTo>
                  <a:cubicBezTo>
                    <a:pt x="154800" y="360363"/>
                    <a:pt x="188932" y="246855"/>
                    <a:pt x="292119" y="130968"/>
                  </a:cubicBezTo>
                  <a:cubicBezTo>
                    <a:pt x="387898" y="92074"/>
                    <a:pt x="433671" y="7938"/>
                    <a:pt x="569931" y="0"/>
                  </a:cubicBezTo>
                  <a:cubicBezTo>
                    <a:pt x="673383" y="51858"/>
                    <a:pt x="783979" y="32279"/>
                    <a:pt x="880287" y="155574"/>
                  </a:cubicBezTo>
                  <a:cubicBezTo>
                    <a:pt x="967865" y="287072"/>
                    <a:pt x="1019723" y="440003"/>
                    <a:pt x="971569" y="664369"/>
                  </a:cubicBezTo>
                  <a:cubicBezTo>
                    <a:pt x="983740" y="913340"/>
                    <a:pt x="969716" y="876565"/>
                    <a:pt x="1050944" y="961231"/>
                  </a:cubicBezTo>
                  <a:lnTo>
                    <a:pt x="1127144" y="980281"/>
                  </a:lnTo>
                  <a:cubicBezTo>
                    <a:pt x="1043800" y="1182158"/>
                    <a:pt x="999748" y="1157287"/>
                    <a:pt x="931882" y="1173956"/>
                  </a:cubicBezTo>
                  <a:cubicBezTo>
                    <a:pt x="864016" y="1190625"/>
                    <a:pt x="797736" y="1163106"/>
                    <a:pt x="719949" y="1080292"/>
                  </a:cubicBezTo>
                  <a:cubicBezTo>
                    <a:pt x="688994" y="1010707"/>
                    <a:pt x="672324" y="953029"/>
                    <a:pt x="669944" y="878681"/>
                  </a:cubicBezTo>
                  <a:lnTo>
                    <a:pt x="479444" y="885031"/>
                  </a:lnTo>
                  <a:cubicBezTo>
                    <a:pt x="461718" y="1030023"/>
                    <a:pt x="446370" y="1070239"/>
                    <a:pt x="390544" y="1119981"/>
                  </a:cubicBezTo>
                  <a:cubicBezTo>
                    <a:pt x="324663" y="1157552"/>
                    <a:pt x="237351" y="1190361"/>
                    <a:pt x="140513" y="1156494"/>
                  </a:cubicBezTo>
                  <a:cubicBezTo>
                    <a:pt x="80188" y="1132152"/>
                    <a:pt x="-1436" y="1009650"/>
                    <a:pt x="19" y="973931"/>
                  </a:cubicBez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49">
              <a:extLst>
                <a:ext uri="{FF2B5EF4-FFF2-40B4-BE49-F238E27FC236}">
                  <a16:creationId xmlns:a16="http://schemas.microsoft.com/office/drawing/2014/main" id="{72298B1E-FC1E-4C06-9065-F752D9021CBA}"/>
                </a:ext>
              </a:extLst>
            </p:cNvPr>
            <p:cNvSpPr/>
            <p:nvPr/>
          </p:nvSpPr>
          <p:spPr>
            <a:xfrm>
              <a:off x="5194369" y="5267089"/>
              <a:ext cx="172775" cy="548179"/>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5870">
                  <a:moveTo>
                    <a:pt x="0" y="290513"/>
                  </a:moveTo>
                  <a:cubicBezTo>
                    <a:pt x="22225" y="193675"/>
                    <a:pt x="42069" y="101600"/>
                    <a:pt x="38100" y="0"/>
                  </a:cubicBezTo>
                  <a:lnTo>
                    <a:pt x="180975" y="2382"/>
                  </a:lnTo>
                  <a:lnTo>
                    <a:pt x="95250" y="328613"/>
                  </a:lnTo>
                  <a:cubicBezTo>
                    <a:pt x="63500" y="346869"/>
                    <a:pt x="17462" y="329407"/>
                    <a:pt x="0" y="290513"/>
                  </a:cubicBezTo>
                  <a:close/>
                </a:path>
              </a:pathLst>
            </a:cu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50">
              <a:extLst>
                <a:ext uri="{FF2B5EF4-FFF2-40B4-BE49-F238E27FC236}">
                  <a16:creationId xmlns:a16="http://schemas.microsoft.com/office/drawing/2014/main" id="{81E754ED-4B25-46FE-A451-4950EA8CD394}"/>
                </a:ext>
              </a:extLst>
            </p:cNvPr>
            <p:cNvSpPr/>
            <p:nvPr/>
          </p:nvSpPr>
          <p:spPr>
            <a:xfrm rot="21034152">
              <a:off x="5459149" y="5248610"/>
              <a:ext cx="206186" cy="553507"/>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5870">
                  <a:moveTo>
                    <a:pt x="0" y="290513"/>
                  </a:moveTo>
                  <a:cubicBezTo>
                    <a:pt x="22225" y="193675"/>
                    <a:pt x="42069" y="101600"/>
                    <a:pt x="38100" y="0"/>
                  </a:cubicBezTo>
                  <a:lnTo>
                    <a:pt x="180975" y="2382"/>
                  </a:lnTo>
                  <a:lnTo>
                    <a:pt x="95250" y="328613"/>
                  </a:lnTo>
                  <a:cubicBezTo>
                    <a:pt x="63500" y="346869"/>
                    <a:pt x="17462" y="329407"/>
                    <a:pt x="0" y="290513"/>
                  </a:cubicBezTo>
                  <a:close/>
                </a:path>
              </a:pathLst>
            </a:cu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551">
              <a:extLst>
                <a:ext uri="{FF2B5EF4-FFF2-40B4-BE49-F238E27FC236}">
                  <a16:creationId xmlns:a16="http://schemas.microsoft.com/office/drawing/2014/main" id="{68BDF0E9-AE54-4DA0-9511-81D2D3A10B18}"/>
                </a:ext>
              </a:extLst>
            </p:cNvPr>
            <p:cNvSpPr/>
            <p:nvPr/>
          </p:nvSpPr>
          <p:spPr>
            <a:xfrm>
              <a:off x="5158324" y="4850711"/>
              <a:ext cx="510833" cy="885267"/>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18098 w 547772"/>
                <a:gd name="connsiteY0" fmla="*/ 14565 h 535781"/>
                <a:gd name="connsiteX1" fmla="*/ 543010 w 547772"/>
                <a:gd name="connsiteY1" fmla="*/ 0 h 535781"/>
                <a:gd name="connsiteX2" fmla="*/ 547772 w 547772"/>
                <a:gd name="connsiteY2" fmla="*/ 531018 h 535781"/>
                <a:gd name="connsiteX3" fmla="*/ 314408 w 547772"/>
                <a:gd name="connsiteY3" fmla="*/ 535781 h 535781"/>
                <a:gd name="connsiteX4" fmla="*/ 290597 w 547772"/>
                <a:gd name="connsiteY4" fmla="*/ 111918 h 535781"/>
                <a:gd name="connsiteX5" fmla="*/ 290597 w 547772"/>
                <a:gd name="connsiteY5" fmla="*/ 111918 h 535781"/>
                <a:gd name="connsiteX6" fmla="*/ 252497 w 547772"/>
                <a:gd name="connsiteY6" fmla="*/ 111918 h 535781"/>
                <a:gd name="connsiteX7" fmla="*/ 250115 w 547772"/>
                <a:gd name="connsiteY7" fmla="*/ 531018 h 535781"/>
                <a:gd name="connsiteX8" fmla="*/ 84 w 547772"/>
                <a:gd name="connsiteY8" fmla="*/ 531018 h 535781"/>
                <a:gd name="connsiteX9" fmla="*/ 18098 w 547772"/>
                <a:gd name="connsiteY9" fmla="*/ 14565 h 535781"/>
                <a:gd name="connsiteX0" fmla="*/ 21564 w 551238"/>
                <a:gd name="connsiteY0" fmla="*/ 14565 h 535781"/>
                <a:gd name="connsiteX1" fmla="*/ 546476 w 551238"/>
                <a:gd name="connsiteY1" fmla="*/ 0 h 535781"/>
                <a:gd name="connsiteX2" fmla="*/ 551238 w 551238"/>
                <a:gd name="connsiteY2" fmla="*/ 531018 h 535781"/>
                <a:gd name="connsiteX3" fmla="*/ 317874 w 551238"/>
                <a:gd name="connsiteY3" fmla="*/ 535781 h 535781"/>
                <a:gd name="connsiteX4" fmla="*/ 294063 w 551238"/>
                <a:gd name="connsiteY4" fmla="*/ 111918 h 535781"/>
                <a:gd name="connsiteX5" fmla="*/ 294063 w 551238"/>
                <a:gd name="connsiteY5" fmla="*/ 111918 h 535781"/>
                <a:gd name="connsiteX6" fmla="*/ 255963 w 551238"/>
                <a:gd name="connsiteY6" fmla="*/ 111918 h 535781"/>
                <a:gd name="connsiteX7" fmla="*/ 253581 w 551238"/>
                <a:gd name="connsiteY7" fmla="*/ 531018 h 535781"/>
                <a:gd name="connsiteX8" fmla="*/ 3550 w 551238"/>
                <a:gd name="connsiteY8" fmla="*/ 531018 h 535781"/>
                <a:gd name="connsiteX9" fmla="*/ 21564 w 551238"/>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94063 w 578441"/>
                <a:gd name="connsiteY5" fmla="*/ 111918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75092 w 578441"/>
                <a:gd name="connsiteY5" fmla="*/ 114577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55963 w 578441"/>
                <a:gd name="connsiteY4" fmla="*/ 111918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8648 w 578441"/>
                <a:gd name="connsiteY4" fmla="*/ 125215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62291"/>
                <a:gd name="connsiteY0" fmla="*/ 25203 h 546419"/>
                <a:gd name="connsiteX1" fmla="*/ 513276 w 562291"/>
                <a:gd name="connsiteY1" fmla="*/ 0 h 546419"/>
                <a:gd name="connsiteX2" fmla="*/ 551238 w 562291"/>
                <a:gd name="connsiteY2" fmla="*/ 541656 h 546419"/>
                <a:gd name="connsiteX3" fmla="*/ 317874 w 562291"/>
                <a:gd name="connsiteY3" fmla="*/ 546419 h 546419"/>
                <a:gd name="connsiteX4" fmla="*/ 279677 w 562291"/>
                <a:gd name="connsiteY4" fmla="*/ 165107 h 546419"/>
                <a:gd name="connsiteX5" fmla="*/ 253581 w 562291"/>
                <a:gd name="connsiteY5" fmla="*/ 541656 h 546419"/>
                <a:gd name="connsiteX6" fmla="*/ 3550 w 562291"/>
                <a:gd name="connsiteY6" fmla="*/ 541656 h 546419"/>
                <a:gd name="connsiteX7" fmla="*/ 21564 w 562291"/>
                <a:gd name="connsiteY7" fmla="*/ 25203 h 54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291" h="546419">
                  <a:moveTo>
                    <a:pt x="21564" y="25203"/>
                  </a:moveTo>
                  <a:cubicBezTo>
                    <a:pt x="225970" y="29245"/>
                    <a:pt x="360632" y="11978"/>
                    <a:pt x="513276" y="0"/>
                  </a:cubicBezTo>
                  <a:cubicBezTo>
                    <a:pt x="571777" y="179666"/>
                    <a:pt x="568622" y="367310"/>
                    <a:pt x="551238" y="541656"/>
                  </a:cubicBezTo>
                  <a:lnTo>
                    <a:pt x="317874" y="546419"/>
                  </a:lnTo>
                  <a:cubicBezTo>
                    <a:pt x="268662" y="476569"/>
                    <a:pt x="394734" y="266963"/>
                    <a:pt x="279677" y="165107"/>
                  </a:cubicBezTo>
                  <a:cubicBezTo>
                    <a:pt x="214063" y="274666"/>
                    <a:pt x="262280" y="416140"/>
                    <a:pt x="253581" y="541656"/>
                  </a:cubicBezTo>
                  <a:lnTo>
                    <a:pt x="3550" y="541656"/>
                  </a:lnTo>
                  <a:cubicBezTo>
                    <a:pt x="1963" y="363856"/>
                    <a:pt x="-10049" y="203003"/>
                    <a:pt x="21564" y="25203"/>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EA6A0553-AC51-47D4-9F91-8ACD4A072E2D}"/>
                </a:ext>
              </a:extLst>
            </p:cNvPr>
            <p:cNvSpPr/>
            <p:nvPr/>
          </p:nvSpPr>
          <p:spPr>
            <a:xfrm>
              <a:off x="5259310" y="4102625"/>
              <a:ext cx="229354" cy="401245"/>
            </a:xfrm>
            <a:prstGeom prst="ellipse">
              <a:avLst/>
            </a:pr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Oval 12">
              <a:extLst>
                <a:ext uri="{FF2B5EF4-FFF2-40B4-BE49-F238E27FC236}">
                  <a16:creationId xmlns:a16="http://schemas.microsoft.com/office/drawing/2014/main" id="{D914FF0D-B194-4C18-BCBB-83FD54613297}"/>
                </a:ext>
              </a:extLst>
            </p:cNvPr>
            <p:cNvSpPr/>
            <p:nvPr/>
          </p:nvSpPr>
          <p:spPr>
            <a:xfrm>
              <a:off x="4855604" y="3159198"/>
              <a:ext cx="1072098" cy="1041149"/>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840"/>
                <a:gd name="connsiteY0" fmla="*/ 575394 h 1150788"/>
                <a:gd name="connsiteX1" fmla="*/ 624855 w 1225840"/>
                <a:gd name="connsiteY1" fmla="*/ 0 h 1150788"/>
                <a:gd name="connsiteX2" fmla="*/ 1225399 w 1225840"/>
                <a:gd name="connsiteY2" fmla="*/ 575394 h 1150788"/>
                <a:gd name="connsiteX3" fmla="*/ 624855 w 1225840"/>
                <a:gd name="connsiteY3" fmla="*/ 1150788 h 1150788"/>
                <a:gd name="connsiteX4" fmla="*/ 24311 w 1225840"/>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840" h="1150788">
                  <a:moveTo>
                    <a:pt x="24311" y="575394"/>
                  </a:moveTo>
                  <a:cubicBezTo>
                    <a:pt x="-102689" y="321113"/>
                    <a:pt x="293184" y="0"/>
                    <a:pt x="624855" y="0"/>
                  </a:cubicBezTo>
                  <a:cubicBezTo>
                    <a:pt x="956526" y="0"/>
                    <a:pt x="1238537" y="253380"/>
                    <a:pt x="1225399" y="575394"/>
                  </a:cubicBezTo>
                  <a:cubicBezTo>
                    <a:pt x="1047599" y="963025"/>
                    <a:pt x="956526" y="1150788"/>
                    <a:pt x="624855" y="1150788"/>
                  </a:cubicBezTo>
                  <a:cubicBezTo>
                    <a:pt x="293184" y="1150788"/>
                    <a:pt x="151311" y="829675"/>
                    <a:pt x="24311" y="575394"/>
                  </a:cubicBezTo>
                  <a:close/>
                </a:path>
              </a:pathLst>
            </a:custGeom>
            <a:solidFill>
              <a:srgbClr val="EA9F68"/>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4BBD7E2A-FE87-4F4B-AAEB-1D1C50B1C6F7}"/>
                </a:ext>
              </a:extLst>
            </p:cNvPr>
            <p:cNvGrpSpPr/>
            <p:nvPr/>
          </p:nvGrpSpPr>
          <p:grpSpPr>
            <a:xfrm rot="1705800" flipH="1">
              <a:off x="5460782" y="3556029"/>
              <a:ext cx="276918" cy="178458"/>
              <a:chOff x="5136060" y="1710152"/>
              <a:chExt cx="538831" cy="347248"/>
            </a:xfrm>
          </p:grpSpPr>
          <p:sp>
            <p:nvSpPr>
              <p:cNvPr id="97" name="Oval 5">
                <a:extLst>
                  <a:ext uri="{FF2B5EF4-FFF2-40B4-BE49-F238E27FC236}">
                    <a16:creationId xmlns:a16="http://schemas.microsoft.com/office/drawing/2014/main" id="{61D3695F-45C8-44DF-BD91-5786EDAB3EBC}"/>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E9F8B938-3CC6-44FB-A50A-83EAFE7CCA3D}"/>
                  </a:ext>
                </a:extLst>
              </p:cNvPr>
              <p:cNvGrpSpPr/>
              <p:nvPr/>
            </p:nvGrpSpPr>
            <p:grpSpPr>
              <a:xfrm rot="20545732">
                <a:off x="5242936" y="1710152"/>
                <a:ext cx="85726" cy="45719"/>
                <a:chOff x="5293988" y="1700325"/>
                <a:chExt cx="85726" cy="42639"/>
              </a:xfrm>
            </p:grpSpPr>
            <p:cxnSp>
              <p:nvCxnSpPr>
                <p:cNvPr id="104" name="Straight Connector 103">
                  <a:extLst>
                    <a:ext uri="{FF2B5EF4-FFF2-40B4-BE49-F238E27FC236}">
                      <a16:creationId xmlns:a16="http://schemas.microsoft.com/office/drawing/2014/main" id="{D3C7D073-396E-4C41-AF06-2DDC6622349E}"/>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5" name="Straight Connector 104">
                  <a:extLst>
                    <a:ext uri="{FF2B5EF4-FFF2-40B4-BE49-F238E27FC236}">
                      <a16:creationId xmlns:a16="http://schemas.microsoft.com/office/drawing/2014/main" id="{105E44F0-7B6C-4EB7-9A0D-CBAFB320B988}"/>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6" name="Straight Connector 105">
                  <a:extLst>
                    <a:ext uri="{FF2B5EF4-FFF2-40B4-BE49-F238E27FC236}">
                      <a16:creationId xmlns:a16="http://schemas.microsoft.com/office/drawing/2014/main" id="{588A3042-573D-40A8-8335-3CC3AA6225E2}"/>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99" name="Oval 4">
                <a:extLst>
                  <a:ext uri="{FF2B5EF4-FFF2-40B4-BE49-F238E27FC236}">
                    <a16:creationId xmlns:a16="http://schemas.microsoft.com/office/drawing/2014/main" id="{9D47091A-0E84-453A-B3D8-3C4A531A8B93}"/>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AC4C2904-0053-488B-BF7F-FB250F8C0587}"/>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549FC44D-F92C-4218-BBD7-8C811A5DFC00}"/>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367B64FC-FA09-4EE4-A607-0B2E59442C7A}"/>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F359E08F-3433-4420-B933-6A719576E5A2}"/>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0E52AF85-5FC5-4559-B45D-5F4132297598}"/>
                </a:ext>
              </a:extLst>
            </p:cNvPr>
            <p:cNvGrpSpPr/>
            <p:nvPr/>
          </p:nvGrpSpPr>
          <p:grpSpPr>
            <a:xfrm>
              <a:off x="5284299" y="3919020"/>
              <a:ext cx="277467" cy="196900"/>
              <a:chOff x="2751023" y="2876401"/>
              <a:chExt cx="306685" cy="217634"/>
            </a:xfrm>
          </p:grpSpPr>
          <p:sp>
            <p:nvSpPr>
              <p:cNvPr id="95" name="Chord 14349">
                <a:extLst>
                  <a:ext uri="{FF2B5EF4-FFF2-40B4-BE49-F238E27FC236}">
                    <a16:creationId xmlns:a16="http://schemas.microsoft.com/office/drawing/2014/main" id="{97AF55AF-8121-40EF-BFF0-3E400EDFFE44}"/>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6" name="Chord 14349">
                <a:extLst>
                  <a:ext uri="{FF2B5EF4-FFF2-40B4-BE49-F238E27FC236}">
                    <a16:creationId xmlns:a16="http://schemas.microsoft.com/office/drawing/2014/main" id="{5E4F7F15-1029-4C45-8194-D974FD22A87A}"/>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Freeform: Shape 556">
              <a:extLst>
                <a:ext uri="{FF2B5EF4-FFF2-40B4-BE49-F238E27FC236}">
                  <a16:creationId xmlns:a16="http://schemas.microsoft.com/office/drawing/2014/main" id="{E9564550-7178-4616-B7E2-78CC743B30A0}"/>
                </a:ext>
              </a:extLst>
            </p:cNvPr>
            <p:cNvSpPr/>
            <p:nvPr/>
          </p:nvSpPr>
          <p:spPr>
            <a:xfrm rot="21405408" flipH="1">
              <a:off x="4784487" y="4804768"/>
              <a:ext cx="148454" cy="154114"/>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7" name="Freeform: Shape 557">
              <a:extLst>
                <a:ext uri="{FF2B5EF4-FFF2-40B4-BE49-F238E27FC236}">
                  <a16:creationId xmlns:a16="http://schemas.microsoft.com/office/drawing/2014/main" id="{14344496-1908-4BBF-AF01-E931745622B3}"/>
                </a:ext>
              </a:extLst>
            </p:cNvPr>
            <p:cNvSpPr/>
            <p:nvPr/>
          </p:nvSpPr>
          <p:spPr>
            <a:xfrm>
              <a:off x="5372571" y="3805871"/>
              <a:ext cx="90619" cy="78453"/>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558">
              <a:extLst>
                <a:ext uri="{FF2B5EF4-FFF2-40B4-BE49-F238E27FC236}">
                  <a16:creationId xmlns:a16="http://schemas.microsoft.com/office/drawing/2014/main" id="{7EE81147-47E8-481E-915B-C6A30CC153A9}"/>
                </a:ext>
              </a:extLst>
            </p:cNvPr>
            <p:cNvSpPr/>
            <p:nvPr/>
          </p:nvSpPr>
          <p:spPr>
            <a:xfrm rot="257362">
              <a:off x="5772015" y="4843297"/>
              <a:ext cx="151475" cy="157251"/>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Shape 559">
              <a:extLst>
                <a:ext uri="{FF2B5EF4-FFF2-40B4-BE49-F238E27FC236}">
                  <a16:creationId xmlns:a16="http://schemas.microsoft.com/office/drawing/2014/main" id="{A0B71B64-6FEF-4A91-88EA-3050D1167B04}"/>
                </a:ext>
              </a:extLst>
            </p:cNvPr>
            <p:cNvSpPr/>
            <p:nvPr/>
          </p:nvSpPr>
          <p:spPr>
            <a:xfrm>
              <a:off x="5555611" y="4241205"/>
              <a:ext cx="295150" cy="659241"/>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326230 w 326230"/>
                <a:gd name="connsiteY0" fmla="*/ 666750 h 728663"/>
                <a:gd name="connsiteX1" fmla="*/ 167826 w 326230"/>
                <a:gd name="connsiteY1" fmla="*/ 394155 h 728663"/>
                <a:gd name="connsiteX2" fmla="*/ 38100 w 326230"/>
                <a:gd name="connsiteY2" fmla="*/ 0 h 728663"/>
                <a:gd name="connsiteX3" fmla="*/ 7143 w 326230"/>
                <a:gd name="connsiteY3" fmla="*/ 173831 h 728663"/>
                <a:gd name="connsiteX4" fmla="*/ 0 w 326230"/>
                <a:gd name="connsiteY4" fmla="*/ 426244 h 728663"/>
                <a:gd name="connsiteX5" fmla="*/ 240507 w 326230"/>
                <a:gd name="connsiteY5" fmla="*/ 728663 h 728663"/>
                <a:gd name="connsiteX6" fmla="*/ 326230 w 326230"/>
                <a:gd name="connsiteY6" fmla="*/ 66675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30" h="728663">
                  <a:moveTo>
                    <a:pt x="326230" y="666750"/>
                  </a:moveTo>
                  <a:cubicBezTo>
                    <a:pt x="289303" y="576679"/>
                    <a:pt x="219041" y="474701"/>
                    <a:pt x="167826" y="394155"/>
                  </a:cubicBezTo>
                  <a:cubicBezTo>
                    <a:pt x="156334" y="268326"/>
                    <a:pt x="97217" y="125830"/>
                    <a:pt x="38100" y="0"/>
                  </a:cubicBezTo>
                  <a:lnTo>
                    <a:pt x="7143" y="173831"/>
                  </a:lnTo>
                  <a:lnTo>
                    <a:pt x="0" y="426244"/>
                  </a:lnTo>
                  <a:lnTo>
                    <a:pt x="240507" y="728663"/>
                  </a:lnTo>
                  <a:lnTo>
                    <a:pt x="326230" y="666750"/>
                  </a:lnTo>
                  <a:close/>
                </a:path>
              </a:pathLst>
            </a:custGeom>
            <a:solidFill>
              <a:srgbClr val="869D6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560">
              <a:extLst>
                <a:ext uri="{FF2B5EF4-FFF2-40B4-BE49-F238E27FC236}">
                  <a16:creationId xmlns:a16="http://schemas.microsoft.com/office/drawing/2014/main" id="{8CFBB231-4ADC-44E7-95BD-20C26DE101F3}"/>
                </a:ext>
              </a:extLst>
            </p:cNvPr>
            <p:cNvSpPr/>
            <p:nvPr/>
          </p:nvSpPr>
          <p:spPr>
            <a:xfrm>
              <a:off x="5260012" y="4188365"/>
              <a:ext cx="130699" cy="103410"/>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blipFill>
              <a:blip r:embed="rId6"/>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Shape 561">
              <a:extLst>
                <a:ext uri="{FF2B5EF4-FFF2-40B4-BE49-F238E27FC236}">
                  <a16:creationId xmlns:a16="http://schemas.microsoft.com/office/drawing/2014/main" id="{C1606AC8-D1A0-4DB3-B25C-9E43D3051F11}"/>
                </a:ext>
              </a:extLst>
            </p:cNvPr>
            <p:cNvSpPr/>
            <p:nvPr/>
          </p:nvSpPr>
          <p:spPr>
            <a:xfrm>
              <a:off x="4850902" y="4195221"/>
              <a:ext cx="818416" cy="702329"/>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66713 w 871556"/>
                <a:gd name="connsiteY2" fmla="*/ 483394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3919"/>
                <a:gd name="connsiteY0" fmla="*/ 723900 h 781051"/>
                <a:gd name="connsiteX1" fmla="*/ 342900 w 873919"/>
                <a:gd name="connsiteY1" fmla="*/ 285750 h 781051"/>
                <a:gd name="connsiteX2" fmla="*/ 366713 w 873919"/>
                <a:gd name="connsiteY2" fmla="*/ 483394 h 781051"/>
                <a:gd name="connsiteX3" fmla="*/ 323850 w 873919"/>
                <a:gd name="connsiteY3" fmla="*/ 773906 h 781051"/>
                <a:gd name="connsiteX4" fmla="*/ 873919 w 873919"/>
                <a:gd name="connsiteY4" fmla="*/ 781051 h 781051"/>
                <a:gd name="connsiteX5" fmla="*/ 809625 w 873919"/>
                <a:gd name="connsiteY5" fmla="*/ 378619 h 781051"/>
                <a:gd name="connsiteX6" fmla="*/ 871538 w 873919"/>
                <a:gd name="connsiteY6" fmla="*/ 292894 h 781051"/>
                <a:gd name="connsiteX7" fmla="*/ 823913 w 873919"/>
                <a:gd name="connsiteY7" fmla="*/ 197644 h 781051"/>
                <a:gd name="connsiteX8" fmla="*/ 809625 w 873919"/>
                <a:gd name="connsiteY8" fmla="*/ 47625 h 781051"/>
                <a:gd name="connsiteX9" fmla="*/ 707232 w 873919"/>
                <a:gd name="connsiteY9" fmla="*/ 38100 h 781051"/>
                <a:gd name="connsiteX10" fmla="*/ 692944 w 873919"/>
                <a:gd name="connsiteY10" fmla="*/ 0 h 781051"/>
                <a:gd name="connsiteX11" fmla="*/ 673894 w 873919"/>
                <a:gd name="connsiteY11" fmla="*/ 28575 h 781051"/>
                <a:gd name="connsiteX12" fmla="*/ 654844 w 873919"/>
                <a:gd name="connsiteY12" fmla="*/ 204788 h 781051"/>
                <a:gd name="connsiteX13" fmla="*/ 585788 w 873919"/>
                <a:gd name="connsiteY13" fmla="*/ 33338 h 781051"/>
                <a:gd name="connsiteX14" fmla="*/ 576263 w 873919"/>
                <a:gd name="connsiteY14" fmla="*/ 97631 h 781051"/>
                <a:gd name="connsiteX15" fmla="*/ 447675 w 873919"/>
                <a:gd name="connsiteY15" fmla="*/ 30956 h 781051"/>
                <a:gd name="connsiteX16" fmla="*/ 300038 w 873919"/>
                <a:gd name="connsiteY16" fmla="*/ 45244 h 781051"/>
                <a:gd name="connsiteX17" fmla="*/ 0 w 873919"/>
                <a:gd name="connsiteY17" fmla="*/ 690563 h 781051"/>
                <a:gd name="connsiteX18" fmla="*/ 76200 w 873919"/>
                <a:gd name="connsiteY18" fmla="*/ 723900 h 781051"/>
                <a:gd name="connsiteX0" fmla="*/ 76200 w 874611"/>
                <a:gd name="connsiteY0" fmla="*/ 723900 h 781051"/>
                <a:gd name="connsiteX1" fmla="*/ 342900 w 874611"/>
                <a:gd name="connsiteY1" fmla="*/ 285750 h 781051"/>
                <a:gd name="connsiteX2" fmla="*/ 366713 w 874611"/>
                <a:gd name="connsiteY2" fmla="*/ 483394 h 781051"/>
                <a:gd name="connsiteX3" fmla="*/ 323850 w 874611"/>
                <a:gd name="connsiteY3" fmla="*/ 773906 h 781051"/>
                <a:gd name="connsiteX4" fmla="*/ 873919 w 874611"/>
                <a:gd name="connsiteY4" fmla="*/ 781051 h 781051"/>
                <a:gd name="connsiteX5" fmla="*/ 809625 w 874611"/>
                <a:gd name="connsiteY5" fmla="*/ 378619 h 781051"/>
                <a:gd name="connsiteX6" fmla="*/ 871538 w 874611"/>
                <a:gd name="connsiteY6" fmla="*/ 292894 h 781051"/>
                <a:gd name="connsiteX7" fmla="*/ 823913 w 874611"/>
                <a:gd name="connsiteY7" fmla="*/ 197644 h 781051"/>
                <a:gd name="connsiteX8" fmla="*/ 809625 w 874611"/>
                <a:gd name="connsiteY8" fmla="*/ 47625 h 781051"/>
                <a:gd name="connsiteX9" fmla="*/ 707232 w 874611"/>
                <a:gd name="connsiteY9" fmla="*/ 38100 h 781051"/>
                <a:gd name="connsiteX10" fmla="*/ 692944 w 874611"/>
                <a:gd name="connsiteY10" fmla="*/ 0 h 781051"/>
                <a:gd name="connsiteX11" fmla="*/ 673894 w 874611"/>
                <a:gd name="connsiteY11" fmla="*/ 28575 h 781051"/>
                <a:gd name="connsiteX12" fmla="*/ 654844 w 874611"/>
                <a:gd name="connsiteY12" fmla="*/ 204788 h 781051"/>
                <a:gd name="connsiteX13" fmla="*/ 585788 w 874611"/>
                <a:gd name="connsiteY13" fmla="*/ 33338 h 781051"/>
                <a:gd name="connsiteX14" fmla="*/ 576263 w 874611"/>
                <a:gd name="connsiteY14" fmla="*/ 97631 h 781051"/>
                <a:gd name="connsiteX15" fmla="*/ 447675 w 874611"/>
                <a:gd name="connsiteY15" fmla="*/ 30956 h 781051"/>
                <a:gd name="connsiteX16" fmla="*/ 300038 w 874611"/>
                <a:gd name="connsiteY16" fmla="*/ 45244 h 781051"/>
                <a:gd name="connsiteX17" fmla="*/ 0 w 874611"/>
                <a:gd name="connsiteY17" fmla="*/ 690563 h 781051"/>
                <a:gd name="connsiteX18" fmla="*/ 76200 w 874611"/>
                <a:gd name="connsiteY18" fmla="*/ 723900 h 781051"/>
                <a:gd name="connsiteX0" fmla="*/ 88107 w 886518"/>
                <a:gd name="connsiteY0" fmla="*/ 723900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88107 w 886518"/>
                <a:gd name="connsiteY18" fmla="*/ 723900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38139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00038 w 886518"/>
                <a:gd name="connsiteY3" fmla="*/ 771524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903027"/>
                <a:gd name="connsiteY0" fmla="*/ 731043 h 776288"/>
                <a:gd name="connsiteX1" fmla="*/ 354807 w 903027"/>
                <a:gd name="connsiteY1" fmla="*/ 285750 h 776288"/>
                <a:gd name="connsiteX2" fmla="*/ 359570 w 903027"/>
                <a:gd name="connsiteY2" fmla="*/ 495301 h 776288"/>
                <a:gd name="connsiteX3" fmla="*/ 300038 w 903027"/>
                <a:gd name="connsiteY3" fmla="*/ 771524 h 776288"/>
                <a:gd name="connsiteX4" fmla="*/ 902495 w 903027"/>
                <a:gd name="connsiteY4" fmla="*/ 776288 h 776288"/>
                <a:gd name="connsiteX5" fmla="*/ 821532 w 903027"/>
                <a:gd name="connsiteY5" fmla="*/ 378619 h 776288"/>
                <a:gd name="connsiteX6" fmla="*/ 883445 w 903027"/>
                <a:gd name="connsiteY6" fmla="*/ 292894 h 776288"/>
                <a:gd name="connsiteX7" fmla="*/ 835820 w 903027"/>
                <a:gd name="connsiteY7" fmla="*/ 197644 h 776288"/>
                <a:gd name="connsiteX8" fmla="*/ 821532 w 903027"/>
                <a:gd name="connsiteY8" fmla="*/ 47625 h 776288"/>
                <a:gd name="connsiteX9" fmla="*/ 719139 w 903027"/>
                <a:gd name="connsiteY9" fmla="*/ 38100 h 776288"/>
                <a:gd name="connsiteX10" fmla="*/ 704851 w 903027"/>
                <a:gd name="connsiteY10" fmla="*/ 0 h 776288"/>
                <a:gd name="connsiteX11" fmla="*/ 685801 w 903027"/>
                <a:gd name="connsiteY11" fmla="*/ 28575 h 776288"/>
                <a:gd name="connsiteX12" fmla="*/ 666751 w 903027"/>
                <a:gd name="connsiteY12" fmla="*/ 204788 h 776288"/>
                <a:gd name="connsiteX13" fmla="*/ 597695 w 903027"/>
                <a:gd name="connsiteY13" fmla="*/ 33338 h 776288"/>
                <a:gd name="connsiteX14" fmla="*/ 588170 w 903027"/>
                <a:gd name="connsiteY14" fmla="*/ 97631 h 776288"/>
                <a:gd name="connsiteX15" fmla="*/ 459582 w 903027"/>
                <a:gd name="connsiteY15" fmla="*/ 30956 h 776288"/>
                <a:gd name="connsiteX16" fmla="*/ 311945 w 903027"/>
                <a:gd name="connsiteY16" fmla="*/ 45244 h 776288"/>
                <a:gd name="connsiteX17" fmla="*/ 0 w 903027"/>
                <a:gd name="connsiteY17" fmla="*/ 681038 h 776288"/>
                <a:gd name="connsiteX18" fmla="*/ 95250 w 903027"/>
                <a:gd name="connsiteY18" fmla="*/ 731043 h 776288"/>
                <a:gd name="connsiteX0" fmla="*/ 95250 w 904316"/>
                <a:gd name="connsiteY0" fmla="*/ 731043 h 776288"/>
                <a:gd name="connsiteX1" fmla="*/ 354807 w 904316"/>
                <a:gd name="connsiteY1" fmla="*/ 285750 h 776288"/>
                <a:gd name="connsiteX2" fmla="*/ 359570 w 904316"/>
                <a:gd name="connsiteY2" fmla="*/ 495301 h 776288"/>
                <a:gd name="connsiteX3" fmla="*/ 300038 w 904316"/>
                <a:gd name="connsiteY3" fmla="*/ 771524 h 776288"/>
                <a:gd name="connsiteX4" fmla="*/ 902495 w 904316"/>
                <a:gd name="connsiteY4" fmla="*/ 776288 h 776288"/>
                <a:gd name="connsiteX5" fmla="*/ 821532 w 904316"/>
                <a:gd name="connsiteY5" fmla="*/ 378619 h 776288"/>
                <a:gd name="connsiteX6" fmla="*/ 883445 w 904316"/>
                <a:gd name="connsiteY6" fmla="*/ 292894 h 776288"/>
                <a:gd name="connsiteX7" fmla="*/ 835820 w 904316"/>
                <a:gd name="connsiteY7" fmla="*/ 197644 h 776288"/>
                <a:gd name="connsiteX8" fmla="*/ 821532 w 904316"/>
                <a:gd name="connsiteY8" fmla="*/ 47625 h 776288"/>
                <a:gd name="connsiteX9" fmla="*/ 719139 w 904316"/>
                <a:gd name="connsiteY9" fmla="*/ 38100 h 776288"/>
                <a:gd name="connsiteX10" fmla="*/ 704851 w 904316"/>
                <a:gd name="connsiteY10" fmla="*/ 0 h 776288"/>
                <a:gd name="connsiteX11" fmla="*/ 685801 w 904316"/>
                <a:gd name="connsiteY11" fmla="*/ 28575 h 776288"/>
                <a:gd name="connsiteX12" fmla="*/ 666751 w 904316"/>
                <a:gd name="connsiteY12" fmla="*/ 204788 h 776288"/>
                <a:gd name="connsiteX13" fmla="*/ 597695 w 904316"/>
                <a:gd name="connsiteY13" fmla="*/ 33338 h 776288"/>
                <a:gd name="connsiteX14" fmla="*/ 588170 w 904316"/>
                <a:gd name="connsiteY14" fmla="*/ 97631 h 776288"/>
                <a:gd name="connsiteX15" fmla="*/ 459582 w 904316"/>
                <a:gd name="connsiteY15" fmla="*/ 30956 h 776288"/>
                <a:gd name="connsiteX16" fmla="*/ 311945 w 904316"/>
                <a:gd name="connsiteY16" fmla="*/ 45244 h 776288"/>
                <a:gd name="connsiteX17" fmla="*/ 0 w 904316"/>
                <a:gd name="connsiteY17" fmla="*/ 681038 h 776288"/>
                <a:gd name="connsiteX18" fmla="*/ 95250 w 904316"/>
                <a:gd name="connsiteY18" fmla="*/ 731043 h 776288"/>
                <a:gd name="connsiteX0" fmla="*/ 95250 w 904600"/>
                <a:gd name="connsiteY0" fmla="*/ 731043 h 776288"/>
                <a:gd name="connsiteX1" fmla="*/ 354807 w 904600"/>
                <a:gd name="connsiteY1" fmla="*/ 285750 h 776288"/>
                <a:gd name="connsiteX2" fmla="*/ 359570 w 904600"/>
                <a:gd name="connsiteY2" fmla="*/ 495301 h 776288"/>
                <a:gd name="connsiteX3" fmla="*/ 300038 w 904600"/>
                <a:gd name="connsiteY3" fmla="*/ 7715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600" h="776288">
                  <a:moveTo>
                    <a:pt x="95250" y="731043"/>
                  </a:moveTo>
                  <a:cubicBezTo>
                    <a:pt x="217488" y="601661"/>
                    <a:pt x="277813" y="443707"/>
                    <a:pt x="354807" y="285750"/>
                  </a:cubicBezTo>
                  <a:cubicBezTo>
                    <a:pt x="369095" y="354806"/>
                    <a:pt x="350045" y="421482"/>
                    <a:pt x="359570" y="495301"/>
                  </a:cubicBezTo>
                  <a:cubicBezTo>
                    <a:pt x="340518" y="592931"/>
                    <a:pt x="304801" y="671512"/>
                    <a:pt x="300038" y="771524"/>
                  </a:cubicBezTo>
                  <a:lnTo>
                    <a:pt x="902495" y="776288"/>
                  </a:lnTo>
                  <a:cubicBezTo>
                    <a:pt x="916783" y="637382"/>
                    <a:pt x="854870" y="515144"/>
                    <a:pt x="821532" y="378619"/>
                  </a:cubicBezTo>
                  <a:cubicBezTo>
                    <a:pt x="842170" y="350044"/>
                    <a:pt x="879476" y="354806"/>
                    <a:pt x="883445" y="292894"/>
                  </a:cubicBezTo>
                  <a:cubicBezTo>
                    <a:pt x="884239" y="239712"/>
                    <a:pt x="858838" y="224631"/>
                    <a:pt x="835820" y="197644"/>
                  </a:cubicBezTo>
                  <a:lnTo>
                    <a:pt x="821532" y="47625"/>
                  </a:lnTo>
                  <a:lnTo>
                    <a:pt x="719139" y="38100"/>
                  </a:lnTo>
                  <a:lnTo>
                    <a:pt x="704851" y="0"/>
                  </a:lnTo>
                  <a:lnTo>
                    <a:pt x="685801" y="28575"/>
                  </a:lnTo>
                  <a:lnTo>
                    <a:pt x="666751" y="204788"/>
                  </a:lnTo>
                  <a:lnTo>
                    <a:pt x="597695" y="33338"/>
                  </a:lnTo>
                  <a:lnTo>
                    <a:pt x="588170" y="97631"/>
                  </a:lnTo>
                  <a:lnTo>
                    <a:pt x="459582" y="30956"/>
                  </a:lnTo>
                  <a:cubicBezTo>
                    <a:pt x="410370" y="23813"/>
                    <a:pt x="363538" y="16669"/>
                    <a:pt x="311945" y="45244"/>
                  </a:cubicBezTo>
                  <a:cubicBezTo>
                    <a:pt x="264320" y="91281"/>
                    <a:pt x="88106" y="458788"/>
                    <a:pt x="0" y="681038"/>
                  </a:cubicBezTo>
                  <a:lnTo>
                    <a:pt x="95250" y="731043"/>
                  </a:lnTo>
                  <a:close/>
                </a:path>
              </a:pathLst>
            </a:custGeom>
            <a:solidFill>
              <a:srgbClr val="7C91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2" name="Group 71">
              <a:extLst>
                <a:ext uri="{FF2B5EF4-FFF2-40B4-BE49-F238E27FC236}">
                  <a16:creationId xmlns:a16="http://schemas.microsoft.com/office/drawing/2014/main" id="{8F1582DC-A125-42C7-AFC4-057F82C7025D}"/>
                </a:ext>
              </a:extLst>
            </p:cNvPr>
            <p:cNvGrpSpPr/>
            <p:nvPr/>
          </p:nvGrpSpPr>
          <p:grpSpPr>
            <a:xfrm>
              <a:off x="5153461" y="5734377"/>
              <a:ext cx="274658" cy="130318"/>
              <a:chOff x="3496916" y="4688683"/>
              <a:chExt cx="282128" cy="144041"/>
            </a:xfrm>
            <a:effectLst>
              <a:outerShdw blurRad="50800" dist="12700" dir="5400000" algn="t" rotWithShape="0">
                <a:prstClr val="black">
                  <a:alpha val="40000"/>
                </a:prstClr>
              </a:outerShdw>
            </a:effectLst>
          </p:grpSpPr>
          <p:sp>
            <p:nvSpPr>
              <p:cNvPr id="93" name="Freeform: Shape 583">
                <a:extLst>
                  <a:ext uri="{FF2B5EF4-FFF2-40B4-BE49-F238E27FC236}">
                    <a16:creationId xmlns:a16="http://schemas.microsoft.com/office/drawing/2014/main" id="{54F547B0-B950-49CF-AA12-A6F3B9914BC3}"/>
                  </a:ext>
                </a:extLst>
              </p:cNvPr>
              <p:cNvSpPr/>
              <p:nvPr/>
            </p:nvSpPr>
            <p:spPr>
              <a:xfrm>
                <a:off x="3496916" y="4748853"/>
                <a:ext cx="273844" cy="83871"/>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4179">
                    <a:moveTo>
                      <a:pt x="0" y="0"/>
                    </a:moveTo>
                    <a:lnTo>
                      <a:pt x="0" y="35719"/>
                    </a:lnTo>
                    <a:cubicBezTo>
                      <a:pt x="51594" y="54769"/>
                      <a:pt x="97285" y="77384"/>
                      <a:pt x="154781" y="92869"/>
                    </a:cubicBezTo>
                    <a:cubicBezTo>
                      <a:pt x="194469" y="97619"/>
                      <a:pt x="234156" y="88106"/>
                      <a:pt x="273844" y="85725"/>
                    </a:cubicBezTo>
                    <a:lnTo>
                      <a:pt x="273844" y="50006"/>
                    </a:lnTo>
                    <a:lnTo>
                      <a:pt x="0" y="0"/>
                    </a:lnTo>
                    <a:close/>
                  </a:path>
                </a:pathLst>
              </a:custGeom>
              <a:solidFill>
                <a:srgbClr val="F7F4F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Freeform: Shape 584">
                <a:extLst>
                  <a:ext uri="{FF2B5EF4-FFF2-40B4-BE49-F238E27FC236}">
                    <a16:creationId xmlns:a16="http://schemas.microsoft.com/office/drawing/2014/main" id="{3C628EF5-DC60-4513-B774-0767C1576475}"/>
                  </a:ext>
                </a:extLst>
              </p:cNvPr>
              <p:cNvSpPr/>
              <p:nvPr/>
            </p:nvSpPr>
            <p:spPr>
              <a:xfrm>
                <a:off x="3498056" y="4688683"/>
                <a:ext cx="280988" cy="106604"/>
              </a:xfrm>
              <a:custGeom>
                <a:avLst/>
                <a:gdLst>
                  <a:gd name="connsiteX0" fmla="*/ 19050 w 259557"/>
                  <a:gd name="connsiteY0" fmla="*/ 0 h 104775"/>
                  <a:gd name="connsiteX1" fmla="*/ 80963 w 259557"/>
                  <a:gd name="connsiteY1" fmla="*/ 35719 h 104775"/>
                  <a:gd name="connsiteX2" fmla="*/ 121444 w 259557"/>
                  <a:gd name="connsiteY2" fmla="*/ 28575 h 104775"/>
                  <a:gd name="connsiteX3" fmla="*/ 126207 w 259557"/>
                  <a:gd name="connsiteY3" fmla="*/ 11906 h 104775"/>
                  <a:gd name="connsiteX4" fmla="*/ 173832 w 259557"/>
                  <a:gd name="connsiteY4" fmla="*/ 71438 h 104775"/>
                  <a:gd name="connsiteX5" fmla="*/ 252413 w 259557"/>
                  <a:gd name="connsiteY5" fmla="*/ 90488 h 104775"/>
                  <a:gd name="connsiteX6" fmla="*/ 259557 w 259557"/>
                  <a:gd name="connsiteY6" fmla="*/ 104775 h 104775"/>
                  <a:gd name="connsiteX7" fmla="*/ 0 w 259557"/>
                  <a:gd name="connsiteY7" fmla="*/ 61913 h 104775"/>
                  <a:gd name="connsiteX8" fmla="*/ 19050 w 259557"/>
                  <a:gd name="connsiteY8" fmla="*/ 0 h 104775"/>
                  <a:gd name="connsiteX0" fmla="*/ 30956 w 271463"/>
                  <a:gd name="connsiteY0" fmla="*/ 0 h 104775"/>
                  <a:gd name="connsiteX1" fmla="*/ 92869 w 271463"/>
                  <a:gd name="connsiteY1" fmla="*/ 35719 h 104775"/>
                  <a:gd name="connsiteX2" fmla="*/ 133350 w 271463"/>
                  <a:gd name="connsiteY2" fmla="*/ 28575 h 104775"/>
                  <a:gd name="connsiteX3" fmla="*/ 138113 w 271463"/>
                  <a:gd name="connsiteY3" fmla="*/ 11906 h 104775"/>
                  <a:gd name="connsiteX4" fmla="*/ 185738 w 271463"/>
                  <a:gd name="connsiteY4" fmla="*/ 71438 h 104775"/>
                  <a:gd name="connsiteX5" fmla="*/ 264319 w 271463"/>
                  <a:gd name="connsiteY5" fmla="*/ 90488 h 104775"/>
                  <a:gd name="connsiteX6" fmla="*/ 271463 w 271463"/>
                  <a:gd name="connsiteY6" fmla="*/ 104775 h 104775"/>
                  <a:gd name="connsiteX7" fmla="*/ 0 w 271463"/>
                  <a:gd name="connsiteY7" fmla="*/ 64294 h 104775"/>
                  <a:gd name="connsiteX8" fmla="*/ 30956 w 271463"/>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7644 w 280988"/>
                  <a:gd name="connsiteY4" fmla="*/ 66675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5813"/>
                  <a:gd name="connsiteX1" fmla="*/ 102394 w 280988"/>
                  <a:gd name="connsiteY1" fmla="*/ 35719 h 105813"/>
                  <a:gd name="connsiteX2" fmla="*/ 142875 w 280988"/>
                  <a:gd name="connsiteY2" fmla="*/ 28575 h 105813"/>
                  <a:gd name="connsiteX3" fmla="*/ 147638 w 280988"/>
                  <a:gd name="connsiteY3" fmla="*/ 11906 h 105813"/>
                  <a:gd name="connsiteX4" fmla="*/ 197644 w 280988"/>
                  <a:gd name="connsiteY4" fmla="*/ 66675 h 105813"/>
                  <a:gd name="connsiteX5" fmla="*/ 273844 w 280988"/>
                  <a:gd name="connsiteY5" fmla="*/ 90488 h 105813"/>
                  <a:gd name="connsiteX6" fmla="*/ 280988 w 280988"/>
                  <a:gd name="connsiteY6" fmla="*/ 104775 h 105813"/>
                  <a:gd name="connsiteX7" fmla="*/ 0 w 280988"/>
                  <a:gd name="connsiteY7" fmla="*/ 57150 h 105813"/>
                  <a:gd name="connsiteX8" fmla="*/ 40481 w 280988"/>
                  <a:gd name="connsiteY8" fmla="*/ 0 h 105813"/>
                  <a:gd name="connsiteX0" fmla="*/ 40481 w 280988"/>
                  <a:gd name="connsiteY0" fmla="*/ 0 h 106604"/>
                  <a:gd name="connsiteX1" fmla="*/ 102394 w 280988"/>
                  <a:gd name="connsiteY1" fmla="*/ 35719 h 106604"/>
                  <a:gd name="connsiteX2" fmla="*/ 142875 w 280988"/>
                  <a:gd name="connsiteY2" fmla="*/ 28575 h 106604"/>
                  <a:gd name="connsiteX3" fmla="*/ 147638 w 280988"/>
                  <a:gd name="connsiteY3" fmla="*/ 11906 h 106604"/>
                  <a:gd name="connsiteX4" fmla="*/ 197644 w 280988"/>
                  <a:gd name="connsiteY4" fmla="*/ 66675 h 106604"/>
                  <a:gd name="connsiteX5" fmla="*/ 273844 w 280988"/>
                  <a:gd name="connsiteY5" fmla="*/ 90488 h 106604"/>
                  <a:gd name="connsiteX6" fmla="*/ 280988 w 280988"/>
                  <a:gd name="connsiteY6" fmla="*/ 104775 h 106604"/>
                  <a:gd name="connsiteX7" fmla="*/ 0 w 280988"/>
                  <a:gd name="connsiteY7" fmla="*/ 57150 h 106604"/>
                  <a:gd name="connsiteX8" fmla="*/ 40481 w 280988"/>
                  <a:gd name="connsiteY8" fmla="*/ 0 h 1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06604">
                    <a:moveTo>
                      <a:pt x="40481" y="0"/>
                    </a:moveTo>
                    <a:cubicBezTo>
                      <a:pt x="53975" y="23812"/>
                      <a:pt x="81756" y="23813"/>
                      <a:pt x="102394" y="35719"/>
                    </a:cubicBezTo>
                    <a:lnTo>
                      <a:pt x="142875" y="28575"/>
                    </a:lnTo>
                    <a:lnTo>
                      <a:pt x="147638" y="11906"/>
                    </a:lnTo>
                    <a:lnTo>
                      <a:pt x="197644" y="66675"/>
                    </a:lnTo>
                    <a:cubicBezTo>
                      <a:pt x="223838" y="73025"/>
                      <a:pt x="252413" y="67470"/>
                      <a:pt x="273844" y="90488"/>
                    </a:cubicBezTo>
                    <a:lnTo>
                      <a:pt x="280988" y="104775"/>
                    </a:lnTo>
                    <a:cubicBezTo>
                      <a:pt x="187325" y="112713"/>
                      <a:pt x="100806" y="94456"/>
                      <a:pt x="0" y="57150"/>
                    </a:cubicBezTo>
                    <a:lnTo>
                      <a:pt x="40481" y="0"/>
                    </a:ln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D77D2FB6-BAF8-465E-8F31-BF70855201A0}"/>
                </a:ext>
              </a:extLst>
            </p:cNvPr>
            <p:cNvGrpSpPr/>
            <p:nvPr/>
          </p:nvGrpSpPr>
          <p:grpSpPr>
            <a:xfrm rot="20977034">
              <a:off x="5470285" y="5728002"/>
              <a:ext cx="274658" cy="129263"/>
              <a:chOff x="3496916" y="4688683"/>
              <a:chExt cx="282128" cy="142874"/>
            </a:xfrm>
            <a:effectLst>
              <a:outerShdw blurRad="50800" dist="12700" dir="5400000" algn="t" rotWithShape="0">
                <a:prstClr val="black">
                  <a:alpha val="40000"/>
                </a:prstClr>
              </a:outerShdw>
            </a:effectLst>
          </p:grpSpPr>
          <p:sp>
            <p:nvSpPr>
              <p:cNvPr id="91" name="Freeform: Shape 581">
                <a:extLst>
                  <a:ext uri="{FF2B5EF4-FFF2-40B4-BE49-F238E27FC236}">
                    <a16:creationId xmlns:a16="http://schemas.microsoft.com/office/drawing/2014/main" id="{4AF45E69-8F5B-49CA-9A94-B8C3FA3205C9}"/>
                  </a:ext>
                </a:extLst>
              </p:cNvPr>
              <p:cNvSpPr/>
              <p:nvPr/>
            </p:nvSpPr>
            <p:spPr>
              <a:xfrm>
                <a:off x="3496916" y="4748853"/>
                <a:ext cx="273844" cy="82704"/>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2869">
                    <a:moveTo>
                      <a:pt x="0" y="0"/>
                    </a:moveTo>
                    <a:lnTo>
                      <a:pt x="0" y="35719"/>
                    </a:lnTo>
                    <a:lnTo>
                      <a:pt x="154781" y="92869"/>
                    </a:lnTo>
                    <a:lnTo>
                      <a:pt x="273844" y="85725"/>
                    </a:lnTo>
                    <a:lnTo>
                      <a:pt x="273844" y="50006"/>
                    </a:lnTo>
                    <a:lnTo>
                      <a:pt x="0" y="0"/>
                    </a:lnTo>
                    <a:close/>
                  </a:path>
                </a:pathLst>
              </a:custGeom>
              <a:solidFill>
                <a:srgbClr val="F7F4F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Freeform: Shape 582">
                <a:extLst>
                  <a:ext uri="{FF2B5EF4-FFF2-40B4-BE49-F238E27FC236}">
                    <a16:creationId xmlns:a16="http://schemas.microsoft.com/office/drawing/2014/main" id="{528BB18B-0CDB-40F6-9616-F4CF7F472CA7}"/>
                  </a:ext>
                </a:extLst>
              </p:cNvPr>
              <p:cNvSpPr/>
              <p:nvPr/>
            </p:nvSpPr>
            <p:spPr>
              <a:xfrm>
                <a:off x="3498056" y="4688683"/>
                <a:ext cx="280988" cy="106604"/>
              </a:xfrm>
              <a:custGeom>
                <a:avLst/>
                <a:gdLst>
                  <a:gd name="connsiteX0" fmla="*/ 19050 w 259557"/>
                  <a:gd name="connsiteY0" fmla="*/ 0 h 104775"/>
                  <a:gd name="connsiteX1" fmla="*/ 80963 w 259557"/>
                  <a:gd name="connsiteY1" fmla="*/ 35719 h 104775"/>
                  <a:gd name="connsiteX2" fmla="*/ 121444 w 259557"/>
                  <a:gd name="connsiteY2" fmla="*/ 28575 h 104775"/>
                  <a:gd name="connsiteX3" fmla="*/ 126207 w 259557"/>
                  <a:gd name="connsiteY3" fmla="*/ 11906 h 104775"/>
                  <a:gd name="connsiteX4" fmla="*/ 173832 w 259557"/>
                  <a:gd name="connsiteY4" fmla="*/ 71438 h 104775"/>
                  <a:gd name="connsiteX5" fmla="*/ 252413 w 259557"/>
                  <a:gd name="connsiteY5" fmla="*/ 90488 h 104775"/>
                  <a:gd name="connsiteX6" fmla="*/ 259557 w 259557"/>
                  <a:gd name="connsiteY6" fmla="*/ 104775 h 104775"/>
                  <a:gd name="connsiteX7" fmla="*/ 0 w 259557"/>
                  <a:gd name="connsiteY7" fmla="*/ 61913 h 104775"/>
                  <a:gd name="connsiteX8" fmla="*/ 19050 w 259557"/>
                  <a:gd name="connsiteY8" fmla="*/ 0 h 104775"/>
                  <a:gd name="connsiteX0" fmla="*/ 30956 w 271463"/>
                  <a:gd name="connsiteY0" fmla="*/ 0 h 104775"/>
                  <a:gd name="connsiteX1" fmla="*/ 92869 w 271463"/>
                  <a:gd name="connsiteY1" fmla="*/ 35719 h 104775"/>
                  <a:gd name="connsiteX2" fmla="*/ 133350 w 271463"/>
                  <a:gd name="connsiteY2" fmla="*/ 28575 h 104775"/>
                  <a:gd name="connsiteX3" fmla="*/ 138113 w 271463"/>
                  <a:gd name="connsiteY3" fmla="*/ 11906 h 104775"/>
                  <a:gd name="connsiteX4" fmla="*/ 185738 w 271463"/>
                  <a:gd name="connsiteY4" fmla="*/ 71438 h 104775"/>
                  <a:gd name="connsiteX5" fmla="*/ 264319 w 271463"/>
                  <a:gd name="connsiteY5" fmla="*/ 90488 h 104775"/>
                  <a:gd name="connsiteX6" fmla="*/ 271463 w 271463"/>
                  <a:gd name="connsiteY6" fmla="*/ 104775 h 104775"/>
                  <a:gd name="connsiteX7" fmla="*/ 0 w 271463"/>
                  <a:gd name="connsiteY7" fmla="*/ 64294 h 104775"/>
                  <a:gd name="connsiteX8" fmla="*/ 30956 w 271463"/>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7644 w 280988"/>
                  <a:gd name="connsiteY4" fmla="*/ 66675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5813"/>
                  <a:gd name="connsiteX1" fmla="*/ 102394 w 280988"/>
                  <a:gd name="connsiteY1" fmla="*/ 35719 h 105813"/>
                  <a:gd name="connsiteX2" fmla="*/ 142875 w 280988"/>
                  <a:gd name="connsiteY2" fmla="*/ 28575 h 105813"/>
                  <a:gd name="connsiteX3" fmla="*/ 147638 w 280988"/>
                  <a:gd name="connsiteY3" fmla="*/ 11906 h 105813"/>
                  <a:gd name="connsiteX4" fmla="*/ 197644 w 280988"/>
                  <a:gd name="connsiteY4" fmla="*/ 66675 h 105813"/>
                  <a:gd name="connsiteX5" fmla="*/ 273844 w 280988"/>
                  <a:gd name="connsiteY5" fmla="*/ 90488 h 105813"/>
                  <a:gd name="connsiteX6" fmla="*/ 280988 w 280988"/>
                  <a:gd name="connsiteY6" fmla="*/ 104775 h 105813"/>
                  <a:gd name="connsiteX7" fmla="*/ 0 w 280988"/>
                  <a:gd name="connsiteY7" fmla="*/ 57150 h 105813"/>
                  <a:gd name="connsiteX8" fmla="*/ 40481 w 280988"/>
                  <a:gd name="connsiteY8" fmla="*/ 0 h 105813"/>
                  <a:gd name="connsiteX0" fmla="*/ 40481 w 280988"/>
                  <a:gd name="connsiteY0" fmla="*/ 0 h 106604"/>
                  <a:gd name="connsiteX1" fmla="*/ 102394 w 280988"/>
                  <a:gd name="connsiteY1" fmla="*/ 35719 h 106604"/>
                  <a:gd name="connsiteX2" fmla="*/ 142875 w 280988"/>
                  <a:gd name="connsiteY2" fmla="*/ 28575 h 106604"/>
                  <a:gd name="connsiteX3" fmla="*/ 147638 w 280988"/>
                  <a:gd name="connsiteY3" fmla="*/ 11906 h 106604"/>
                  <a:gd name="connsiteX4" fmla="*/ 197644 w 280988"/>
                  <a:gd name="connsiteY4" fmla="*/ 66675 h 106604"/>
                  <a:gd name="connsiteX5" fmla="*/ 273844 w 280988"/>
                  <a:gd name="connsiteY5" fmla="*/ 90488 h 106604"/>
                  <a:gd name="connsiteX6" fmla="*/ 280988 w 280988"/>
                  <a:gd name="connsiteY6" fmla="*/ 104775 h 106604"/>
                  <a:gd name="connsiteX7" fmla="*/ 0 w 280988"/>
                  <a:gd name="connsiteY7" fmla="*/ 57150 h 106604"/>
                  <a:gd name="connsiteX8" fmla="*/ 40481 w 280988"/>
                  <a:gd name="connsiteY8" fmla="*/ 0 h 1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06604">
                    <a:moveTo>
                      <a:pt x="40481" y="0"/>
                    </a:moveTo>
                    <a:cubicBezTo>
                      <a:pt x="53975" y="23812"/>
                      <a:pt x="81756" y="23813"/>
                      <a:pt x="102394" y="35719"/>
                    </a:cubicBezTo>
                    <a:lnTo>
                      <a:pt x="142875" y="28575"/>
                    </a:lnTo>
                    <a:lnTo>
                      <a:pt x="147638" y="11906"/>
                    </a:lnTo>
                    <a:lnTo>
                      <a:pt x="197644" y="66675"/>
                    </a:lnTo>
                    <a:cubicBezTo>
                      <a:pt x="223838" y="73025"/>
                      <a:pt x="252413" y="67470"/>
                      <a:pt x="273844" y="90488"/>
                    </a:cubicBezTo>
                    <a:lnTo>
                      <a:pt x="280988" y="104775"/>
                    </a:lnTo>
                    <a:cubicBezTo>
                      <a:pt x="187325" y="112713"/>
                      <a:pt x="100806" y="94456"/>
                      <a:pt x="0" y="57150"/>
                    </a:cubicBezTo>
                    <a:lnTo>
                      <a:pt x="40481" y="0"/>
                    </a:ln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4" name="Group 73">
              <a:extLst>
                <a:ext uri="{FF2B5EF4-FFF2-40B4-BE49-F238E27FC236}">
                  <a16:creationId xmlns:a16="http://schemas.microsoft.com/office/drawing/2014/main" id="{2CA749FD-FA32-40AC-B667-E13C882230B4}"/>
                </a:ext>
              </a:extLst>
            </p:cNvPr>
            <p:cNvGrpSpPr/>
            <p:nvPr/>
          </p:nvGrpSpPr>
          <p:grpSpPr>
            <a:xfrm rot="19720146">
              <a:off x="5110260" y="3552276"/>
              <a:ext cx="276918" cy="178458"/>
              <a:chOff x="5136060" y="1710152"/>
              <a:chExt cx="538831" cy="347248"/>
            </a:xfrm>
          </p:grpSpPr>
          <p:sp>
            <p:nvSpPr>
              <p:cNvPr id="81" name="Oval 5">
                <a:extLst>
                  <a:ext uri="{FF2B5EF4-FFF2-40B4-BE49-F238E27FC236}">
                    <a16:creationId xmlns:a16="http://schemas.microsoft.com/office/drawing/2014/main" id="{0ABBAA4C-1C7F-46B4-BA6A-AF7D4C91F1B0}"/>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9A3FEA80-5A69-4E77-8E11-8DB913055E8B}"/>
                  </a:ext>
                </a:extLst>
              </p:cNvPr>
              <p:cNvGrpSpPr/>
              <p:nvPr/>
            </p:nvGrpSpPr>
            <p:grpSpPr>
              <a:xfrm rot="20545732">
                <a:off x="5242936" y="1710152"/>
                <a:ext cx="85726" cy="45719"/>
                <a:chOff x="5293988" y="1700325"/>
                <a:chExt cx="85726" cy="42639"/>
              </a:xfrm>
            </p:grpSpPr>
            <p:cxnSp>
              <p:nvCxnSpPr>
                <p:cNvPr id="88" name="Straight Connector 87">
                  <a:extLst>
                    <a:ext uri="{FF2B5EF4-FFF2-40B4-BE49-F238E27FC236}">
                      <a16:creationId xmlns:a16="http://schemas.microsoft.com/office/drawing/2014/main" id="{7C1ED092-C515-4C65-A330-13131F15E7D0}"/>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9" name="Straight Connector 88">
                  <a:extLst>
                    <a:ext uri="{FF2B5EF4-FFF2-40B4-BE49-F238E27FC236}">
                      <a16:creationId xmlns:a16="http://schemas.microsoft.com/office/drawing/2014/main" id="{4C54B4C3-E9CA-44D9-9EF2-F6270D5F9CC0}"/>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90" name="Straight Connector 89">
                  <a:extLst>
                    <a:ext uri="{FF2B5EF4-FFF2-40B4-BE49-F238E27FC236}">
                      <a16:creationId xmlns:a16="http://schemas.microsoft.com/office/drawing/2014/main" id="{521C894C-F7D0-4D96-B731-BFEDDE5C5127}"/>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83" name="Oval 4">
                <a:extLst>
                  <a:ext uri="{FF2B5EF4-FFF2-40B4-BE49-F238E27FC236}">
                    <a16:creationId xmlns:a16="http://schemas.microsoft.com/office/drawing/2014/main" id="{7602A328-75D3-40C6-874B-5684CD29421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2D58BC94-31BD-42F6-AFD0-7F853789E95E}"/>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1EF2C843-B05E-46E0-B812-6A503A6F861F}"/>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BBB720F5-3CB0-48D8-8A4E-988EFE344D3B}"/>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A2B9B24A-0125-46A0-AB81-207414312E17}"/>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5" name="Freeform: Shape 565">
              <a:extLst>
                <a:ext uri="{FF2B5EF4-FFF2-40B4-BE49-F238E27FC236}">
                  <a16:creationId xmlns:a16="http://schemas.microsoft.com/office/drawing/2014/main" id="{5F81D552-C6E6-43B1-8BAF-483F69EA32A9}"/>
                </a:ext>
              </a:extLst>
            </p:cNvPr>
            <p:cNvSpPr/>
            <p:nvPr/>
          </p:nvSpPr>
          <p:spPr>
            <a:xfrm>
              <a:off x="4845372" y="3067673"/>
              <a:ext cx="1130844" cy="666912"/>
            </a:xfrm>
            <a:custGeom>
              <a:avLst/>
              <a:gdLst>
                <a:gd name="connsiteX0" fmla="*/ 0 w 809625"/>
                <a:gd name="connsiteY0" fmla="*/ 466725 h 481012"/>
                <a:gd name="connsiteX1" fmla="*/ 109537 w 809625"/>
                <a:gd name="connsiteY1" fmla="*/ 481012 h 481012"/>
                <a:gd name="connsiteX2" fmla="*/ 466725 w 809625"/>
                <a:gd name="connsiteY2" fmla="*/ 180975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66725 w 809625"/>
                <a:gd name="connsiteY2" fmla="*/ 180975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66725 w 809625"/>
                <a:gd name="connsiteY2" fmla="*/ 171450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66725 w 809625"/>
                <a:gd name="connsiteY2" fmla="*/ 171450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2437 w 809625"/>
                <a:gd name="connsiteY2" fmla="*/ 166688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0485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0485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0485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0485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85775 h 500062"/>
                <a:gd name="connsiteX1" fmla="*/ 109537 w 809625"/>
                <a:gd name="connsiteY1" fmla="*/ 500062 h 500062"/>
                <a:gd name="connsiteX2" fmla="*/ 454818 w 809625"/>
                <a:gd name="connsiteY2" fmla="*/ 192882 h 500062"/>
                <a:gd name="connsiteX3" fmla="*/ 647700 w 809625"/>
                <a:gd name="connsiteY3" fmla="*/ 423862 h 500062"/>
                <a:gd name="connsiteX4" fmla="*/ 809625 w 809625"/>
                <a:gd name="connsiteY4" fmla="*/ 433387 h 500062"/>
                <a:gd name="connsiteX5" fmla="*/ 704850 w 809625"/>
                <a:gd name="connsiteY5" fmla="*/ 157162 h 500062"/>
                <a:gd name="connsiteX6" fmla="*/ 357187 w 809625"/>
                <a:gd name="connsiteY6" fmla="*/ 0 h 500062"/>
                <a:gd name="connsiteX7" fmla="*/ 85725 w 809625"/>
                <a:gd name="connsiteY7" fmla="*/ 147637 h 500062"/>
                <a:gd name="connsiteX8" fmla="*/ 0 w 809625"/>
                <a:gd name="connsiteY8" fmla="*/ 485775 h 500062"/>
                <a:gd name="connsiteX0" fmla="*/ 0 w 809625"/>
                <a:gd name="connsiteY0" fmla="*/ 485775 h 500062"/>
                <a:gd name="connsiteX1" fmla="*/ 109537 w 809625"/>
                <a:gd name="connsiteY1" fmla="*/ 500062 h 500062"/>
                <a:gd name="connsiteX2" fmla="*/ 454818 w 809625"/>
                <a:gd name="connsiteY2" fmla="*/ 192882 h 500062"/>
                <a:gd name="connsiteX3" fmla="*/ 647700 w 809625"/>
                <a:gd name="connsiteY3" fmla="*/ 423862 h 500062"/>
                <a:gd name="connsiteX4" fmla="*/ 809625 w 809625"/>
                <a:gd name="connsiteY4" fmla="*/ 433387 h 500062"/>
                <a:gd name="connsiteX5" fmla="*/ 704850 w 809625"/>
                <a:gd name="connsiteY5" fmla="*/ 157162 h 500062"/>
                <a:gd name="connsiteX6" fmla="*/ 357187 w 809625"/>
                <a:gd name="connsiteY6" fmla="*/ 0 h 500062"/>
                <a:gd name="connsiteX7" fmla="*/ 85725 w 809625"/>
                <a:gd name="connsiteY7" fmla="*/ 147637 h 500062"/>
                <a:gd name="connsiteX8" fmla="*/ 0 w 809625"/>
                <a:gd name="connsiteY8" fmla="*/ 485775 h 500062"/>
                <a:gd name="connsiteX0" fmla="*/ 0 w 809625"/>
                <a:gd name="connsiteY0" fmla="*/ 485775 h 500062"/>
                <a:gd name="connsiteX1" fmla="*/ 109537 w 809625"/>
                <a:gd name="connsiteY1" fmla="*/ 500062 h 500062"/>
                <a:gd name="connsiteX2" fmla="*/ 454818 w 809625"/>
                <a:gd name="connsiteY2" fmla="*/ 192882 h 500062"/>
                <a:gd name="connsiteX3" fmla="*/ 647700 w 809625"/>
                <a:gd name="connsiteY3" fmla="*/ 423862 h 500062"/>
                <a:gd name="connsiteX4" fmla="*/ 809625 w 809625"/>
                <a:gd name="connsiteY4" fmla="*/ 433387 h 500062"/>
                <a:gd name="connsiteX5" fmla="*/ 704850 w 809625"/>
                <a:gd name="connsiteY5" fmla="*/ 157162 h 500062"/>
                <a:gd name="connsiteX6" fmla="*/ 357187 w 809625"/>
                <a:gd name="connsiteY6" fmla="*/ 0 h 500062"/>
                <a:gd name="connsiteX7" fmla="*/ 85725 w 809625"/>
                <a:gd name="connsiteY7" fmla="*/ 147637 h 500062"/>
                <a:gd name="connsiteX8" fmla="*/ 0 w 809625"/>
                <a:gd name="connsiteY8" fmla="*/ 485775 h 500062"/>
                <a:gd name="connsiteX0" fmla="*/ 0 w 809625"/>
                <a:gd name="connsiteY0" fmla="*/ 485775 h 500062"/>
                <a:gd name="connsiteX1" fmla="*/ 109537 w 809625"/>
                <a:gd name="connsiteY1" fmla="*/ 500062 h 500062"/>
                <a:gd name="connsiteX2" fmla="*/ 454818 w 809625"/>
                <a:gd name="connsiteY2" fmla="*/ 192882 h 500062"/>
                <a:gd name="connsiteX3" fmla="*/ 647700 w 809625"/>
                <a:gd name="connsiteY3" fmla="*/ 423862 h 500062"/>
                <a:gd name="connsiteX4" fmla="*/ 809625 w 809625"/>
                <a:gd name="connsiteY4" fmla="*/ 433387 h 500062"/>
                <a:gd name="connsiteX5" fmla="*/ 704850 w 809625"/>
                <a:gd name="connsiteY5" fmla="*/ 157162 h 500062"/>
                <a:gd name="connsiteX6" fmla="*/ 357187 w 809625"/>
                <a:gd name="connsiteY6" fmla="*/ 0 h 500062"/>
                <a:gd name="connsiteX7" fmla="*/ 85725 w 809625"/>
                <a:gd name="connsiteY7" fmla="*/ 147637 h 500062"/>
                <a:gd name="connsiteX8" fmla="*/ 0 w 809625"/>
                <a:gd name="connsiteY8" fmla="*/ 485775 h 500062"/>
                <a:gd name="connsiteX0" fmla="*/ 0 w 845344"/>
                <a:gd name="connsiteY0" fmla="*/ 490537 h 500062"/>
                <a:gd name="connsiteX1" fmla="*/ 145256 w 845344"/>
                <a:gd name="connsiteY1" fmla="*/ 500062 h 500062"/>
                <a:gd name="connsiteX2" fmla="*/ 490537 w 845344"/>
                <a:gd name="connsiteY2" fmla="*/ 192882 h 500062"/>
                <a:gd name="connsiteX3" fmla="*/ 683419 w 845344"/>
                <a:gd name="connsiteY3" fmla="*/ 423862 h 500062"/>
                <a:gd name="connsiteX4" fmla="*/ 845344 w 845344"/>
                <a:gd name="connsiteY4" fmla="*/ 433387 h 500062"/>
                <a:gd name="connsiteX5" fmla="*/ 740569 w 845344"/>
                <a:gd name="connsiteY5" fmla="*/ 157162 h 500062"/>
                <a:gd name="connsiteX6" fmla="*/ 392906 w 845344"/>
                <a:gd name="connsiteY6" fmla="*/ 0 h 500062"/>
                <a:gd name="connsiteX7" fmla="*/ 121444 w 845344"/>
                <a:gd name="connsiteY7" fmla="*/ 147637 h 500062"/>
                <a:gd name="connsiteX8" fmla="*/ 0 w 845344"/>
                <a:gd name="connsiteY8" fmla="*/ 490537 h 500062"/>
                <a:gd name="connsiteX0" fmla="*/ 0 w 845344"/>
                <a:gd name="connsiteY0" fmla="*/ 490537 h 500062"/>
                <a:gd name="connsiteX1" fmla="*/ 145256 w 845344"/>
                <a:gd name="connsiteY1" fmla="*/ 500062 h 500062"/>
                <a:gd name="connsiteX2" fmla="*/ 490537 w 845344"/>
                <a:gd name="connsiteY2" fmla="*/ 192882 h 500062"/>
                <a:gd name="connsiteX3" fmla="*/ 683419 w 845344"/>
                <a:gd name="connsiteY3" fmla="*/ 423862 h 500062"/>
                <a:gd name="connsiteX4" fmla="*/ 845344 w 845344"/>
                <a:gd name="connsiteY4" fmla="*/ 433387 h 500062"/>
                <a:gd name="connsiteX5" fmla="*/ 740569 w 845344"/>
                <a:gd name="connsiteY5" fmla="*/ 157162 h 500062"/>
                <a:gd name="connsiteX6" fmla="*/ 392906 w 845344"/>
                <a:gd name="connsiteY6" fmla="*/ 0 h 500062"/>
                <a:gd name="connsiteX7" fmla="*/ 121444 w 845344"/>
                <a:gd name="connsiteY7" fmla="*/ 147637 h 500062"/>
                <a:gd name="connsiteX8" fmla="*/ 0 w 845344"/>
                <a:gd name="connsiteY8" fmla="*/ 490537 h 500062"/>
                <a:gd name="connsiteX0" fmla="*/ 0 w 845344"/>
                <a:gd name="connsiteY0" fmla="*/ 490537 h 490537"/>
                <a:gd name="connsiteX1" fmla="*/ 133594 w 845344"/>
                <a:gd name="connsiteY1" fmla="*/ 487362 h 490537"/>
                <a:gd name="connsiteX2" fmla="*/ 490537 w 845344"/>
                <a:gd name="connsiteY2" fmla="*/ 192882 h 490537"/>
                <a:gd name="connsiteX3" fmla="*/ 683419 w 845344"/>
                <a:gd name="connsiteY3" fmla="*/ 423862 h 490537"/>
                <a:gd name="connsiteX4" fmla="*/ 845344 w 845344"/>
                <a:gd name="connsiteY4" fmla="*/ 433387 h 490537"/>
                <a:gd name="connsiteX5" fmla="*/ 740569 w 845344"/>
                <a:gd name="connsiteY5" fmla="*/ 157162 h 490537"/>
                <a:gd name="connsiteX6" fmla="*/ 392906 w 845344"/>
                <a:gd name="connsiteY6" fmla="*/ 0 h 490537"/>
                <a:gd name="connsiteX7" fmla="*/ 121444 w 845344"/>
                <a:gd name="connsiteY7" fmla="*/ 147637 h 490537"/>
                <a:gd name="connsiteX8" fmla="*/ 0 w 845344"/>
                <a:gd name="connsiteY8" fmla="*/ 490537 h 490537"/>
                <a:gd name="connsiteX0" fmla="*/ 0 w 845344"/>
                <a:gd name="connsiteY0" fmla="*/ 490537 h 526530"/>
                <a:gd name="connsiteX1" fmla="*/ 133594 w 845344"/>
                <a:gd name="connsiteY1" fmla="*/ 487362 h 526530"/>
                <a:gd name="connsiteX2" fmla="*/ 490537 w 845344"/>
                <a:gd name="connsiteY2" fmla="*/ 192882 h 526530"/>
                <a:gd name="connsiteX3" fmla="*/ 683419 w 845344"/>
                <a:gd name="connsiteY3" fmla="*/ 423862 h 526530"/>
                <a:gd name="connsiteX4" fmla="*/ 845344 w 845344"/>
                <a:gd name="connsiteY4" fmla="*/ 433387 h 526530"/>
                <a:gd name="connsiteX5" fmla="*/ 740569 w 845344"/>
                <a:gd name="connsiteY5" fmla="*/ 157162 h 526530"/>
                <a:gd name="connsiteX6" fmla="*/ 392906 w 845344"/>
                <a:gd name="connsiteY6" fmla="*/ 0 h 526530"/>
                <a:gd name="connsiteX7" fmla="*/ 121444 w 845344"/>
                <a:gd name="connsiteY7" fmla="*/ 147637 h 526530"/>
                <a:gd name="connsiteX8" fmla="*/ 0 w 845344"/>
                <a:gd name="connsiteY8" fmla="*/ 490537 h 526530"/>
                <a:gd name="connsiteX0" fmla="*/ 0 w 845344"/>
                <a:gd name="connsiteY0" fmla="*/ 490537 h 546282"/>
                <a:gd name="connsiteX1" fmla="*/ 133594 w 845344"/>
                <a:gd name="connsiteY1" fmla="*/ 487362 h 546282"/>
                <a:gd name="connsiteX2" fmla="*/ 490537 w 845344"/>
                <a:gd name="connsiteY2" fmla="*/ 192882 h 546282"/>
                <a:gd name="connsiteX3" fmla="*/ 683419 w 845344"/>
                <a:gd name="connsiteY3" fmla="*/ 423862 h 546282"/>
                <a:gd name="connsiteX4" fmla="*/ 845344 w 845344"/>
                <a:gd name="connsiteY4" fmla="*/ 433387 h 546282"/>
                <a:gd name="connsiteX5" fmla="*/ 740569 w 845344"/>
                <a:gd name="connsiteY5" fmla="*/ 157162 h 546282"/>
                <a:gd name="connsiteX6" fmla="*/ 392906 w 845344"/>
                <a:gd name="connsiteY6" fmla="*/ 0 h 546282"/>
                <a:gd name="connsiteX7" fmla="*/ 121444 w 845344"/>
                <a:gd name="connsiteY7" fmla="*/ 147637 h 546282"/>
                <a:gd name="connsiteX8" fmla="*/ 0 w 845344"/>
                <a:gd name="connsiteY8" fmla="*/ 490537 h 546282"/>
                <a:gd name="connsiteX0" fmla="*/ 0 w 845344"/>
                <a:gd name="connsiteY0" fmla="*/ 490537 h 546282"/>
                <a:gd name="connsiteX1" fmla="*/ 133594 w 845344"/>
                <a:gd name="connsiteY1" fmla="*/ 487362 h 546282"/>
                <a:gd name="connsiteX2" fmla="*/ 490537 w 845344"/>
                <a:gd name="connsiteY2" fmla="*/ 192882 h 546282"/>
                <a:gd name="connsiteX3" fmla="*/ 683419 w 845344"/>
                <a:gd name="connsiteY3" fmla="*/ 423862 h 546282"/>
                <a:gd name="connsiteX4" fmla="*/ 845344 w 845344"/>
                <a:gd name="connsiteY4" fmla="*/ 433387 h 546282"/>
                <a:gd name="connsiteX5" fmla="*/ 740569 w 845344"/>
                <a:gd name="connsiteY5" fmla="*/ 157162 h 546282"/>
                <a:gd name="connsiteX6" fmla="*/ 392906 w 845344"/>
                <a:gd name="connsiteY6" fmla="*/ 0 h 546282"/>
                <a:gd name="connsiteX7" fmla="*/ 121444 w 845344"/>
                <a:gd name="connsiteY7" fmla="*/ 147637 h 546282"/>
                <a:gd name="connsiteX8" fmla="*/ 0 w 845344"/>
                <a:gd name="connsiteY8" fmla="*/ 490537 h 546282"/>
                <a:gd name="connsiteX0" fmla="*/ 0 w 845344"/>
                <a:gd name="connsiteY0" fmla="*/ 490537 h 546282"/>
                <a:gd name="connsiteX1" fmla="*/ 133594 w 845344"/>
                <a:gd name="connsiteY1" fmla="*/ 487362 h 546282"/>
                <a:gd name="connsiteX2" fmla="*/ 490537 w 845344"/>
                <a:gd name="connsiteY2" fmla="*/ 192882 h 546282"/>
                <a:gd name="connsiteX3" fmla="*/ 683419 w 845344"/>
                <a:gd name="connsiteY3" fmla="*/ 423862 h 546282"/>
                <a:gd name="connsiteX4" fmla="*/ 845344 w 845344"/>
                <a:gd name="connsiteY4" fmla="*/ 433387 h 546282"/>
                <a:gd name="connsiteX5" fmla="*/ 740569 w 845344"/>
                <a:gd name="connsiteY5" fmla="*/ 157162 h 546282"/>
                <a:gd name="connsiteX6" fmla="*/ 392906 w 845344"/>
                <a:gd name="connsiteY6" fmla="*/ 0 h 546282"/>
                <a:gd name="connsiteX7" fmla="*/ 121444 w 845344"/>
                <a:gd name="connsiteY7" fmla="*/ 147637 h 546282"/>
                <a:gd name="connsiteX8" fmla="*/ 0 w 845344"/>
                <a:gd name="connsiteY8" fmla="*/ 490537 h 546282"/>
                <a:gd name="connsiteX0" fmla="*/ 0 w 816187"/>
                <a:gd name="connsiteY0" fmla="*/ 461962 h 539565"/>
                <a:gd name="connsiteX1" fmla="*/ 104437 w 816187"/>
                <a:gd name="connsiteY1" fmla="*/ 487362 h 539565"/>
                <a:gd name="connsiteX2" fmla="*/ 461380 w 816187"/>
                <a:gd name="connsiteY2" fmla="*/ 192882 h 539565"/>
                <a:gd name="connsiteX3" fmla="*/ 654262 w 816187"/>
                <a:gd name="connsiteY3" fmla="*/ 423862 h 539565"/>
                <a:gd name="connsiteX4" fmla="*/ 816187 w 816187"/>
                <a:gd name="connsiteY4" fmla="*/ 433387 h 539565"/>
                <a:gd name="connsiteX5" fmla="*/ 711412 w 816187"/>
                <a:gd name="connsiteY5" fmla="*/ 157162 h 539565"/>
                <a:gd name="connsiteX6" fmla="*/ 363749 w 816187"/>
                <a:gd name="connsiteY6" fmla="*/ 0 h 539565"/>
                <a:gd name="connsiteX7" fmla="*/ 92287 w 816187"/>
                <a:gd name="connsiteY7" fmla="*/ 147637 h 539565"/>
                <a:gd name="connsiteX8" fmla="*/ 0 w 816187"/>
                <a:gd name="connsiteY8" fmla="*/ 461962 h 539565"/>
                <a:gd name="connsiteX0" fmla="*/ 22467 w 838654"/>
                <a:gd name="connsiteY0" fmla="*/ 461962 h 554299"/>
                <a:gd name="connsiteX1" fmla="*/ 126904 w 838654"/>
                <a:gd name="connsiteY1" fmla="*/ 487362 h 554299"/>
                <a:gd name="connsiteX2" fmla="*/ 483847 w 838654"/>
                <a:gd name="connsiteY2" fmla="*/ 192882 h 554299"/>
                <a:gd name="connsiteX3" fmla="*/ 676729 w 838654"/>
                <a:gd name="connsiteY3" fmla="*/ 423862 h 554299"/>
                <a:gd name="connsiteX4" fmla="*/ 838654 w 838654"/>
                <a:gd name="connsiteY4" fmla="*/ 433387 h 554299"/>
                <a:gd name="connsiteX5" fmla="*/ 733879 w 838654"/>
                <a:gd name="connsiteY5" fmla="*/ 157162 h 554299"/>
                <a:gd name="connsiteX6" fmla="*/ 386216 w 838654"/>
                <a:gd name="connsiteY6" fmla="*/ 0 h 554299"/>
                <a:gd name="connsiteX7" fmla="*/ 114754 w 838654"/>
                <a:gd name="connsiteY7" fmla="*/ 147637 h 554299"/>
                <a:gd name="connsiteX8" fmla="*/ 22467 w 838654"/>
                <a:gd name="connsiteY8" fmla="*/ 461962 h 554299"/>
                <a:gd name="connsiteX0" fmla="*/ 13142 w 858486"/>
                <a:gd name="connsiteY0" fmla="*/ 449262 h 550520"/>
                <a:gd name="connsiteX1" fmla="*/ 146736 w 858486"/>
                <a:gd name="connsiteY1" fmla="*/ 487362 h 550520"/>
                <a:gd name="connsiteX2" fmla="*/ 503679 w 858486"/>
                <a:gd name="connsiteY2" fmla="*/ 192882 h 550520"/>
                <a:gd name="connsiteX3" fmla="*/ 696561 w 858486"/>
                <a:gd name="connsiteY3" fmla="*/ 423862 h 550520"/>
                <a:gd name="connsiteX4" fmla="*/ 858486 w 858486"/>
                <a:gd name="connsiteY4" fmla="*/ 433387 h 550520"/>
                <a:gd name="connsiteX5" fmla="*/ 753711 w 858486"/>
                <a:gd name="connsiteY5" fmla="*/ 157162 h 550520"/>
                <a:gd name="connsiteX6" fmla="*/ 406048 w 858486"/>
                <a:gd name="connsiteY6" fmla="*/ 0 h 550520"/>
                <a:gd name="connsiteX7" fmla="*/ 134586 w 858486"/>
                <a:gd name="connsiteY7" fmla="*/ 147637 h 550520"/>
                <a:gd name="connsiteX8" fmla="*/ 13142 w 858486"/>
                <a:gd name="connsiteY8" fmla="*/ 449262 h 550520"/>
                <a:gd name="connsiteX0" fmla="*/ 13142 w 858486"/>
                <a:gd name="connsiteY0" fmla="*/ 449262 h 550520"/>
                <a:gd name="connsiteX1" fmla="*/ 146736 w 858486"/>
                <a:gd name="connsiteY1" fmla="*/ 487362 h 550520"/>
                <a:gd name="connsiteX2" fmla="*/ 503679 w 858486"/>
                <a:gd name="connsiteY2" fmla="*/ 192882 h 550520"/>
                <a:gd name="connsiteX3" fmla="*/ 696561 w 858486"/>
                <a:gd name="connsiteY3" fmla="*/ 423862 h 550520"/>
                <a:gd name="connsiteX4" fmla="*/ 858486 w 858486"/>
                <a:gd name="connsiteY4" fmla="*/ 433387 h 550520"/>
                <a:gd name="connsiteX5" fmla="*/ 753711 w 858486"/>
                <a:gd name="connsiteY5" fmla="*/ 157162 h 550520"/>
                <a:gd name="connsiteX6" fmla="*/ 406048 w 858486"/>
                <a:gd name="connsiteY6" fmla="*/ 0 h 550520"/>
                <a:gd name="connsiteX7" fmla="*/ 134586 w 858486"/>
                <a:gd name="connsiteY7" fmla="*/ 147637 h 550520"/>
                <a:gd name="connsiteX8" fmla="*/ 13142 w 858486"/>
                <a:gd name="connsiteY8" fmla="*/ 449262 h 550520"/>
                <a:gd name="connsiteX0" fmla="*/ 2781 w 848125"/>
                <a:gd name="connsiteY0" fmla="*/ 449262 h 552856"/>
                <a:gd name="connsiteX1" fmla="*/ 136375 w 848125"/>
                <a:gd name="connsiteY1" fmla="*/ 487362 h 552856"/>
                <a:gd name="connsiteX2" fmla="*/ 493318 w 848125"/>
                <a:gd name="connsiteY2" fmla="*/ 192882 h 552856"/>
                <a:gd name="connsiteX3" fmla="*/ 686200 w 848125"/>
                <a:gd name="connsiteY3" fmla="*/ 423862 h 552856"/>
                <a:gd name="connsiteX4" fmla="*/ 848125 w 848125"/>
                <a:gd name="connsiteY4" fmla="*/ 433387 h 552856"/>
                <a:gd name="connsiteX5" fmla="*/ 743350 w 848125"/>
                <a:gd name="connsiteY5" fmla="*/ 157162 h 552856"/>
                <a:gd name="connsiteX6" fmla="*/ 395687 w 848125"/>
                <a:gd name="connsiteY6" fmla="*/ 0 h 552856"/>
                <a:gd name="connsiteX7" fmla="*/ 124225 w 848125"/>
                <a:gd name="connsiteY7" fmla="*/ 147637 h 552856"/>
                <a:gd name="connsiteX8" fmla="*/ 2781 w 848125"/>
                <a:gd name="connsiteY8" fmla="*/ 449262 h 552856"/>
                <a:gd name="connsiteX0" fmla="*/ 2781 w 874366"/>
                <a:gd name="connsiteY0" fmla="*/ 449262 h 552856"/>
                <a:gd name="connsiteX1" fmla="*/ 136375 w 874366"/>
                <a:gd name="connsiteY1" fmla="*/ 487362 h 552856"/>
                <a:gd name="connsiteX2" fmla="*/ 493318 w 874366"/>
                <a:gd name="connsiteY2" fmla="*/ 192882 h 552856"/>
                <a:gd name="connsiteX3" fmla="*/ 686200 w 874366"/>
                <a:gd name="connsiteY3" fmla="*/ 423862 h 552856"/>
                <a:gd name="connsiteX4" fmla="*/ 874366 w 874366"/>
                <a:gd name="connsiteY4" fmla="*/ 442912 h 552856"/>
                <a:gd name="connsiteX5" fmla="*/ 743350 w 874366"/>
                <a:gd name="connsiteY5" fmla="*/ 157162 h 552856"/>
                <a:gd name="connsiteX6" fmla="*/ 395687 w 874366"/>
                <a:gd name="connsiteY6" fmla="*/ 0 h 552856"/>
                <a:gd name="connsiteX7" fmla="*/ 124225 w 874366"/>
                <a:gd name="connsiteY7" fmla="*/ 147637 h 552856"/>
                <a:gd name="connsiteX8" fmla="*/ 2781 w 874366"/>
                <a:gd name="connsiteY8" fmla="*/ 449262 h 552856"/>
                <a:gd name="connsiteX0" fmla="*/ 2781 w 853956"/>
                <a:gd name="connsiteY0" fmla="*/ 449262 h 552856"/>
                <a:gd name="connsiteX1" fmla="*/ 136375 w 853956"/>
                <a:gd name="connsiteY1" fmla="*/ 487362 h 552856"/>
                <a:gd name="connsiteX2" fmla="*/ 493318 w 853956"/>
                <a:gd name="connsiteY2" fmla="*/ 192882 h 552856"/>
                <a:gd name="connsiteX3" fmla="*/ 686200 w 853956"/>
                <a:gd name="connsiteY3" fmla="*/ 423862 h 552856"/>
                <a:gd name="connsiteX4" fmla="*/ 853956 w 853956"/>
                <a:gd name="connsiteY4" fmla="*/ 442912 h 552856"/>
                <a:gd name="connsiteX5" fmla="*/ 743350 w 853956"/>
                <a:gd name="connsiteY5" fmla="*/ 157162 h 552856"/>
                <a:gd name="connsiteX6" fmla="*/ 395687 w 853956"/>
                <a:gd name="connsiteY6" fmla="*/ 0 h 552856"/>
                <a:gd name="connsiteX7" fmla="*/ 124225 w 853956"/>
                <a:gd name="connsiteY7" fmla="*/ 147637 h 552856"/>
                <a:gd name="connsiteX8" fmla="*/ 2781 w 853956"/>
                <a:gd name="connsiteY8" fmla="*/ 449262 h 552856"/>
                <a:gd name="connsiteX0" fmla="*/ 2781 w 853956"/>
                <a:gd name="connsiteY0" fmla="*/ 449262 h 552856"/>
                <a:gd name="connsiteX1" fmla="*/ 136375 w 853956"/>
                <a:gd name="connsiteY1" fmla="*/ 487362 h 552856"/>
                <a:gd name="connsiteX2" fmla="*/ 493318 w 853956"/>
                <a:gd name="connsiteY2" fmla="*/ 192882 h 552856"/>
                <a:gd name="connsiteX3" fmla="*/ 686200 w 853956"/>
                <a:gd name="connsiteY3" fmla="*/ 423862 h 552856"/>
                <a:gd name="connsiteX4" fmla="*/ 853956 w 853956"/>
                <a:gd name="connsiteY4" fmla="*/ 442912 h 552856"/>
                <a:gd name="connsiteX5" fmla="*/ 743350 w 853956"/>
                <a:gd name="connsiteY5" fmla="*/ 157162 h 552856"/>
                <a:gd name="connsiteX6" fmla="*/ 395687 w 853956"/>
                <a:gd name="connsiteY6" fmla="*/ 0 h 552856"/>
                <a:gd name="connsiteX7" fmla="*/ 124225 w 853956"/>
                <a:gd name="connsiteY7" fmla="*/ 147637 h 552856"/>
                <a:gd name="connsiteX8" fmla="*/ 2781 w 853956"/>
                <a:gd name="connsiteY8" fmla="*/ 449262 h 552856"/>
                <a:gd name="connsiteX0" fmla="*/ 2781 w 862438"/>
                <a:gd name="connsiteY0" fmla="*/ 449262 h 552856"/>
                <a:gd name="connsiteX1" fmla="*/ 136375 w 862438"/>
                <a:gd name="connsiteY1" fmla="*/ 487362 h 552856"/>
                <a:gd name="connsiteX2" fmla="*/ 493318 w 862438"/>
                <a:gd name="connsiteY2" fmla="*/ 192882 h 552856"/>
                <a:gd name="connsiteX3" fmla="*/ 686200 w 862438"/>
                <a:gd name="connsiteY3" fmla="*/ 423862 h 552856"/>
                <a:gd name="connsiteX4" fmla="*/ 853956 w 862438"/>
                <a:gd name="connsiteY4" fmla="*/ 442912 h 552856"/>
                <a:gd name="connsiteX5" fmla="*/ 743350 w 862438"/>
                <a:gd name="connsiteY5" fmla="*/ 157162 h 552856"/>
                <a:gd name="connsiteX6" fmla="*/ 395687 w 862438"/>
                <a:gd name="connsiteY6" fmla="*/ 0 h 552856"/>
                <a:gd name="connsiteX7" fmla="*/ 124225 w 862438"/>
                <a:gd name="connsiteY7" fmla="*/ 147637 h 552856"/>
                <a:gd name="connsiteX8" fmla="*/ 2781 w 862438"/>
                <a:gd name="connsiteY8" fmla="*/ 449262 h 552856"/>
                <a:gd name="connsiteX0" fmla="*/ 2781 w 860552"/>
                <a:gd name="connsiteY0" fmla="*/ 449262 h 552856"/>
                <a:gd name="connsiteX1" fmla="*/ 136375 w 860552"/>
                <a:gd name="connsiteY1" fmla="*/ 487362 h 552856"/>
                <a:gd name="connsiteX2" fmla="*/ 493318 w 860552"/>
                <a:gd name="connsiteY2" fmla="*/ 192882 h 552856"/>
                <a:gd name="connsiteX3" fmla="*/ 686200 w 860552"/>
                <a:gd name="connsiteY3" fmla="*/ 423862 h 552856"/>
                <a:gd name="connsiteX4" fmla="*/ 853956 w 860552"/>
                <a:gd name="connsiteY4" fmla="*/ 442912 h 552856"/>
                <a:gd name="connsiteX5" fmla="*/ 743350 w 860552"/>
                <a:gd name="connsiteY5" fmla="*/ 157162 h 552856"/>
                <a:gd name="connsiteX6" fmla="*/ 395687 w 860552"/>
                <a:gd name="connsiteY6" fmla="*/ 0 h 552856"/>
                <a:gd name="connsiteX7" fmla="*/ 124225 w 860552"/>
                <a:gd name="connsiteY7" fmla="*/ 147637 h 552856"/>
                <a:gd name="connsiteX8" fmla="*/ 2781 w 860552"/>
                <a:gd name="connsiteY8" fmla="*/ 449262 h 552856"/>
                <a:gd name="connsiteX0" fmla="*/ 2781 w 860887"/>
                <a:gd name="connsiteY0" fmla="*/ 449262 h 552856"/>
                <a:gd name="connsiteX1" fmla="*/ 136375 w 860887"/>
                <a:gd name="connsiteY1" fmla="*/ 487362 h 552856"/>
                <a:gd name="connsiteX2" fmla="*/ 493318 w 860887"/>
                <a:gd name="connsiteY2" fmla="*/ 192882 h 552856"/>
                <a:gd name="connsiteX3" fmla="*/ 686200 w 860887"/>
                <a:gd name="connsiteY3" fmla="*/ 423862 h 552856"/>
                <a:gd name="connsiteX4" fmla="*/ 853956 w 860887"/>
                <a:gd name="connsiteY4" fmla="*/ 442912 h 552856"/>
                <a:gd name="connsiteX5" fmla="*/ 749181 w 860887"/>
                <a:gd name="connsiteY5" fmla="*/ 144462 h 552856"/>
                <a:gd name="connsiteX6" fmla="*/ 395687 w 860887"/>
                <a:gd name="connsiteY6" fmla="*/ 0 h 552856"/>
                <a:gd name="connsiteX7" fmla="*/ 124225 w 860887"/>
                <a:gd name="connsiteY7" fmla="*/ 147637 h 552856"/>
                <a:gd name="connsiteX8" fmla="*/ 2781 w 860887"/>
                <a:gd name="connsiteY8" fmla="*/ 449262 h 5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887" h="552856">
                  <a:moveTo>
                    <a:pt x="2781" y="449262"/>
                  </a:moveTo>
                  <a:cubicBezTo>
                    <a:pt x="6491" y="524404"/>
                    <a:pt x="-39363" y="618595"/>
                    <a:pt x="136375" y="487362"/>
                  </a:cubicBezTo>
                  <a:cubicBezTo>
                    <a:pt x="338782" y="415925"/>
                    <a:pt x="409973" y="321469"/>
                    <a:pt x="493318" y="192882"/>
                  </a:cubicBezTo>
                  <a:cubicBezTo>
                    <a:pt x="548087" y="279400"/>
                    <a:pt x="607619" y="358775"/>
                    <a:pt x="686200" y="423862"/>
                  </a:cubicBezTo>
                  <a:cubicBezTo>
                    <a:pt x="737794" y="448468"/>
                    <a:pt x="834969" y="487362"/>
                    <a:pt x="853956" y="442912"/>
                  </a:cubicBezTo>
                  <a:cubicBezTo>
                    <a:pt x="886029" y="291306"/>
                    <a:pt x="799187" y="236537"/>
                    <a:pt x="749181" y="144462"/>
                  </a:cubicBezTo>
                  <a:cubicBezTo>
                    <a:pt x="549156" y="-30162"/>
                    <a:pt x="502843" y="24606"/>
                    <a:pt x="395687" y="0"/>
                  </a:cubicBezTo>
                  <a:cubicBezTo>
                    <a:pt x="267100" y="32543"/>
                    <a:pt x="214712" y="76993"/>
                    <a:pt x="124225" y="147637"/>
                  </a:cubicBezTo>
                  <a:cubicBezTo>
                    <a:pt x="12306" y="303212"/>
                    <a:pt x="28732" y="330992"/>
                    <a:pt x="2781" y="449262"/>
                  </a:cubicBez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Freeform: Shape 566">
              <a:extLst>
                <a:ext uri="{FF2B5EF4-FFF2-40B4-BE49-F238E27FC236}">
                  <a16:creationId xmlns:a16="http://schemas.microsoft.com/office/drawing/2014/main" id="{B1F89F02-DD21-4375-8B56-B34DF7F95FEC}"/>
                </a:ext>
              </a:extLst>
            </p:cNvPr>
            <p:cNvSpPr/>
            <p:nvPr/>
          </p:nvSpPr>
          <p:spPr>
            <a:xfrm rot="10800000">
              <a:off x="4833446" y="4787927"/>
              <a:ext cx="123694" cy="85897"/>
            </a:xfrm>
            <a:custGeom>
              <a:avLst/>
              <a:gdLst>
                <a:gd name="connsiteX0" fmla="*/ 0 w 73819"/>
                <a:gd name="connsiteY0" fmla="*/ 0 h 40481"/>
                <a:gd name="connsiteX1" fmla="*/ 64294 w 73819"/>
                <a:gd name="connsiteY1" fmla="*/ 40481 h 40481"/>
                <a:gd name="connsiteX2" fmla="*/ 73819 w 73819"/>
                <a:gd name="connsiteY2" fmla="*/ 23812 h 40481"/>
                <a:gd name="connsiteX3" fmla="*/ 0 w 73819"/>
                <a:gd name="connsiteY3" fmla="*/ 0 h 40481"/>
              </a:gdLst>
              <a:ahLst/>
              <a:cxnLst>
                <a:cxn ang="0">
                  <a:pos x="connsiteX0" y="connsiteY0"/>
                </a:cxn>
                <a:cxn ang="0">
                  <a:pos x="connsiteX1" y="connsiteY1"/>
                </a:cxn>
                <a:cxn ang="0">
                  <a:pos x="connsiteX2" y="connsiteY2"/>
                </a:cxn>
                <a:cxn ang="0">
                  <a:pos x="connsiteX3" y="connsiteY3"/>
                </a:cxn>
              </a:cxnLst>
              <a:rect l="l" t="t" r="r" b="b"/>
              <a:pathLst>
                <a:path w="73819" h="40481">
                  <a:moveTo>
                    <a:pt x="0" y="0"/>
                  </a:moveTo>
                  <a:lnTo>
                    <a:pt x="64294" y="40481"/>
                  </a:lnTo>
                  <a:lnTo>
                    <a:pt x="73819" y="23812"/>
                  </a:lnTo>
                  <a:lnTo>
                    <a:pt x="0" y="0"/>
                  </a:lnTo>
                  <a:close/>
                </a:path>
              </a:pathLst>
            </a:custGeom>
            <a:blipFill>
              <a:blip r:embed="rId6"/>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567">
              <a:extLst>
                <a:ext uri="{FF2B5EF4-FFF2-40B4-BE49-F238E27FC236}">
                  <a16:creationId xmlns:a16="http://schemas.microsoft.com/office/drawing/2014/main" id="{7390AC7F-8FED-49FC-9F43-DD90E6FD7AC7}"/>
                </a:ext>
              </a:extLst>
            </p:cNvPr>
            <p:cNvSpPr/>
            <p:nvPr/>
          </p:nvSpPr>
          <p:spPr>
            <a:xfrm rot="12444633">
              <a:off x="5342924" y="4258056"/>
              <a:ext cx="147057" cy="107764"/>
            </a:xfrm>
            <a:custGeom>
              <a:avLst/>
              <a:gdLst>
                <a:gd name="connsiteX0" fmla="*/ 0 w 73819"/>
                <a:gd name="connsiteY0" fmla="*/ 0 h 40481"/>
                <a:gd name="connsiteX1" fmla="*/ 64294 w 73819"/>
                <a:gd name="connsiteY1" fmla="*/ 40481 h 40481"/>
                <a:gd name="connsiteX2" fmla="*/ 73819 w 73819"/>
                <a:gd name="connsiteY2" fmla="*/ 23812 h 40481"/>
                <a:gd name="connsiteX3" fmla="*/ 0 w 73819"/>
                <a:gd name="connsiteY3" fmla="*/ 0 h 40481"/>
              </a:gdLst>
              <a:ahLst/>
              <a:cxnLst>
                <a:cxn ang="0">
                  <a:pos x="connsiteX0" y="connsiteY0"/>
                </a:cxn>
                <a:cxn ang="0">
                  <a:pos x="connsiteX1" y="connsiteY1"/>
                </a:cxn>
                <a:cxn ang="0">
                  <a:pos x="connsiteX2" y="connsiteY2"/>
                </a:cxn>
                <a:cxn ang="0">
                  <a:pos x="connsiteX3" y="connsiteY3"/>
                </a:cxn>
              </a:cxnLst>
              <a:rect l="l" t="t" r="r" b="b"/>
              <a:pathLst>
                <a:path w="73819" h="40481">
                  <a:moveTo>
                    <a:pt x="0" y="0"/>
                  </a:moveTo>
                  <a:lnTo>
                    <a:pt x="64294" y="40481"/>
                  </a:lnTo>
                  <a:lnTo>
                    <a:pt x="73819" y="23812"/>
                  </a:lnTo>
                  <a:lnTo>
                    <a:pt x="0" y="0"/>
                  </a:lnTo>
                  <a:close/>
                </a:path>
              </a:pathLst>
            </a:custGeom>
            <a:blipFill>
              <a:blip r:embed="rId6"/>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568">
              <a:extLst>
                <a:ext uri="{FF2B5EF4-FFF2-40B4-BE49-F238E27FC236}">
                  <a16:creationId xmlns:a16="http://schemas.microsoft.com/office/drawing/2014/main" id="{638C0DD8-0215-489C-A954-80BC95A001F7}"/>
                </a:ext>
              </a:extLst>
            </p:cNvPr>
            <p:cNvSpPr/>
            <p:nvPr/>
          </p:nvSpPr>
          <p:spPr>
            <a:xfrm rot="18280665">
              <a:off x="5743562" y="4849823"/>
              <a:ext cx="130733" cy="65804"/>
            </a:xfrm>
            <a:custGeom>
              <a:avLst/>
              <a:gdLst>
                <a:gd name="connsiteX0" fmla="*/ 0 w 73819"/>
                <a:gd name="connsiteY0" fmla="*/ 0 h 40481"/>
                <a:gd name="connsiteX1" fmla="*/ 64294 w 73819"/>
                <a:gd name="connsiteY1" fmla="*/ 40481 h 40481"/>
                <a:gd name="connsiteX2" fmla="*/ 73819 w 73819"/>
                <a:gd name="connsiteY2" fmla="*/ 23812 h 40481"/>
                <a:gd name="connsiteX3" fmla="*/ 0 w 73819"/>
                <a:gd name="connsiteY3" fmla="*/ 0 h 40481"/>
              </a:gdLst>
              <a:ahLst/>
              <a:cxnLst>
                <a:cxn ang="0">
                  <a:pos x="connsiteX0" y="connsiteY0"/>
                </a:cxn>
                <a:cxn ang="0">
                  <a:pos x="connsiteX1" y="connsiteY1"/>
                </a:cxn>
                <a:cxn ang="0">
                  <a:pos x="connsiteX2" y="connsiteY2"/>
                </a:cxn>
                <a:cxn ang="0">
                  <a:pos x="connsiteX3" y="connsiteY3"/>
                </a:cxn>
              </a:cxnLst>
              <a:rect l="l" t="t" r="r" b="b"/>
              <a:pathLst>
                <a:path w="73819" h="40481">
                  <a:moveTo>
                    <a:pt x="0" y="0"/>
                  </a:moveTo>
                  <a:lnTo>
                    <a:pt x="64294" y="40481"/>
                  </a:lnTo>
                  <a:lnTo>
                    <a:pt x="73819" y="23812"/>
                  </a:lnTo>
                  <a:lnTo>
                    <a:pt x="0" y="0"/>
                  </a:lnTo>
                  <a:close/>
                </a:path>
              </a:pathLst>
            </a:custGeom>
            <a:blipFill>
              <a:blip r:embed="rId6"/>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569">
              <a:extLst>
                <a:ext uri="{FF2B5EF4-FFF2-40B4-BE49-F238E27FC236}">
                  <a16:creationId xmlns:a16="http://schemas.microsoft.com/office/drawing/2014/main" id="{7FB34CEA-1070-481F-977F-73028DA24266}"/>
                </a:ext>
              </a:extLst>
            </p:cNvPr>
            <p:cNvSpPr/>
            <p:nvPr/>
          </p:nvSpPr>
          <p:spPr>
            <a:xfrm rot="15425356">
              <a:off x="5402121" y="4251475"/>
              <a:ext cx="160699" cy="112552"/>
            </a:xfrm>
            <a:custGeom>
              <a:avLst/>
              <a:gdLst>
                <a:gd name="connsiteX0" fmla="*/ 0 w 73819"/>
                <a:gd name="connsiteY0" fmla="*/ 0 h 40481"/>
                <a:gd name="connsiteX1" fmla="*/ 64294 w 73819"/>
                <a:gd name="connsiteY1" fmla="*/ 40481 h 40481"/>
                <a:gd name="connsiteX2" fmla="*/ 73819 w 73819"/>
                <a:gd name="connsiteY2" fmla="*/ 23812 h 40481"/>
                <a:gd name="connsiteX3" fmla="*/ 0 w 73819"/>
                <a:gd name="connsiteY3" fmla="*/ 0 h 40481"/>
              </a:gdLst>
              <a:ahLst/>
              <a:cxnLst>
                <a:cxn ang="0">
                  <a:pos x="connsiteX0" y="connsiteY0"/>
                </a:cxn>
                <a:cxn ang="0">
                  <a:pos x="connsiteX1" y="connsiteY1"/>
                </a:cxn>
                <a:cxn ang="0">
                  <a:pos x="connsiteX2" y="connsiteY2"/>
                </a:cxn>
                <a:cxn ang="0">
                  <a:pos x="connsiteX3" y="connsiteY3"/>
                </a:cxn>
              </a:cxnLst>
              <a:rect l="l" t="t" r="r" b="b"/>
              <a:pathLst>
                <a:path w="73819" h="40481">
                  <a:moveTo>
                    <a:pt x="0" y="0"/>
                  </a:moveTo>
                  <a:lnTo>
                    <a:pt x="64294" y="40481"/>
                  </a:lnTo>
                  <a:lnTo>
                    <a:pt x="73819" y="23812"/>
                  </a:lnTo>
                  <a:lnTo>
                    <a:pt x="0" y="0"/>
                  </a:lnTo>
                  <a:close/>
                </a:path>
              </a:pathLst>
            </a:custGeom>
            <a:blipFill>
              <a:blip r:embed="rId6"/>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Rectangle 52">
              <a:extLst>
                <a:ext uri="{FF2B5EF4-FFF2-40B4-BE49-F238E27FC236}">
                  <a16:creationId xmlns:a16="http://schemas.microsoft.com/office/drawing/2014/main" id="{38448A7C-EDAF-42DD-A781-C976627A04B7}"/>
                </a:ext>
              </a:extLst>
            </p:cNvPr>
            <p:cNvSpPr/>
            <p:nvPr/>
          </p:nvSpPr>
          <p:spPr>
            <a:xfrm>
              <a:off x="5126934" y="4782183"/>
              <a:ext cx="541277" cy="55151"/>
            </a:xfrm>
            <a:custGeom>
              <a:avLst/>
              <a:gdLst>
                <a:gd name="connsiteX0" fmla="*/ 0 w 424896"/>
                <a:gd name="connsiteY0" fmla="*/ 0 h 45719"/>
                <a:gd name="connsiteX1" fmla="*/ 424896 w 424896"/>
                <a:gd name="connsiteY1" fmla="*/ 0 h 45719"/>
                <a:gd name="connsiteX2" fmla="*/ 424896 w 424896"/>
                <a:gd name="connsiteY2" fmla="*/ 45719 h 45719"/>
                <a:gd name="connsiteX3" fmla="*/ 0 w 424896"/>
                <a:gd name="connsiteY3" fmla="*/ 45719 h 45719"/>
                <a:gd name="connsiteX4" fmla="*/ 0 w 424896"/>
                <a:gd name="connsiteY4" fmla="*/ 0 h 45719"/>
                <a:gd name="connsiteX0" fmla="*/ 16668 w 441564"/>
                <a:gd name="connsiteY0" fmla="*/ 0 h 45719"/>
                <a:gd name="connsiteX1" fmla="*/ 441564 w 441564"/>
                <a:gd name="connsiteY1" fmla="*/ 0 h 45719"/>
                <a:gd name="connsiteX2" fmla="*/ 441564 w 441564"/>
                <a:gd name="connsiteY2" fmla="*/ 45719 h 45719"/>
                <a:gd name="connsiteX3" fmla="*/ 0 w 441564"/>
                <a:gd name="connsiteY3" fmla="*/ 43338 h 45719"/>
                <a:gd name="connsiteX4" fmla="*/ 16668 w 441564"/>
                <a:gd name="connsiteY4" fmla="*/ 0 h 45719"/>
                <a:gd name="connsiteX0" fmla="*/ 16668 w 448707"/>
                <a:gd name="connsiteY0" fmla="*/ 0 h 45719"/>
                <a:gd name="connsiteX1" fmla="*/ 441564 w 448707"/>
                <a:gd name="connsiteY1" fmla="*/ 0 h 45719"/>
                <a:gd name="connsiteX2" fmla="*/ 448707 w 448707"/>
                <a:gd name="connsiteY2" fmla="*/ 45719 h 45719"/>
                <a:gd name="connsiteX3" fmla="*/ 0 w 448707"/>
                <a:gd name="connsiteY3" fmla="*/ 43338 h 45719"/>
                <a:gd name="connsiteX4" fmla="*/ 16668 w 448707"/>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707" h="45719">
                  <a:moveTo>
                    <a:pt x="16668" y="0"/>
                  </a:moveTo>
                  <a:lnTo>
                    <a:pt x="441564" y="0"/>
                  </a:lnTo>
                  <a:lnTo>
                    <a:pt x="448707" y="45719"/>
                  </a:lnTo>
                  <a:lnTo>
                    <a:pt x="0" y="43338"/>
                  </a:lnTo>
                  <a:lnTo>
                    <a:pt x="16668" y="0"/>
                  </a:lnTo>
                  <a:close/>
                </a:path>
              </a:pathLst>
            </a:custGeom>
            <a:blipFill>
              <a:blip r:embed="rId6"/>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9044711" y="3159198"/>
            <a:ext cx="1685467" cy="2877701"/>
            <a:chOff x="14242301" y="1725222"/>
            <a:chExt cx="1685467" cy="2877701"/>
          </a:xfrm>
        </p:grpSpPr>
        <p:sp>
          <p:nvSpPr>
            <p:cNvPr id="112" name="Chord 14349">
              <a:extLst>
                <a:ext uri="{FF2B5EF4-FFF2-40B4-BE49-F238E27FC236}">
                  <a16:creationId xmlns:a16="http://schemas.microsoft.com/office/drawing/2014/main" id="{335A5448-2E52-4C02-89E5-E6A2576AB5A5}"/>
                </a:ext>
              </a:extLst>
            </p:cNvPr>
            <p:cNvSpPr/>
            <p:nvPr/>
          </p:nvSpPr>
          <p:spPr>
            <a:xfrm rot="12553421" flipH="1">
              <a:off x="14755753" y="4309416"/>
              <a:ext cx="368823" cy="27348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0" name="Chord 14349">
              <a:extLst>
                <a:ext uri="{FF2B5EF4-FFF2-40B4-BE49-F238E27FC236}">
                  <a16:creationId xmlns:a16="http://schemas.microsoft.com/office/drawing/2014/main" id="{3C69C57C-EB14-442C-809E-AE7CA10C9C93}"/>
                </a:ext>
              </a:extLst>
            </p:cNvPr>
            <p:cNvSpPr/>
            <p:nvPr/>
          </p:nvSpPr>
          <p:spPr>
            <a:xfrm rot="9046579">
              <a:off x="15167681" y="4329442"/>
              <a:ext cx="368823" cy="27348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4242301" y="1725222"/>
              <a:ext cx="1685467" cy="2684902"/>
              <a:chOff x="9459188" y="3105041"/>
              <a:chExt cx="1685467" cy="2714969"/>
            </a:xfrm>
          </p:grpSpPr>
          <p:sp>
            <p:nvSpPr>
              <p:cNvPr id="108" name="Oval 107">
                <a:extLst>
                  <a:ext uri="{FF2B5EF4-FFF2-40B4-BE49-F238E27FC236}">
                    <a16:creationId xmlns:a16="http://schemas.microsoft.com/office/drawing/2014/main" id="{DE140C3B-925C-457D-AD72-7BA1D9B8BA24}"/>
                  </a:ext>
                </a:extLst>
              </p:cNvPr>
              <p:cNvSpPr/>
              <p:nvPr/>
            </p:nvSpPr>
            <p:spPr>
              <a:xfrm flipH="1" flipV="1">
                <a:off x="9459188" y="4743788"/>
                <a:ext cx="16330" cy="1627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EC03F1AA-6E7C-4576-9C1C-37B5E17235B8}"/>
                  </a:ext>
                </a:extLst>
              </p:cNvPr>
              <p:cNvSpPr/>
              <p:nvPr/>
            </p:nvSpPr>
            <p:spPr>
              <a:xfrm flipH="1" flipV="1">
                <a:off x="9459188" y="4796422"/>
                <a:ext cx="16330" cy="1627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90140779-3970-4C53-BF75-859D03A72019}"/>
                  </a:ext>
                </a:extLst>
              </p:cNvPr>
              <p:cNvSpPr/>
              <p:nvPr/>
            </p:nvSpPr>
            <p:spPr>
              <a:xfrm flipH="1" flipV="1">
                <a:off x="9459188" y="4849058"/>
                <a:ext cx="16330" cy="1627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Freeform: Shape 633">
                <a:extLst>
                  <a:ext uri="{FF2B5EF4-FFF2-40B4-BE49-F238E27FC236}">
                    <a16:creationId xmlns:a16="http://schemas.microsoft.com/office/drawing/2014/main" id="{35AC4A4D-DFE2-48B6-A0C6-E740B6A0332A}"/>
                  </a:ext>
                </a:extLst>
              </p:cNvPr>
              <p:cNvSpPr/>
              <p:nvPr/>
            </p:nvSpPr>
            <p:spPr>
              <a:xfrm>
                <a:off x="9984492" y="4971836"/>
                <a:ext cx="739186" cy="848174"/>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 h="535781">
                    <a:moveTo>
                      <a:pt x="0" y="11906"/>
                    </a:moveTo>
                    <a:cubicBezTo>
                      <a:pt x="187325" y="53181"/>
                      <a:pt x="372268" y="49212"/>
                      <a:pt x="547688" y="0"/>
                    </a:cubicBezTo>
                    <a:cubicBezTo>
                      <a:pt x="549275" y="177006"/>
                      <a:pt x="550863" y="354012"/>
                      <a:pt x="552450" y="531018"/>
                    </a:cubicBezTo>
                    <a:lnTo>
                      <a:pt x="319086" y="535781"/>
                    </a:lnTo>
                    <a:lnTo>
                      <a:pt x="295275" y="111918"/>
                    </a:lnTo>
                    <a:lnTo>
                      <a:pt x="295275" y="111918"/>
                    </a:lnTo>
                    <a:lnTo>
                      <a:pt x="257175" y="111918"/>
                    </a:lnTo>
                    <a:lnTo>
                      <a:pt x="254793" y="531018"/>
                    </a:lnTo>
                    <a:lnTo>
                      <a:pt x="4762" y="531018"/>
                    </a:lnTo>
                    <a:cubicBezTo>
                      <a:pt x="3175" y="353218"/>
                      <a:pt x="1587" y="189706"/>
                      <a:pt x="0" y="11906"/>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3" name="Freeform: Shape 635">
                <a:extLst>
                  <a:ext uri="{FF2B5EF4-FFF2-40B4-BE49-F238E27FC236}">
                    <a16:creationId xmlns:a16="http://schemas.microsoft.com/office/drawing/2014/main" id="{92663109-D445-4FD8-BE66-E9FF572E641B}"/>
                  </a:ext>
                </a:extLst>
              </p:cNvPr>
              <p:cNvSpPr/>
              <p:nvPr/>
            </p:nvSpPr>
            <p:spPr>
              <a:xfrm rot="553791">
                <a:off x="10848103" y="4707519"/>
                <a:ext cx="296552" cy="282802"/>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CC4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4" name="Freeform: Shape 636">
                <a:extLst>
                  <a:ext uri="{FF2B5EF4-FFF2-40B4-BE49-F238E27FC236}">
                    <a16:creationId xmlns:a16="http://schemas.microsoft.com/office/drawing/2014/main" id="{51397B90-1BEC-47A4-A425-7F0C91233E22}"/>
                  </a:ext>
                </a:extLst>
              </p:cNvPr>
              <p:cNvSpPr/>
              <p:nvPr/>
            </p:nvSpPr>
            <p:spPr>
              <a:xfrm rot="20597524" flipH="1">
                <a:off x="10626219" y="4122174"/>
                <a:ext cx="298843" cy="711167"/>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Freeform: Shape 637">
                <a:extLst>
                  <a:ext uri="{FF2B5EF4-FFF2-40B4-BE49-F238E27FC236}">
                    <a16:creationId xmlns:a16="http://schemas.microsoft.com/office/drawing/2014/main" id="{35416DD5-D14A-4595-A7CC-11E4BAD96C4A}"/>
                  </a:ext>
                </a:extLst>
              </p:cNvPr>
              <p:cNvSpPr/>
              <p:nvPr/>
            </p:nvSpPr>
            <p:spPr>
              <a:xfrm rot="21046209" flipH="1">
                <a:off x="9538678" y="4805718"/>
                <a:ext cx="296553" cy="282802"/>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CC4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6" name="Freeform: Shape 638">
                <a:extLst>
                  <a:ext uri="{FF2B5EF4-FFF2-40B4-BE49-F238E27FC236}">
                    <a16:creationId xmlns:a16="http://schemas.microsoft.com/office/drawing/2014/main" id="{B33EDA35-49BA-46CB-B689-A1C164429796}"/>
                  </a:ext>
                </a:extLst>
              </p:cNvPr>
              <p:cNvSpPr/>
              <p:nvPr/>
            </p:nvSpPr>
            <p:spPr>
              <a:xfrm rot="1002476">
                <a:off x="9765601" y="4186786"/>
                <a:ext cx="298843" cy="711167"/>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Freeform: Shape 639">
                <a:extLst>
                  <a:ext uri="{FF2B5EF4-FFF2-40B4-BE49-F238E27FC236}">
                    <a16:creationId xmlns:a16="http://schemas.microsoft.com/office/drawing/2014/main" id="{08D72778-0B37-4E11-A369-1A7492DD2DB3}"/>
                  </a:ext>
                </a:extLst>
              </p:cNvPr>
              <p:cNvSpPr/>
              <p:nvPr/>
            </p:nvSpPr>
            <p:spPr>
              <a:xfrm>
                <a:off x="9930369" y="4196591"/>
                <a:ext cx="822597" cy="871937"/>
              </a:xfrm>
              <a:custGeom>
                <a:avLst/>
                <a:gdLst>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72995 w 571470"/>
                  <a:gd name="connsiteY0" fmla="*/ 25400 h 568325"/>
                  <a:gd name="connsiteX1" fmla="*/ 3145 w 571470"/>
                  <a:gd name="connsiteY1" fmla="*/ 561975 h 568325"/>
                  <a:gd name="connsiteX2" fmla="*/ 571470 w 571470"/>
                  <a:gd name="connsiteY2" fmla="*/ 568325 h 568325"/>
                  <a:gd name="connsiteX3" fmla="*/ 495270 w 571470"/>
                  <a:gd name="connsiteY3" fmla="*/ 0 h 568325"/>
                  <a:gd name="connsiteX4" fmla="*/ 72995 w 571470"/>
                  <a:gd name="connsiteY4" fmla="*/ 25400 h 568325"/>
                  <a:gd name="connsiteX0" fmla="*/ 72995 w 571470"/>
                  <a:gd name="connsiteY0" fmla="*/ 25400 h 592367"/>
                  <a:gd name="connsiteX1" fmla="*/ 3145 w 571470"/>
                  <a:gd name="connsiteY1" fmla="*/ 561975 h 592367"/>
                  <a:gd name="connsiteX2" fmla="*/ 571470 w 571470"/>
                  <a:gd name="connsiteY2" fmla="*/ 568325 h 592367"/>
                  <a:gd name="connsiteX3" fmla="*/ 495270 w 571470"/>
                  <a:gd name="connsiteY3" fmla="*/ 0 h 592367"/>
                  <a:gd name="connsiteX4" fmla="*/ 72995 w 571470"/>
                  <a:gd name="connsiteY4" fmla="*/ 25400 h 592367"/>
                  <a:gd name="connsiteX0" fmla="*/ 72995 w 571470"/>
                  <a:gd name="connsiteY0" fmla="*/ 25400 h 606867"/>
                  <a:gd name="connsiteX1" fmla="*/ 3145 w 571470"/>
                  <a:gd name="connsiteY1" fmla="*/ 561975 h 606867"/>
                  <a:gd name="connsiteX2" fmla="*/ 571470 w 571470"/>
                  <a:gd name="connsiteY2" fmla="*/ 568325 h 606867"/>
                  <a:gd name="connsiteX3" fmla="*/ 495270 w 571470"/>
                  <a:gd name="connsiteY3" fmla="*/ 0 h 606867"/>
                  <a:gd name="connsiteX4" fmla="*/ 72995 w 571470"/>
                  <a:gd name="connsiteY4" fmla="*/ 25400 h 606867"/>
                  <a:gd name="connsiteX0" fmla="*/ 72995 w 573130"/>
                  <a:gd name="connsiteY0" fmla="*/ 25400 h 606867"/>
                  <a:gd name="connsiteX1" fmla="*/ 3145 w 573130"/>
                  <a:gd name="connsiteY1" fmla="*/ 561975 h 606867"/>
                  <a:gd name="connsiteX2" fmla="*/ 571470 w 573130"/>
                  <a:gd name="connsiteY2" fmla="*/ 568325 h 606867"/>
                  <a:gd name="connsiteX3" fmla="*/ 495270 w 573130"/>
                  <a:gd name="connsiteY3" fmla="*/ 0 h 606867"/>
                  <a:gd name="connsiteX4" fmla="*/ 72995 w 573130"/>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114470 w 573128"/>
                  <a:gd name="connsiteY0" fmla="*/ 18196 h 606867"/>
                  <a:gd name="connsiteX1" fmla="*/ 1395 w 573128"/>
                  <a:gd name="connsiteY1" fmla="*/ 561975 h 606867"/>
                  <a:gd name="connsiteX2" fmla="*/ 569720 w 573128"/>
                  <a:gd name="connsiteY2" fmla="*/ 568325 h 606867"/>
                  <a:gd name="connsiteX3" fmla="*/ 493520 w 573128"/>
                  <a:gd name="connsiteY3" fmla="*/ 0 h 606867"/>
                  <a:gd name="connsiteX4" fmla="*/ 114470 w 573128"/>
                  <a:gd name="connsiteY4" fmla="*/ 18196 h 606867"/>
                  <a:gd name="connsiteX0" fmla="*/ 114470 w 571311"/>
                  <a:gd name="connsiteY0" fmla="*/ 18196 h 606867"/>
                  <a:gd name="connsiteX1" fmla="*/ 1395 w 571311"/>
                  <a:gd name="connsiteY1" fmla="*/ 561975 h 606867"/>
                  <a:gd name="connsiteX2" fmla="*/ 569720 w 571311"/>
                  <a:gd name="connsiteY2" fmla="*/ 568325 h 606867"/>
                  <a:gd name="connsiteX3" fmla="*/ 450294 w 571311"/>
                  <a:gd name="connsiteY3" fmla="*/ 0 h 606867"/>
                  <a:gd name="connsiteX4" fmla="*/ 114470 w 571311"/>
                  <a:gd name="connsiteY4" fmla="*/ 18196 h 606867"/>
                  <a:gd name="connsiteX0" fmla="*/ 114470 w 569720"/>
                  <a:gd name="connsiteY0" fmla="*/ 18196 h 606867"/>
                  <a:gd name="connsiteX1" fmla="*/ 1395 w 569720"/>
                  <a:gd name="connsiteY1" fmla="*/ 561975 h 606867"/>
                  <a:gd name="connsiteX2" fmla="*/ 569720 w 569720"/>
                  <a:gd name="connsiteY2" fmla="*/ 568325 h 606867"/>
                  <a:gd name="connsiteX3" fmla="*/ 450294 w 569720"/>
                  <a:gd name="connsiteY3" fmla="*/ 0 h 606867"/>
                  <a:gd name="connsiteX4" fmla="*/ 114470 w 569720"/>
                  <a:gd name="connsiteY4" fmla="*/ 18196 h 606867"/>
                  <a:gd name="connsiteX0" fmla="*/ 113075 w 568325"/>
                  <a:gd name="connsiteY0" fmla="*/ 18196 h 606867"/>
                  <a:gd name="connsiteX1" fmla="*/ 0 w 568325"/>
                  <a:gd name="connsiteY1" fmla="*/ 561975 h 606867"/>
                  <a:gd name="connsiteX2" fmla="*/ 568325 w 568325"/>
                  <a:gd name="connsiteY2" fmla="*/ 568325 h 606867"/>
                  <a:gd name="connsiteX3" fmla="*/ 448899 w 568325"/>
                  <a:gd name="connsiteY3" fmla="*/ 0 h 606867"/>
                  <a:gd name="connsiteX4" fmla="*/ 113075 w 568325"/>
                  <a:gd name="connsiteY4" fmla="*/ 18196 h 606867"/>
                  <a:gd name="connsiteX0" fmla="*/ 113075 w 568325"/>
                  <a:gd name="connsiteY0" fmla="*/ 18196 h 587935"/>
                  <a:gd name="connsiteX1" fmla="*/ 0 w 568325"/>
                  <a:gd name="connsiteY1" fmla="*/ 561975 h 587935"/>
                  <a:gd name="connsiteX2" fmla="*/ 568325 w 568325"/>
                  <a:gd name="connsiteY2" fmla="*/ 568325 h 587935"/>
                  <a:gd name="connsiteX3" fmla="*/ 448899 w 568325"/>
                  <a:gd name="connsiteY3" fmla="*/ 0 h 587935"/>
                  <a:gd name="connsiteX4" fmla="*/ 113075 w 568325"/>
                  <a:gd name="connsiteY4" fmla="*/ 18196 h 587935"/>
                  <a:gd name="connsiteX0" fmla="*/ 113075 w 556869"/>
                  <a:gd name="connsiteY0" fmla="*/ 18196 h 585082"/>
                  <a:gd name="connsiteX1" fmla="*/ 0 w 556869"/>
                  <a:gd name="connsiteY1" fmla="*/ 561975 h 585082"/>
                  <a:gd name="connsiteX2" fmla="*/ 556869 w 556869"/>
                  <a:gd name="connsiteY2" fmla="*/ 564506 h 585082"/>
                  <a:gd name="connsiteX3" fmla="*/ 448899 w 556869"/>
                  <a:gd name="connsiteY3" fmla="*/ 0 h 585082"/>
                  <a:gd name="connsiteX4" fmla="*/ 113075 w 556869"/>
                  <a:gd name="connsiteY4" fmla="*/ 18196 h 585082"/>
                  <a:gd name="connsiteX0" fmla="*/ 113075 w 556869"/>
                  <a:gd name="connsiteY0" fmla="*/ 18196 h 574902"/>
                  <a:gd name="connsiteX1" fmla="*/ 0 w 556869"/>
                  <a:gd name="connsiteY1" fmla="*/ 561975 h 574902"/>
                  <a:gd name="connsiteX2" fmla="*/ 556869 w 556869"/>
                  <a:gd name="connsiteY2" fmla="*/ 564506 h 574902"/>
                  <a:gd name="connsiteX3" fmla="*/ 448899 w 556869"/>
                  <a:gd name="connsiteY3" fmla="*/ 0 h 574902"/>
                  <a:gd name="connsiteX4" fmla="*/ 113075 w 556869"/>
                  <a:gd name="connsiteY4" fmla="*/ 18196 h 574902"/>
                  <a:gd name="connsiteX0" fmla="*/ 113075 w 556869"/>
                  <a:gd name="connsiteY0" fmla="*/ 18196 h 574902"/>
                  <a:gd name="connsiteX1" fmla="*/ 0 w 556869"/>
                  <a:gd name="connsiteY1" fmla="*/ 561975 h 574902"/>
                  <a:gd name="connsiteX2" fmla="*/ 556869 w 556869"/>
                  <a:gd name="connsiteY2" fmla="*/ 564506 h 574902"/>
                  <a:gd name="connsiteX3" fmla="*/ 448899 w 556869"/>
                  <a:gd name="connsiteY3" fmla="*/ 0 h 574902"/>
                  <a:gd name="connsiteX4" fmla="*/ 113075 w 556869"/>
                  <a:gd name="connsiteY4" fmla="*/ 18196 h 57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69" h="574902">
                    <a:moveTo>
                      <a:pt x="113075" y="18196"/>
                    </a:moveTo>
                    <a:cubicBezTo>
                      <a:pt x="51692" y="197054"/>
                      <a:pt x="41818" y="411091"/>
                      <a:pt x="0" y="561975"/>
                    </a:cubicBezTo>
                    <a:cubicBezTo>
                      <a:pt x="202785" y="566495"/>
                      <a:pt x="386477" y="587103"/>
                      <a:pt x="556869" y="564506"/>
                    </a:cubicBezTo>
                    <a:cubicBezTo>
                      <a:pt x="527565" y="373777"/>
                      <a:pt x="515574" y="179917"/>
                      <a:pt x="448899" y="0"/>
                    </a:cubicBezTo>
                    <a:cubicBezTo>
                      <a:pt x="311316" y="71967"/>
                      <a:pt x="257008" y="47829"/>
                      <a:pt x="113075" y="18196"/>
                    </a:cubicBezTo>
                    <a:close/>
                  </a:path>
                </a:pathLst>
              </a:custGeom>
              <a:solidFill>
                <a:srgbClr val="000000"/>
              </a:solidFill>
              <a:ln w="12700" cap="flat" cmpd="sng" algn="ctr">
                <a:solidFill>
                  <a:srgbClr val="2A2A2A">
                    <a:alpha val="4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Freeform: Shape 640">
                <a:extLst>
                  <a:ext uri="{FF2B5EF4-FFF2-40B4-BE49-F238E27FC236}">
                    <a16:creationId xmlns:a16="http://schemas.microsoft.com/office/drawing/2014/main" id="{B0D12C29-38D8-41D2-B0A4-FE9D2C7C0995}"/>
                  </a:ext>
                </a:extLst>
              </p:cNvPr>
              <p:cNvSpPr/>
              <p:nvPr/>
            </p:nvSpPr>
            <p:spPr>
              <a:xfrm>
                <a:off x="10249816" y="4249643"/>
                <a:ext cx="170297" cy="722193"/>
              </a:xfrm>
              <a:custGeom>
                <a:avLst/>
                <a:gdLst>
                  <a:gd name="connsiteX0" fmla="*/ 47625 w 180975"/>
                  <a:gd name="connsiteY0" fmla="*/ 42862 h 523875"/>
                  <a:gd name="connsiteX1" fmla="*/ 0 w 180975"/>
                  <a:gd name="connsiteY1" fmla="*/ 461962 h 523875"/>
                  <a:gd name="connsiteX2" fmla="*/ 95250 w 180975"/>
                  <a:gd name="connsiteY2" fmla="*/ 523875 h 523875"/>
                  <a:gd name="connsiteX3" fmla="*/ 180975 w 180975"/>
                  <a:gd name="connsiteY3" fmla="*/ 452437 h 523875"/>
                  <a:gd name="connsiteX4" fmla="*/ 128588 w 180975"/>
                  <a:gd name="connsiteY4" fmla="*/ 57150 h 523875"/>
                  <a:gd name="connsiteX5" fmla="*/ 90488 w 180975"/>
                  <a:gd name="connsiteY5" fmla="*/ 0 h 523875"/>
                  <a:gd name="connsiteX6" fmla="*/ 47625 w 180975"/>
                  <a:gd name="connsiteY6" fmla="*/ 42862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523875">
                    <a:moveTo>
                      <a:pt x="47625" y="42862"/>
                    </a:moveTo>
                    <a:lnTo>
                      <a:pt x="0" y="461962"/>
                    </a:lnTo>
                    <a:lnTo>
                      <a:pt x="95250" y="523875"/>
                    </a:lnTo>
                    <a:lnTo>
                      <a:pt x="180975" y="452437"/>
                    </a:lnTo>
                    <a:lnTo>
                      <a:pt x="128588" y="57150"/>
                    </a:lnTo>
                    <a:lnTo>
                      <a:pt x="90488" y="0"/>
                    </a:lnTo>
                    <a:lnTo>
                      <a:pt x="47625" y="42862"/>
                    </a:ln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Freeform: Shape 641">
                <a:extLst>
                  <a:ext uri="{FF2B5EF4-FFF2-40B4-BE49-F238E27FC236}">
                    <a16:creationId xmlns:a16="http://schemas.microsoft.com/office/drawing/2014/main" id="{75CD373E-9648-4DB2-A8A8-601C3DCAFC79}"/>
                  </a:ext>
                </a:extLst>
              </p:cNvPr>
              <p:cNvSpPr/>
              <p:nvPr/>
            </p:nvSpPr>
            <p:spPr>
              <a:xfrm>
                <a:off x="10077479" y="4173941"/>
                <a:ext cx="486970" cy="217470"/>
              </a:xfrm>
              <a:custGeom>
                <a:avLst/>
                <a:gdLst>
                  <a:gd name="connsiteX0" fmla="*/ 0 w 464344"/>
                  <a:gd name="connsiteY0" fmla="*/ 42862 h 100012"/>
                  <a:gd name="connsiteX1" fmla="*/ 180975 w 464344"/>
                  <a:gd name="connsiteY1" fmla="*/ 95250 h 100012"/>
                  <a:gd name="connsiteX2" fmla="*/ 204787 w 464344"/>
                  <a:gd name="connsiteY2" fmla="*/ 71437 h 100012"/>
                  <a:gd name="connsiteX3" fmla="*/ 309562 w 464344"/>
                  <a:gd name="connsiteY3" fmla="*/ 100012 h 100012"/>
                  <a:gd name="connsiteX4" fmla="*/ 464344 w 464344"/>
                  <a:gd name="connsiteY4" fmla="*/ 19050 h 100012"/>
                  <a:gd name="connsiteX5" fmla="*/ 254794 w 464344"/>
                  <a:gd name="connsiteY5" fmla="*/ 0 h 100012"/>
                  <a:gd name="connsiteX6" fmla="*/ 0 w 464344"/>
                  <a:gd name="connsiteY6" fmla="*/ 42862 h 100012"/>
                  <a:gd name="connsiteX0" fmla="*/ 0 w 482017"/>
                  <a:gd name="connsiteY0" fmla="*/ 26137 h 100012"/>
                  <a:gd name="connsiteX1" fmla="*/ 198648 w 482017"/>
                  <a:gd name="connsiteY1" fmla="*/ 95250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100012"/>
                  <a:gd name="connsiteX1" fmla="*/ 151519 w 482017"/>
                  <a:gd name="connsiteY1" fmla="*/ 96644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96644"/>
                  <a:gd name="connsiteX1" fmla="*/ 151519 w 482017"/>
                  <a:gd name="connsiteY1" fmla="*/ 96644 h 96644"/>
                  <a:gd name="connsiteX2" fmla="*/ 222460 w 482017"/>
                  <a:gd name="connsiteY2" fmla="*/ 71437 h 96644"/>
                  <a:gd name="connsiteX3" fmla="*/ 336071 w 482017"/>
                  <a:gd name="connsiteY3" fmla="*/ 93043 h 96644"/>
                  <a:gd name="connsiteX4" fmla="*/ 482017 w 482017"/>
                  <a:gd name="connsiteY4" fmla="*/ 19050 h 96644"/>
                  <a:gd name="connsiteX5" fmla="*/ 272467 w 482017"/>
                  <a:gd name="connsiteY5" fmla="*/ 0 h 96644"/>
                  <a:gd name="connsiteX6" fmla="*/ 0 w 482017"/>
                  <a:gd name="connsiteY6" fmla="*/ 26137 h 96644"/>
                  <a:gd name="connsiteX0" fmla="*/ 0 w 473180"/>
                  <a:gd name="connsiteY0" fmla="*/ 26137 h 96644"/>
                  <a:gd name="connsiteX1" fmla="*/ 151519 w 473180"/>
                  <a:gd name="connsiteY1" fmla="*/ 96644 h 96644"/>
                  <a:gd name="connsiteX2" fmla="*/ 222460 w 473180"/>
                  <a:gd name="connsiteY2" fmla="*/ 71437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73180"/>
                  <a:gd name="connsiteY0" fmla="*/ 26137 h 96644"/>
                  <a:gd name="connsiteX1" fmla="*/ 151519 w 473180"/>
                  <a:gd name="connsiteY1" fmla="*/ 96644 h 96644"/>
                  <a:gd name="connsiteX2" fmla="*/ 243079 w 473180"/>
                  <a:gd name="connsiteY2" fmla="*/ 70044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22124"/>
                  <a:gd name="connsiteY0" fmla="*/ 18704 h 96644"/>
                  <a:gd name="connsiteX1" fmla="*/ 100463 w 422124"/>
                  <a:gd name="connsiteY1" fmla="*/ 96644 h 96644"/>
                  <a:gd name="connsiteX2" fmla="*/ 192023 w 422124"/>
                  <a:gd name="connsiteY2" fmla="*/ 70044 h 96644"/>
                  <a:gd name="connsiteX3" fmla="*/ 285015 w 422124"/>
                  <a:gd name="connsiteY3" fmla="*/ 93043 h 96644"/>
                  <a:gd name="connsiteX4" fmla="*/ 422124 w 422124"/>
                  <a:gd name="connsiteY4" fmla="*/ 19050 h 96644"/>
                  <a:gd name="connsiteX5" fmla="*/ 221411 w 422124"/>
                  <a:gd name="connsiteY5" fmla="*/ 0 h 96644"/>
                  <a:gd name="connsiteX6" fmla="*/ 0 w 422124"/>
                  <a:gd name="connsiteY6" fmla="*/ 18704 h 96644"/>
                  <a:gd name="connsiteX0" fmla="*/ 0 w 374996"/>
                  <a:gd name="connsiteY0" fmla="*/ 18704 h 96644"/>
                  <a:gd name="connsiteX1" fmla="*/ 100463 w 374996"/>
                  <a:gd name="connsiteY1" fmla="*/ 96644 h 96644"/>
                  <a:gd name="connsiteX2" fmla="*/ 192023 w 374996"/>
                  <a:gd name="connsiteY2" fmla="*/ 70044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6644"/>
                  <a:gd name="connsiteX1" fmla="*/ 100463 w 374996"/>
                  <a:gd name="connsiteY1" fmla="*/ 96644 h 96644"/>
                  <a:gd name="connsiteX2" fmla="*/ 195950 w 374996"/>
                  <a:gd name="connsiteY2" fmla="*/ 40310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3043"/>
                  <a:gd name="connsiteX1" fmla="*/ 96536 w 374996"/>
                  <a:gd name="connsiteY1" fmla="*/ 72485 h 93043"/>
                  <a:gd name="connsiteX2" fmla="*/ 195950 w 374996"/>
                  <a:gd name="connsiteY2" fmla="*/ 40310 h 93043"/>
                  <a:gd name="connsiteX3" fmla="*/ 285015 w 374996"/>
                  <a:gd name="connsiteY3" fmla="*/ 93043 h 93043"/>
                  <a:gd name="connsiteX4" fmla="*/ 374996 w 374996"/>
                  <a:gd name="connsiteY4" fmla="*/ 13475 h 93043"/>
                  <a:gd name="connsiteX5" fmla="*/ 221411 w 374996"/>
                  <a:gd name="connsiteY5" fmla="*/ 0 h 93043"/>
                  <a:gd name="connsiteX6" fmla="*/ 0 w 374996"/>
                  <a:gd name="connsiteY6" fmla="*/ 18704 h 93043"/>
                  <a:gd name="connsiteX0" fmla="*/ 0 w 374996"/>
                  <a:gd name="connsiteY0" fmla="*/ 18704 h 76318"/>
                  <a:gd name="connsiteX1" fmla="*/ 96536 w 374996"/>
                  <a:gd name="connsiteY1" fmla="*/ 72485 h 76318"/>
                  <a:gd name="connsiteX2" fmla="*/ 195950 w 374996"/>
                  <a:gd name="connsiteY2" fmla="*/ 40310 h 76318"/>
                  <a:gd name="connsiteX3" fmla="*/ 300724 w 374996"/>
                  <a:gd name="connsiteY3" fmla="*/ 76318 h 76318"/>
                  <a:gd name="connsiteX4" fmla="*/ 374996 w 374996"/>
                  <a:gd name="connsiteY4" fmla="*/ 13475 h 76318"/>
                  <a:gd name="connsiteX5" fmla="*/ 221411 w 374996"/>
                  <a:gd name="connsiteY5" fmla="*/ 0 h 76318"/>
                  <a:gd name="connsiteX6" fmla="*/ 0 w 374996"/>
                  <a:gd name="connsiteY6" fmla="*/ 18704 h 7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996" h="76318">
                    <a:moveTo>
                      <a:pt x="0" y="18704"/>
                    </a:moveTo>
                    <a:lnTo>
                      <a:pt x="96536" y="72485"/>
                    </a:lnTo>
                    <a:lnTo>
                      <a:pt x="195950" y="40310"/>
                    </a:lnTo>
                    <a:lnTo>
                      <a:pt x="300724" y="76318"/>
                    </a:lnTo>
                    <a:lnTo>
                      <a:pt x="374996" y="13475"/>
                    </a:lnTo>
                    <a:lnTo>
                      <a:pt x="221411" y="0"/>
                    </a:lnTo>
                    <a:lnTo>
                      <a:pt x="0" y="18704"/>
                    </a:ln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Oval 12">
                <a:extLst>
                  <a:ext uri="{FF2B5EF4-FFF2-40B4-BE49-F238E27FC236}">
                    <a16:creationId xmlns:a16="http://schemas.microsoft.com/office/drawing/2014/main" id="{9ABB7D78-6247-41F2-8438-A3A1BD193C79}"/>
                  </a:ext>
                </a:extLst>
              </p:cNvPr>
              <p:cNvSpPr/>
              <p:nvPr/>
            </p:nvSpPr>
            <p:spPr>
              <a:xfrm>
                <a:off x="9822052" y="3170667"/>
                <a:ext cx="983357" cy="1119636"/>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33966 w 1235054"/>
                  <a:gd name="connsiteY0" fmla="*/ 592052 h 1167446"/>
                  <a:gd name="connsiteX1" fmla="*/ 134705 w 1235054"/>
                  <a:gd name="connsiteY1" fmla="*/ 193460 h 1167446"/>
                  <a:gd name="connsiteX2" fmla="*/ 634510 w 1235054"/>
                  <a:gd name="connsiteY2" fmla="*/ 16658 h 1167446"/>
                  <a:gd name="connsiteX3" fmla="*/ 1235054 w 1235054"/>
                  <a:gd name="connsiteY3" fmla="*/ 592052 h 1167446"/>
                  <a:gd name="connsiteX4" fmla="*/ 634510 w 1235054"/>
                  <a:gd name="connsiteY4" fmla="*/ 1167446 h 1167446"/>
                  <a:gd name="connsiteX5" fmla="*/ 33966 w 1235054"/>
                  <a:gd name="connsiteY5" fmla="*/ 592052 h 1167446"/>
                  <a:gd name="connsiteX0" fmla="*/ 33966 w 1252356"/>
                  <a:gd name="connsiteY0" fmla="*/ 576322 h 1151716"/>
                  <a:gd name="connsiteX1" fmla="*/ 134705 w 1252356"/>
                  <a:gd name="connsiteY1" fmla="*/ 177730 h 1151716"/>
                  <a:gd name="connsiteX2" fmla="*/ 634510 w 1252356"/>
                  <a:gd name="connsiteY2" fmla="*/ 928 h 1151716"/>
                  <a:gd name="connsiteX3" fmla="*/ 1058697 w 1252356"/>
                  <a:gd name="connsiteY3" fmla="*/ 130705 h 1151716"/>
                  <a:gd name="connsiteX4" fmla="*/ 1235054 w 1252356"/>
                  <a:gd name="connsiteY4" fmla="*/ 576322 h 1151716"/>
                  <a:gd name="connsiteX5" fmla="*/ 634510 w 1252356"/>
                  <a:gd name="connsiteY5" fmla="*/ 1151716 h 1151716"/>
                  <a:gd name="connsiteX6" fmla="*/ 33966 w 1252356"/>
                  <a:gd name="connsiteY6" fmla="*/ 576322 h 1151716"/>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4653"/>
                  <a:gd name="connsiteX1" fmla="*/ 134705 w 1215019"/>
                  <a:gd name="connsiteY1" fmla="*/ 177730 h 1154653"/>
                  <a:gd name="connsiteX2" fmla="*/ 634510 w 1215019"/>
                  <a:gd name="connsiteY2" fmla="*/ 928 h 1154653"/>
                  <a:gd name="connsiteX3" fmla="*/ 1058697 w 1215019"/>
                  <a:gd name="connsiteY3" fmla="*/ 130705 h 1154653"/>
                  <a:gd name="connsiteX4" fmla="*/ 1193370 w 1215019"/>
                  <a:gd name="connsiteY4" fmla="*/ 564566 h 1154653"/>
                  <a:gd name="connsiteX5" fmla="*/ 634510 w 1215019"/>
                  <a:gd name="connsiteY5" fmla="*/ 1151716 h 1154653"/>
                  <a:gd name="connsiteX6" fmla="*/ 33966 w 1215019"/>
                  <a:gd name="connsiteY6" fmla="*/ 576322 h 1154653"/>
                  <a:gd name="connsiteX0" fmla="*/ 32954 w 1214007"/>
                  <a:gd name="connsiteY0" fmla="*/ 576322 h 1183672"/>
                  <a:gd name="connsiteX1" fmla="*/ 133693 w 1214007"/>
                  <a:gd name="connsiteY1" fmla="*/ 177730 h 1183672"/>
                  <a:gd name="connsiteX2" fmla="*/ 633498 w 1214007"/>
                  <a:gd name="connsiteY2" fmla="*/ 928 h 1183672"/>
                  <a:gd name="connsiteX3" fmla="*/ 1057685 w 1214007"/>
                  <a:gd name="connsiteY3" fmla="*/ 130705 h 1183672"/>
                  <a:gd name="connsiteX4" fmla="*/ 1192358 w 1214007"/>
                  <a:gd name="connsiteY4" fmla="*/ 564566 h 1183672"/>
                  <a:gd name="connsiteX5" fmla="*/ 619603 w 1214007"/>
                  <a:gd name="connsiteY5" fmla="*/ 1181107 h 1183672"/>
                  <a:gd name="connsiteX6" fmla="*/ 32954 w 1214007"/>
                  <a:gd name="connsiteY6" fmla="*/ 576322 h 1183672"/>
                  <a:gd name="connsiteX0" fmla="*/ 32954 w 1214007"/>
                  <a:gd name="connsiteY0" fmla="*/ 576322 h 1181173"/>
                  <a:gd name="connsiteX1" fmla="*/ 133693 w 1214007"/>
                  <a:gd name="connsiteY1" fmla="*/ 177730 h 1181173"/>
                  <a:gd name="connsiteX2" fmla="*/ 633498 w 1214007"/>
                  <a:gd name="connsiteY2" fmla="*/ 928 h 1181173"/>
                  <a:gd name="connsiteX3" fmla="*/ 1057685 w 1214007"/>
                  <a:gd name="connsiteY3" fmla="*/ 130705 h 1181173"/>
                  <a:gd name="connsiteX4" fmla="*/ 1192358 w 1214007"/>
                  <a:gd name="connsiteY4" fmla="*/ 564566 h 1181173"/>
                  <a:gd name="connsiteX5" fmla="*/ 619603 w 1214007"/>
                  <a:gd name="connsiteY5" fmla="*/ 1181107 h 1181173"/>
                  <a:gd name="connsiteX6" fmla="*/ 32954 w 1214007"/>
                  <a:gd name="connsiteY6" fmla="*/ 576322 h 1181173"/>
                  <a:gd name="connsiteX0" fmla="*/ 11987 w 1193040"/>
                  <a:gd name="connsiteY0" fmla="*/ 576322 h 1181173"/>
                  <a:gd name="connsiteX1" fmla="*/ 112726 w 1193040"/>
                  <a:gd name="connsiteY1" fmla="*/ 177730 h 1181173"/>
                  <a:gd name="connsiteX2" fmla="*/ 612531 w 1193040"/>
                  <a:gd name="connsiteY2" fmla="*/ 928 h 1181173"/>
                  <a:gd name="connsiteX3" fmla="*/ 1036718 w 1193040"/>
                  <a:gd name="connsiteY3" fmla="*/ 130705 h 1181173"/>
                  <a:gd name="connsiteX4" fmla="*/ 1171391 w 1193040"/>
                  <a:gd name="connsiteY4" fmla="*/ 564566 h 1181173"/>
                  <a:gd name="connsiteX5" fmla="*/ 598636 w 1193040"/>
                  <a:gd name="connsiteY5" fmla="*/ 1181107 h 1181173"/>
                  <a:gd name="connsiteX6" fmla="*/ 11987 w 1193040"/>
                  <a:gd name="connsiteY6" fmla="*/ 576322 h 1181173"/>
                  <a:gd name="connsiteX0" fmla="*/ 28406 w 1209459"/>
                  <a:gd name="connsiteY0" fmla="*/ 576322 h 1169422"/>
                  <a:gd name="connsiteX1" fmla="*/ 129145 w 1209459"/>
                  <a:gd name="connsiteY1" fmla="*/ 177730 h 1169422"/>
                  <a:gd name="connsiteX2" fmla="*/ 628950 w 1209459"/>
                  <a:gd name="connsiteY2" fmla="*/ 928 h 1169422"/>
                  <a:gd name="connsiteX3" fmla="*/ 1053137 w 1209459"/>
                  <a:gd name="connsiteY3" fmla="*/ 130705 h 1169422"/>
                  <a:gd name="connsiteX4" fmla="*/ 1187810 w 1209459"/>
                  <a:gd name="connsiteY4" fmla="*/ 564566 h 1169422"/>
                  <a:gd name="connsiteX5" fmla="*/ 552529 w 1209459"/>
                  <a:gd name="connsiteY5" fmla="*/ 1169351 h 1169422"/>
                  <a:gd name="connsiteX6" fmla="*/ 28406 w 1209459"/>
                  <a:gd name="connsiteY6" fmla="*/ 576322 h 116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9459" h="1169422">
                    <a:moveTo>
                      <a:pt x="28406" y="576322"/>
                    </a:moveTo>
                    <a:cubicBezTo>
                      <a:pt x="-42158" y="411052"/>
                      <a:pt x="29054" y="273629"/>
                      <a:pt x="129145" y="177730"/>
                    </a:cubicBezTo>
                    <a:cubicBezTo>
                      <a:pt x="229236" y="81831"/>
                      <a:pt x="474951" y="8766"/>
                      <a:pt x="628950" y="928"/>
                    </a:cubicBezTo>
                    <a:cubicBezTo>
                      <a:pt x="782949" y="-6910"/>
                      <a:pt x="953046" y="34806"/>
                      <a:pt x="1053137" y="130705"/>
                    </a:cubicBezTo>
                    <a:cubicBezTo>
                      <a:pt x="1153228" y="226604"/>
                      <a:pt x="1255034" y="407134"/>
                      <a:pt x="1187810" y="564566"/>
                    </a:cubicBezTo>
                    <a:cubicBezTo>
                      <a:pt x="1211482" y="1016857"/>
                      <a:pt x="898603" y="1173270"/>
                      <a:pt x="552529" y="1169351"/>
                    </a:cubicBezTo>
                    <a:cubicBezTo>
                      <a:pt x="206455" y="1165432"/>
                      <a:pt x="98970" y="741592"/>
                      <a:pt x="28406" y="576322"/>
                    </a:cubicBezTo>
                    <a:close/>
                  </a:path>
                </a:pathLst>
              </a:custGeom>
              <a:solidFill>
                <a:srgbClr val="FCC487"/>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22" name="Group 121">
                <a:extLst>
                  <a:ext uri="{FF2B5EF4-FFF2-40B4-BE49-F238E27FC236}">
                    <a16:creationId xmlns:a16="http://schemas.microsoft.com/office/drawing/2014/main" id="{DA402ACA-BCA0-4BE2-8781-53337447369C}"/>
                  </a:ext>
                </a:extLst>
              </p:cNvPr>
              <p:cNvGrpSpPr/>
              <p:nvPr/>
            </p:nvGrpSpPr>
            <p:grpSpPr>
              <a:xfrm>
                <a:off x="10403342" y="3506812"/>
                <a:ext cx="278996" cy="177615"/>
                <a:chOff x="2292924" y="1146401"/>
                <a:chExt cx="366419" cy="234125"/>
              </a:xfrm>
            </p:grpSpPr>
            <p:sp>
              <p:nvSpPr>
                <p:cNvPr id="135" name="Oval 5">
                  <a:extLst>
                    <a:ext uri="{FF2B5EF4-FFF2-40B4-BE49-F238E27FC236}">
                      <a16:creationId xmlns:a16="http://schemas.microsoft.com/office/drawing/2014/main" id="{BD17D29C-4052-4EC7-9100-F70D6D2AE508}"/>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Oval 4">
                  <a:extLst>
                    <a:ext uri="{FF2B5EF4-FFF2-40B4-BE49-F238E27FC236}">
                      <a16:creationId xmlns:a16="http://schemas.microsoft.com/office/drawing/2014/main" id="{04D50277-62FB-4804-BC05-756819B900BD}"/>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9977555C-0B15-4B74-AD4B-292E9FF71F87}"/>
                    </a:ext>
                  </a:extLst>
                </p:cNvPr>
                <p:cNvSpPr/>
                <p:nvPr/>
              </p:nvSpPr>
              <p:spPr>
                <a:xfrm rot="1695153" flipH="1">
                  <a:off x="2351497" y="1176611"/>
                  <a:ext cx="202343" cy="202344"/>
                </a:xfrm>
                <a:prstGeom prst="ellipse">
                  <a:avLst/>
                </a:prstGeom>
                <a:solidFill>
                  <a:srgbClr val="8FAA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00AC7B07-B1DE-47DF-A4AC-EBF80C202FDE}"/>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CA2C76DC-E3D2-4201-B098-200E1B510915}"/>
                    </a:ext>
                  </a:extLst>
                </p:cNvPr>
                <p:cNvSpPr/>
                <p:nvPr/>
              </p:nvSpPr>
              <p:spPr>
                <a:xfrm rot="1695153" flipH="1">
                  <a:off x="2375391" y="1208573"/>
                  <a:ext cx="91974" cy="91974"/>
                </a:xfrm>
                <a:prstGeom prst="ellipse">
                  <a:avLst/>
                </a:prstGeom>
                <a:solidFill>
                  <a:srgbClr val="D6DCE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1C7F9FCE-0FB4-4782-86B5-F13C85B084DF}"/>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23" name="Group 122">
                <a:extLst>
                  <a:ext uri="{FF2B5EF4-FFF2-40B4-BE49-F238E27FC236}">
                    <a16:creationId xmlns:a16="http://schemas.microsoft.com/office/drawing/2014/main" id="{3BA70BBE-8F42-4F33-A96D-BF62E330A3F5}"/>
                  </a:ext>
                </a:extLst>
              </p:cNvPr>
              <p:cNvGrpSpPr/>
              <p:nvPr/>
            </p:nvGrpSpPr>
            <p:grpSpPr>
              <a:xfrm>
                <a:off x="10236701" y="3909841"/>
                <a:ext cx="273497" cy="193375"/>
                <a:chOff x="2751023" y="2876401"/>
                <a:chExt cx="306685" cy="217634"/>
              </a:xfrm>
            </p:grpSpPr>
            <p:sp>
              <p:nvSpPr>
                <p:cNvPr id="133" name="Chord 14349">
                  <a:extLst>
                    <a:ext uri="{FF2B5EF4-FFF2-40B4-BE49-F238E27FC236}">
                      <a16:creationId xmlns:a16="http://schemas.microsoft.com/office/drawing/2014/main" id="{05DC21DC-CED0-4A10-A562-DE31DC5A7F8C}"/>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4" name="Chord 14349">
                  <a:extLst>
                    <a:ext uri="{FF2B5EF4-FFF2-40B4-BE49-F238E27FC236}">
                      <a16:creationId xmlns:a16="http://schemas.microsoft.com/office/drawing/2014/main" id="{32F0E967-EE11-468F-90AD-5C8B71CCCF22}"/>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24" name="Freeform: Shape 646">
                <a:extLst>
                  <a:ext uri="{FF2B5EF4-FFF2-40B4-BE49-F238E27FC236}">
                    <a16:creationId xmlns:a16="http://schemas.microsoft.com/office/drawing/2014/main" id="{EAC26A3F-F153-4923-9D79-294AD552709A}"/>
                  </a:ext>
                </a:extLst>
              </p:cNvPr>
              <p:cNvSpPr/>
              <p:nvPr/>
            </p:nvSpPr>
            <p:spPr>
              <a:xfrm>
                <a:off x="10301719" y="3742865"/>
                <a:ext cx="89322" cy="77049"/>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Freeform: Shape 647">
                <a:extLst>
                  <a:ext uri="{FF2B5EF4-FFF2-40B4-BE49-F238E27FC236}">
                    <a16:creationId xmlns:a16="http://schemas.microsoft.com/office/drawing/2014/main" id="{9C113D1F-F308-4314-A54C-07E076DBD183}"/>
                  </a:ext>
                </a:extLst>
              </p:cNvPr>
              <p:cNvSpPr/>
              <p:nvPr/>
            </p:nvSpPr>
            <p:spPr>
              <a:xfrm>
                <a:off x="9818530" y="3105041"/>
                <a:ext cx="1018851" cy="689275"/>
              </a:xfrm>
              <a:custGeom>
                <a:avLst/>
                <a:gdLst>
                  <a:gd name="connsiteX0" fmla="*/ 390525 w 390525"/>
                  <a:gd name="connsiteY0" fmla="*/ 323850 h 327025"/>
                  <a:gd name="connsiteX1" fmla="*/ 361950 w 390525"/>
                  <a:gd name="connsiteY1" fmla="*/ 161925 h 327025"/>
                  <a:gd name="connsiteX2" fmla="*/ 295275 w 390525"/>
                  <a:gd name="connsiteY2" fmla="*/ 114300 h 327025"/>
                  <a:gd name="connsiteX3" fmla="*/ 234950 w 390525"/>
                  <a:gd name="connsiteY3" fmla="*/ 152400 h 327025"/>
                  <a:gd name="connsiteX4" fmla="*/ 200025 w 390525"/>
                  <a:gd name="connsiteY4" fmla="*/ 187325 h 327025"/>
                  <a:gd name="connsiteX5" fmla="*/ 130175 w 390525"/>
                  <a:gd name="connsiteY5" fmla="*/ 152400 h 327025"/>
                  <a:gd name="connsiteX6" fmla="*/ 130175 w 390525"/>
                  <a:gd name="connsiteY6" fmla="*/ 120650 h 327025"/>
                  <a:gd name="connsiteX7" fmla="*/ 73025 w 390525"/>
                  <a:gd name="connsiteY7" fmla="*/ 120650 h 327025"/>
                  <a:gd name="connsiteX8" fmla="*/ 28575 w 390525"/>
                  <a:gd name="connsiteY8" fmla="*/ 165100 h 327025"/>
                  <a:gd name="connsiteX9" fmla="*/ 19050 w 390525"/>
                  <a:gd name="connsiteY9" fmla="*/ 234950 h 327025"/>
                  <a:gd name="connsiteX10" fmla="*/ 12700 w 390525"/>
                  <a:gd name="connsiteY10" fmla="*/ 320675 h 327025"/>
                  <a:gd name="connsiteX11" fmla="*/ 0 w 390525"/>
                  <a:gd name="connsiteY11" fmla="*/ 327025 h 327025"/>
                  <a:gd name="connsiteX12" fmla="*/ 3175 w 390525"/>
                  <a:gd name="connsiteY12" fmla="*/ 120650 h 327025"/>
                  <a:gd name="connsiteX13" fmla="*/ 98425 w 390525"/>
                  <a:gd name="connsiteY13" fmla="*/ 12700 h 327025"/>
                  <a:gd name="connsiteX14" fmla="*/ 212725 w 390525"/>
                  <a:gd name="connsiteY14" fmla="*/ 0 h 327025"/>
                  <a:gd name="connsiteX15" fmla="*/ 298450 w 390525"/>
                  <a:gd name="connsiteY15" fmla="*/ 25400 h 327025"/>
                  <a:gd name="connsiteX16" fmla="*/ 374650 w 390525"/>
                  <a:gd name="connsiteY16" fmla="*/ 101600 h 327025"/>
                  <a:gd name="connsiteX17" fmla="*/ 390525 w 390525"/>
                  <a:gd name="connsiteY17" fmla="*/ 323850 h 327025"/>
                  <a:gd name="connsiteX0" fmla="*/ 400084 w 400084"/>
                  <a:gd name="connsiteY0" fmla="*/ 323850 h 327025"/>
                  <a:gd name="connsiteX1" fmla="*/ 371509 w 400084"/>
                  <a:gd name="connsiteY1" fmla="*/ 161925 h 327025"/>
                  <a:gd name="connsiteX2" fmla="*/ 304834 w 400084"/>
                  <a:gd name="connsiteY2" fmla="*/ 114300 h 327025"/>
                  <a:gd name="connsiteX3" fmla="*/ 244509 w 400084"/>
                  <a:gd name="connsiteY3" fmla="*/ 152400 h 327025"/>
                  <a:gd name="connsiteX4" fmla="*/ 209584 w 400084"/>
                  <a:gd name="connsiteY4" fmla="*/ 187325 h 327025"/>
                  <a:gd name="connsiteX5" fmla="*/ 139734 w 400084"/>
                  <a:gd name="connsiteY5" fmla="*/ 152400 h 327025"/>
                  <a:gd name="connsiteX6" fmla="*/ 139734 w 400084"/>
                  <a:gd name="connsiteY6" fmla="*/ 120650 h 327025"/>
                  <a:gd name="connsiteX7" fmla="*/ 82584 w 400084"/>
                  <a:gd name="connsiteY7" fmla="*/ 120650 h 327025"/>
                  <a:gd name="connsiteX8" fmla="*/ 38134 w 400084"/>
                  <a:gd name="connsiteY8" fmla="*/ 165100 h 327025"/>
                  <a:gd name="connsiteX9" fmla="*/ 28609 w 400084"/>
                  <a:gd name="connsiteY9" fmla="*/ 234950 h 327025"/>
                  <a:gd name="connsiteX10" fmla="*/ 22259 w 400084"/>
                  <a:gd name="connsiteY10" fmla="*/ 320675 h 327025"/>
                  <a:gd name="connsiteX11" fmla="*/ 9559 w 400084"/>
                  <a:gd name="connsiteY11" fmla="*/ 327025 h 327025"/>
                  <a:gd name="connsiteX12" fmla="*/ 12734 w 400084"/>
                  <a:gd name="connsiteY12" fmla="*/ 120650 h 327025"/>
                  <a:gd name="connsiteX13" fmla="*/ 107984 w 400084"/>
                  <a:gd name="connsiteY13" fmla="*/ 12700 h 327025"/>
                  <a:gd name="connsiteX14" fmla="*/ 222284 w 400084"/>
                  <a:gd name="connsiteY14" fmla="*/ 0 h 327025"/>
                  <a:gd name="connsiteX15" fmla="*/ 308009 w 400084"/>
                  <a:gd name="connsiteY15" fmla="*/ 25400 h 327025"/>
                  <a:gd name="connsiteX16" fmla="*/ 384209 w 400084"/>
                  <a:gd name="connsiteY16" fmla="*/ 101600 h 327025"/>
                  <a:gd name="connsiteX17" fmla="*/ 400084 w 400084"/>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392545 w 398937"/>
                  <a:gd name="connsiteY0" fmla="*/ 319087 h 327025"/>
                  <a:gd name="connsiteX1" fmla="*/ 378257 w 398937"/>
                  <a:gd name="connsiteY1" fmla="*/ 161925 h 327025"/>
                  <a:gd name="connsiteX2" fmla="*/ 311582 w 398937"/>
                  <a:gd name="connsiteY2" fmla="*/ 114300 h 327025"/>
                  <a:gd name="connsiteX3" fmla="*/ 251257 w 398937"/>
                  <a:gd name="connsiteY3" fmla="*/ 152400 h 327025"/>
                  <a:gd name="connsiteX4" fmla="*/ 216332 w 398937"/>
                  <a:gd name="connsiteY4" fmla="*/ 187325 h 327025"/>
                  <a:gd name="connsiteX5" fmla="*/ 146482 w 398937"/>
                  <a:gd name="connsiteY5" fmla="*/ 152400 h 327025"/>
                  <a:gd name="connsiteX6" fmla="*/ 146482 w 398937"/>
                  <a:gd name="connsiteY6" fmla="*/ 120650 h 327025"/>
                  <a:gd name="connsiteX7" fmla="*/ 89332 w 398937"/>
                  <a:gd name="connsiteY7" fmla="*/ 120650 h 327025"/>
                  <a:gd name="connsiteX8" fmla="*/ 44882 w 398937"/>
                  <a:gd name="connsiteY8" fmla="*/ 165100 h 327025"/>
                  <a:gd name="connsiteX9" fmla="*/ 35357 w 398937"/>
                  <a:gd name="connsiteY9" fmla="*/ 234950 h 327025"/>
                  <a:gd name="connsiteX10" fmla="*/ 29007 w 398937"/>
                  <a:gd name="connsiteY10" fmla="*/ 320675 h 327025"/>
                  <a:gd name="connsiteX11" fmla="*/ 16307 w 398937"/>
                  <a:gd name="connsiteY11" fmla="*/ 327025 h 327025"/>
                  <a:gd name="connsiteX12" fmla="*/ 19482 w 398937"/>
                  <a:gd name="connsiteY12" fmla="*/ 120650 h 327025"/>
                  <a:gd name="connsiteX13" fmla="*/ 114732 w 398937"/>
                  <a:gd name="connsiteY13" fmla="*/ 12700 h 327025"/>
                  <a:gd name="connsiteX14" fmla="*/ 229032 w 398937"/>
                  <a:gd name="connsiteY14" fmla="*/ 0 h 327025"/>
                  <a:gd name="connsiteX15" fmla="*/ 314757 w 398937"/>
                  <a:gd name="connsiteY15" fmla="*/ 25400 h 327025"/>
                  <a:gd name="connsiteX16" fmla="*/ 390957 w 398937"/>
                  <a:gd name="connsiteY16" fmla="*/ 101600 h 327025"/>
                  <a:gd name="connsiteX17" fmla="*/ 392545 w 398937"/>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60782 w 407926"/>
                  <a:gd name="connsiteY3" fmla="*/ 157163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2189 w 407926"/>
                  <a:gd name="connsiteY5" fmla="*/ 118268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16307 w 407926"/>
                  <a:gd name="connsiteY7" fmla="*/ 327025 h 327025"/>
                  <a:gd name="connsiteX8" fmla="*/ 19482 w 407926"/>
                  <a:gd name="connsiteY8" fmla="*/ 120650 h 327025"/>
                  <a:gd name="connsiteX9" fmla="*/ 114732 w 407926"/>
                  <a:gd name="connsiteY9" fmla="*/ 12700 h 327025"/>
                  <a:gd name="connsiteX10" fmla="*/ 229032 w 407926"/>
                  <a:gd name="connsiteY10" fmla="*/ 0 h 327025"/>
                  <a:gd name="connsiteX11" fmla="*/ 314757 w 407926"/>
                  <a:gd name="connsiteY11" fmla="*/ 25400 h 327025"/>
                  <a:gd name="connsiteX12" fmla="*/ 390957 w 407926"/>
                  <a:gd name="connsiteY12" fmla="*/ 101600 h 327025"/>
                  <a:gd name="connsiteX13" fmla="*/ 392545 w 407926"/>
                  <a:gd name="connsiteY13"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16307 w 407926"/>
                  <a:gd name="connsiteY7" fmla="*/ 327025 h 327025"/>
                  <a:gd name="connsiteX8" fmla="*/ 19482 w 407926"/>
                  <a:gd name="connsiteY8" fmla="*/ 120650 h 327025"/>
                  <a:gd name="connsiteX9" fmla="*/ 114732 w 407926"/>
                  <a:gd name="connsiteY9" fmla="*/ 12700 h 327025"/>
                  <a:gd name="connsiteX10" fmla="*/ 229032 w 407926"/>
                  <a:gd name="connsiteY10" fmla="*/ 0 h 327025"/>
                  <a:gd name="connsiteX11" fmla="*/ 314757 w 407926"/>
                  <a:gd name="connsiteY11" fmla="*/ 25400 h 327025"/>
                  <a:gd name="connsiteX12" fmla="*/ 390957 w 407926"/>
                  <a:gd name="connsiteY12" fmla="*/ 101600 h 327025"/>
                  <a:gd name="connsiteX13" fmla="*/ 392545 w 407926"/>
                  <a:gd name="connsiteY13" fmla="*/ 319087 h 327025"/>
                  <a:gd name="connsiteX0" fmla="*/ 399503 w 414884"/>
                  <a:gd name="connsiteY0" fmla="*/ 319087 h 319087"/>
                  <a:gd name="connsiteX1" fmla="*/ 385215 w 414884"/>
                  <a:gd name="connsiteY1" fmla="*/ 161925 h 319087"/>
                  <a:gd name="connsiteX2" fmla="*/ 318540 w 414884"/>
                  <a:gd name="connsiteY2" fmla="*/ 114300 h 319087"/>
                  <a:gd name="connsiteX3" fmla="*/ 223290 w 414884"/>
                  <a:gd name="connsiteY3" fmla="*/ 187325 h 319087"/>
                  <a:gd name="connsiteX4" fmla="*/ 153440 w 414884"/>
                  <a:gd name="connsiteY4" fmla="*/ 120650 h 319087"/>
                  <a:gd name="connsiteX5" fmla="*/ 51840 w 414884"/>
                  <a:gd name="connsiteY5" fmla="*/ 165100 h 319087"/>
                  <a:gd name="connsiteX6" fmla="*/ 42315 w 414884"/>
                  <a:gd name="connsiteY6" fmla="*/ 234950 h 319087"/>
                  <a:gd name="connsiteX7" fmla="*/ 11989 w 414884"/>
                  <a:gd name="connsiteY7" fmla="*/ 318255 h 319087"/>
                  <a:gd name="connsiteX8" fmla="*/ 26440 w 414884"/>
                  <a:gd name="connsiteY8" fmla="*/ 120650 h 319087"/>
                  <a:gd name="connsiteX9" fmla="*/ 121690 w 414884"/>
                  <a:gd name="connsiteY9" fmla="*/ 12700 h 319087"/>
                  <a:gd name="connsiteX10" fmla="*/ 235990 w 414884"/>
                  <a:gd name="connsiteY10" fmla="*/ 0 h 319087"/>
                  <a:gd name="connsiteX11" fmla="*/ 321715 w 414884"/>
                  <a:gd name="connsiteY11" fmla="*/ 25400 h 319087"/>
                  <a:gd name="connsiteX12" fmla="*/ 397915 w 414884"/>
                  <a:gd name="connsiteY12" fmla="*/ 101600 h 319087"/>
                  <a:gd name="connsiteX13" fmla="*/ 399503 w 414884"/>
                  <a:gd name="connsiteY13" fmla="*/ 319087 h 319087"/>
                  <a:gd name="connsiteX0" fmla="*/ 399503 w 414884"/>
                  <a:gd name="connsiteY0" fmla="*/ 319087 h 319087"/>
                  <a:gd name="connsiteX1" fmla="*/ 385215 w 414884"/>
                  <a:gd name="connsiteY1" fmla="*/ 161925 h 319087"/>
                  <a:gd name="connsiteX2" fmla="*/ 318540 w 414884"/>
                  <a:gd name="connsiteY2" fmla="*/ 114300 h 319087"/>
                  <a:gd name="connsiteX3" fmla="*/ 223290 w 414884"/>
                  <a:gd name="connsiteY3" fmla="*/ 187325 h 319087"/>
                  <a:gd name="connsiteX4" fmla="*/ 153440 w 414884"/>
                  <a:gd name="connsiteY4" fmla="*/ 120650 h 319087"/>
                  <a:gd name="connsiteX5" fmla="*/ 51840 w 414884"/>
                  <a:gd name="connsiteY5" fmla="*/ 165100 h 319087"/>
                  <a:gd name="connsiteX6" fmla="*/ 71131 w 414884"/>
                  <a:gd name="connsiteY6" fmla="*/ 217410 h 319087"/>
                  <a:gd name="connsiteX7" fmla="*/ 11989 w 414884"/>
                  <a:gd name="connsiteY7" fmla="*/ 318255 h 319087"/>
                  <a:gd name="connsiteX8" fmla="*/ 26440 w 414884"/>
                  <a:gd name="connsiteY8" fmla="*/ 120650 h 319087"/>
                  <a:gd name="connsiteX9" fmla="*/ 121690 w 414884"/>
                  <a:gd name="connsiteY9" fmla="*/ 12700 h 319087"/>
                  <a:gd name="connsiteX10" fmla="*/ 235990 w 414884"/>
                  <a:gd name="connsiteY10" fmla="*/ 0 h 319087"/>
                  <a:gd name="connsiteX11" fmla="*/ 321715 w 414884"/>
                  <a:gd name="connsiteY11" fmla="*/ 25400 h 319087"/>
                  <a:gd name="connsiteX12" fmla="*/ 397915 w 414884"/>
                  <a:gd name="connsiteY12" fmla="*/ 101600 h 319087"/>
                  <a:gd name="connsiteX13" fmla="*/ 399503 w 414884"/>
                  <a:gd name="connsiteY13" fmla="*/ 319087 h 319087"/>
                  <a:gd name="connsiteX0" fmla="*/ 380177 w 395558"/>
                  <a:gd name="connsiteY0" fmla="*/ 319087 h 319087"/>
                  <a:gd name="connsiteX1" fmla="*/ 365889 w 395558"/>
                  <a:gd name="connsiteY1" fmla="*/ 161925 h 319087"/>
                  <a:gd name="connsiteX2" fmla="*/ 299214 w 395558"/>
                  <a:gd name="connsiteY2" fmla="*/ 114300 h 319087"/>
                  <a:gd name="connsiteX3" fmla="*/ 203964 w 395558"/>
                  <a:gd name="connsiteY3" fmla="*/ 187325 h 319087"/>
                  <a:gd name="connsiteX4" fmla="*/ 134114 w 395558"/>
                  <a:gd name="connsiteY4" fmla="*/ 120650 h 319087"/>
                  <a:gd name="connsiteX5" fmla="*/ 32514 w 395558"/>
                  <a:gd name="connsiteY5" fmla="*/ 165100 h 319087"/>
                  <a:gd name="connsiteX6" fmla="*/ 51805 w 395558"/>
                  <a:gd name="connsiteY6" fmla="*/ 217410 h 319087"/>
                  <a:gd name="connsiteX7" fmla="*/ 51548 w 395558"/>
                  <a:gd name="connsiteY7" fmla="*/ 266887 h 319087"/>
                  <a:gd name="connsiteX8" fmla="*/ 7114 w 395558"/>
                  <a:gd name="connsiteY8" fmla="*/ 120650 h 319087"/>
                  <a:gd name="connsiteX9" fmla="*/ 102364 w 395558"/>
                  <a:gd name="connsiteY9" fmla="*/ 12700 h 319087"/>
                  <a:gd name="connsiteX10" fmla="*/ 216664 w 395558"/>
                  <a:gd name="connsiteY10" fmla="*/ 0 h 319087"/>
                  <a:gd name="connsiteX11" fmla="*/ 302389 w 395558"/>
                  <a:gd name="connsiteY11" fmla="*/ 25400 h 319087"/>
                  <a:gd name="connsiteX12" fmla="*/ 378589 w 395558"/>
                  <a:gd name="connsiteY12" fmla="*/ 101600 h 319087"/>
                  <a:gd name="connsiteX13" fmla="*/ 380177 w 395558"/>
                  <a:gd name="connsiteY13" fmla="*/ 319087 h 319087"/>
                  <a:gd name="connsiteX0" fmla="*/ 380177 w 395558"/>
                  <a:gd name="connsiteY0" fmla="*/ 319087 h 319087"/>
                  <a:gd name="connsiteX1" fmla="*/ 355866 w 395558"/>
                  <a:gd name="connsiteY1" fmla="*/ 154408 h 319087"/>
                  <a:gd name="connsiteX2" fmla="*/ 299214 w 395558"/>
                  <a:gd name="connsiteY2" fmla="*/ 114300 h 319087"/>
                  <a:gd name="connsiteX3" fmla="*/ 203964 w 395558"/>
                  <a:gd name="connsiteY3" fmla="*/ 187325 h 319087"/>
                  <a:gd name="connsiteX4" fmla="*/ 134114 w 395558"/>
                  <a:gd name="connsiteY4" fmla="*/ 120650 h 319087"/>
                  <a:gd name="connsiteX5" fmla="*/ 32514 w 395558"/>
                  <a:gd name="connsiteY5" fmla="*/ 165100 h 319087"/>
                  <a:gd name="connsiteX6" fmla="*/ 51805 w 395558"/>
                  <a:gd name="connsiteY6" fmla="*/ 217410 h 319087"/>
                  <a:gd name="connsiteX7" fmla="*/ 51548 w 395558"/>
                  <a:gd name="connsiteY7" fmla="*/ 266887 h 319087"/>
                  <a:gd name="connsiteX8" fmla="*/ 7114 w 395558"/>
                  <a:gd name="connsiteY8" fmla="*/ 120650 h 319087"/>
                  <a:gd name="connsiteX9" fmla="*/ 102364 w 395558"/>
                  <a:gd name="connsiteY9" fmla="*/ 12700 h 319087"/>
                  <a:gd name="connsiteX10" fmla="*/ 216664 w 395558"/>
                  <a:gd name="connsiteY10" fmla="*/ 0 h 319087"/>
                  <a:gd name="connsiteX11" fmla="*/ 302389 w 395558"/>
                  <a:gd name="connsiteY11" fmla="*/ 25400 h 319087"/>
                  <a:gd name="connsiteX12" fmla="*/ 378589 w 395558"/>
                  <a:gd name="connsiteY12" fmla="*/ 101600 h 319087"/>
                  <a:gd name="connsiteX13" fmla="*/ 380177 w 395558"/>
                  <a:gd name="connsiteY13" fmla="*/ 319087 h 3190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55121 w 386571"/>
                  <a:gd name="connsiteY0" fmla="*/ 258949 h 266887"/>
                  <a:gd name="connsiteX1" fmla="*/ 355866 w 386571"/>
                  <a:gd name="connsiteY1" fmla="*/ 154408 h 266887"/>
                  <a:gd name="connsiteX2" fmla="*/ 299214 w 386571"/>
                  <a:gd name="connsiteY2" fmla="*/ 114300 h 266887"/>
                  <a:gd name="connsiteX3" fmla="*/ 203964 w 386571"/>
                  <a:gd name="connsiteY3" fmla="*/ 187325 h 266887"/>
                  <a:gd name="connsiteX4" fmla="*/ 134114 w 386571"/>
                  <a:gd name="connsiteY4" fmla="*/ 120650 h 266887"/>
                  <a:gd name="connsiteX5" fmla="*/ 32514 w 386571"/>
                  <a:gd name="connsiteY5" fmla="*/ 165100 h 266887"/>
                  <a:gd name="connsiteX6" fmla="*/ 51805 w 386571"/>
                  <a:gd name="connsiteY6" fmla="*/ 217410 h 266887"/>
                  <a:gd name="connsiteX7" fmla="*/ 51548 w 386571"/>
                  <a:gd name="connsiteY7" fmla="*/ 266887 h 266887"/>
                  <a:gd name="connsiteX8" fmla="*/ 7114 w 386571"/>
                  <a:gd name="connsiteY8" fmla="*/ 120650 h 266887"/>
                  <a:gd name="connsiteX9" fmla="*/ 102364 w 386571"/>
                  <a:gd name="connsiteY9" fmla="*/ 12700 h 266887"/>
                  <a:gd name="connsiteX10" fmla="*/ 216664 w 386571"/>
                  <a:gd name="connsiteY10" fmla="*/ 0 h 266887"/>
                  <a:gd name="connsiteX11" fmla="*/ 302389 w 386571"/>
                  <a:gd name="connsiteY11" fmla="*/ 25400 h 266887"/>
                  <a:gd name="connsiteX12" fmla="*/ 378589 w 386571"/>
                  <a:gd name="connsiteY12" fmla="*/ 101600 h 266887"/>
                  <a:gd name="connsiteX13" fmla="*/ 355121 w 386571"/>
                  <a:gd name="connsiteY13" fmla="*/ 258949 h 266887"/>
                  <a:gd name="connsiteX0" fmla="*/ 355121 w 384763"/>
                  <a:gd name="connsiteY0" fmla="*/ 258949 h 266887"/>
                  <a:gd name="connsiteX1" fmla="*/ 355866 w 384763"/>
                  <a:gd name="connsiteY1" fmla="*/ 154408 h 266887"/>
                  <a:gd name="connsiteX2" fmla="*/ 299214 w 384763"/>
                  <a:gd name="connsiteY2" fmla="*/ 114300 h 266887"/>
                  <a:gd name="connsiteX3" fmla="*/ 203964 w 384763"/>
                  <a:gd name="connsiteY3" fmla="*/ 187325 h 266887"/>
                  <a:gd name="connsiteX4" fmla="*/ 134114 w 384763"/>
                  <a:gd name="connsiteY4" fmla="*/ 120650 h 266887"/>
                  <a:gd name="connsiteX5" fmla="*/ 32514 w 384763"/>
                  <a:gd name="connsiteY5" fmla="*/ 165100 h 266887"/>
                  <a:gd name="connsiteX6" fmla="*/ 51805 w 384763"/>
                  <a:gd name="connsiteY6" fmla="*/ 217410 h 266887"/>
                  <a:gd name="connsiteX7" fmla="*/ 51548 w 384763"/>
                  <a:gd name="connsiteY7" fmla="*/ 266887 h 266887"/>
                  <a:gd name="connsiteX8" fmla="*/ 7114 w 384763"/>
                  <a:gd name="connsiteY8" fmla="*/ 120650 h 266887"/>
                  <a:gd name="connsiteX9" fmla="*/ 102364 w 384763"/>
                  <a:gd name="connsiteY9" fmla="*/ 12700 h 266887"/>
                  <a:gd name="connsiteX10" fmla="*/ 216664 w 384763"/>
                  <a:gd name="connsiteY10" fmla="*/ 0 h 266887"/>
                  <a:gd name="connsiteX11" fmla="*/ 302389 w 384763"/>
                  <a:gd name="connsiteY11" fmla="*/ 25400 h 266887"/>
                  <a:gd name="connsiteX12" fmla="*/ 378589 w 384763"/>
                  <a:gd name="connsiteY12" fmla="*/ 101600 h 266887"/>
                  <a:gd name="connsiteX13" fmla="*/ 355121 w 384763"/>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87325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6470 w 378589"/>
                  <a:gd name="connsiteY3" fmla="*/ 140969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22176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22176 h 266887"/>
                  <a:gd name="connsiteX4" fmla="*/ 121585 w 378589"/>
                  <a:gd name="connsiteY4" fmla="*/ 93087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21585 w 378589"/>
                  <a:gd name="connsiteY4" fmla="*/ 93087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47895 w 378589"/>
                  <a:gd name="connsiteY4" fmla="*/ 100604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47895 w 378589"/>
                  <a:gd name="connsiteY4" fmla="*/ 100604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14893 w 378589"/>
                  <a:gd name="connsiteY9" fmla="*/ 26481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44523 h 252461"/>
                  <a:gd name="connsiteX1" fmla="*/ 355866 w 378589"/>
                  <a:gd name="connsiteY1" fmla="*/ 139982 h 252461"/>
                  <a:gd name="connsiteX2" fmla="*/ 285432 w 378589"/>
                  <a:gd name="connsiteY2" fmla="*/ 77322 h 252461"/>
                  <a:gd name="connsiteX3" fmla="*/ 203964 w 378589"/>
                  <a:gd name="connsiteY3" fmla="*/ 107750 h 252461"/>
                  <a:gd name="connsiteX4" fmla="*/ 147895 w 378589"/>
                  <a:gd name="connsiteY4" fmla="*/ 86178 h 252461"/>
                  <a:gd name="connsiteX5" fmla="*/ 32514 w 378589"/>
                  <a:gd name="connsiteY5" fmla="*/ 150674 h 252461"/>
                  <a:gd name="connsiteX6" fmla="*/ 51805 w 378589"/>
                  <a:gd name="connsiteY6" fmla="*/ 202984 h 252461"/>
                  <a:gd name="connsiteX7" fmla="*/ 51548 w 378589"/>
                  <a:gd name="connsiteY7" fmla="*/ 252461 h 252461"/>
                  <a:gd name="connsiteX8" fmla="*/ 7114 w 378589"/>
                  <a:gd name="connsiteY8" fmla="*/ 106224 h 252461"/>
                  <a:gd name="connsiteX9" fmla="*/ 114893 w 378589"/>
                  <a:gd name="connsiteY9" fmla="*/ 12055 h 252461"/>
                  <a:gd name="connsiteX10" fmla="*/ 216664 w 378589"/>
                  <a:gd name="connsiteY10" fmla="*/ 1861 h 252461"/>
                  <a:gd name="connsiteX11" fmla="*/ 302389 w 378589"/>
                  <a:gd name="connsiteY11" fmla="*/ 10974 h 252461"/>
                  <a:gd name="connsiteX12" fmla="*/ 378589 w 378589"/>
                  <a:gd name="connsiteY12" fmla="*/ 87174 h 252461"/>
                  <a:gd name="connsiteX13" fmla="*/ 355121 w 378589"/>
                  <a:gd name="connsiteY13" fmla="*/ 244523 h 252461"/>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7378 w 378589"/>
                  <a:gd name="connsiteY11" fmla="*/ 19136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7378 w 378589"/>
                  <a:gd name="connsiteY11" fmla="*/ 19136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6125 w 378589"/>
                  <a:gd name="connsiteY11" fmla="*/ 35423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2366 w 378589"/>
                  <a:gd name="connsiteY11" fmla="*/ 47952 h 250600"/>
                  <a:gd name="connsiteX12" fmla="*/ 378589 w 378589"/>
                  <a:gd name="connsiteY12" fmla="*/ 85313 h 250600"/>
                  <a:gd name="connsiteX13" fmla="*/ 355121 w 378589"/>
                  <a:gd name="connsiteY13" fmla="*/ 242662 h 250600"/>
                  <a:gd name="connsiteX0" fmla="*/ 355121 w 378589"/>
                  <a:gd name="connsiteY0" fmla="*/ 234604 h 242542"/>
                  <a:gd name="connsiteX1" fmla="*/ 355866 w 378589"/>
                  <a:gd name="connsiteY1" fmla="*/ 130063 h 242542"/>
                  <a:gd name="connsiteX2" fmla="*/ 285432 w 378589"/>
                  <a:gd name="connsiteY2" fmla="*/ 67403 h 242542"/>
                  <a:gd name="connsiteX3" fmla="*/ 203964 w 378589"/>
                  <a:gd name="connsiteY3" fmla="*/ 97831 h 242542"/>
                  <a:gd name="connsiteX4" fmla="*/ 147895 w 378589"/>
                  <a:gd name="connsiteY4" fmla="*/ 76259 h 242542"/>
                  <a:gd name="connsiteX5" fmla="*/ 32514 w 378589"/>
                  <a:gd name="connsiteY5" fmla="*/ 140755 h 242542"/>
                  <a:gd name="connsiteX6" fmla="*/ 51805 w 378589"/>
                  <a:gd name="connsiteY6" fmla="*/ 193065 h 242542"/>
                  <a:gd name="connsiteX7" fmla="*/ 51548 w 378589"/>
                  <a:gd name="connsiteY7" fmla="*/ 242542 h 242542"/>
                  <a:gd name="connsiteX8" fmla="*/ 7114 w 378589"/>
                  <a:gd name="connsiteY8" fmla="*/ 96305 h 242542"/>
                  <a:gd name="connsiteX9" fmla="*/ 114893 w 378589"/>
                  <a:gd name="connsiteY9" fmla="*/ 2136 h 242542"/>
                  <a:gd name="connsiteX10" fmla="*/ 222928 w 378589"/>
                  <a:gd name="connsiteY10" fmla="*/ 24517 h 242542"/>
                  <a:gd name="connsiteX11" fmla="*/ 292366 w 378589"/>
                  <a:gd name="connsiteY11" fmla="*/ 39894 h 242542"/>
                  <a:gd name="connsiteX12" fmla="*/ 378589 w 378589"/>
                  <a:gd name="connsiteY12" fmla="*/ 77255 h 242542"/>
                  <a:gd name="connsiteX13" fmla="*/ 355121 w 378589"/>
                  <a:gd name="connsiteY13" fmla="*/ 234604 h 242542"/>
                  <a:gd name="connsiteX0" fmla="*/ 355121 w 378589"/>
                  <a:gd name="connsiteY0" fmla="*/ 234946 h 242884"/>
                  <a:gd name="connsiteX1" fmla="*/ 355866 w 378589"/>
                  <a:gd name="connsiteY1" fmla="*/ 130405 h 242884"/>
                  <a:gd name="connsiteX2" fmla="*/ 285432 w 378589"/>
                  <a:gd name="connsiteY2" fmla="*/ 67745 h 242884"/>
                  <a:gd name="connsiteX3" fmla="*/ 203964 w 378589"/>
                  <a:gd name="connsiteY3" fmla="*/ 98173 h 242884"/>
                  <a:gd name="connsiteX4" fmla="*/ 147895 w 378589"/>
                  <a:gd name="connsiteY4" fmla="*/ 76601 h 242884"/>
                  <a:gd name="connsiteX5" fmla="*/ 32514 w 378589"/>
                  <a:gd name="connsiteY5" fmla="*/ 141097 h 242884"/>
                  <a:gd name="connsiteX6" fmla="*/ 51805 w 378589"/>
                  <a:gd name="connsiteY6" fmla="*/ 193407 h 242884"/>
                  <a:gd name="connsiteX7" fmla="*/ 51548 w 378589"/>
                  <a:gd name="connsiteY7" fmla="*/ 242884 h 242884"/>
                  <a:gd name="connsiteX8" fmla="*/ 7114 w 378589"/>
                  <a:gd name="connsiteY8" fmla="*/ 96647 h 242884"/>
                  <a:gd name="connsiteX9" fmla="*/ 114893 w 378589"/>
                  <a:gd name="connsiteY9" fmla="*/ 2478 h 242884"/>
                  <a:gd name="connsiteX10" fmla="*/ 226686 w 378589"/>
                  <a:gd name="connsiteY10" fmla="*/ 18595 h 242884"/>
                  <a:gd name="connsiteX11" fmla="*/ 292366 w 378589"/>
                  <a:gd name="connsiteY11" fmla="*/ 40236 h 242884"/>
                  <a:gd name="connsiteX12" fmla="*/ 378589 w 378589"/>
                  <a:gd name="connsiteY12" fmla="*/ 77597 h 242884"/>
                  <a:gd name="connsiteX13" fmla="*/ 355121 w 378589"/>
                  <a:gd name="connsiteY13" fmla="*/ 234946 h 242884"/>
                  <a:gd name="connsiteX0" fmla="*/ 355121 w 378589"/>
                  <a:gd name="connsiteY0" fmla="*/ 216351 h 224289"/>
                  <a:gd name="connsiteX1" fmla="*/ 355866 w 378589"/>
                  <a:gd name="connsiteY1" fmla="*/ 111810 h 224289"/>
                  <a:gd name="connsiteX2" fmla="*/ 285432 w 378589"/>
                  <a:gd name="connsiteY2" fmla="*/ 49150 h 224289"/>
                  <a:gd name="connsiteX3" fmla="*/ 203964 w 378589"/>
                  <a:gd name="connsiteY3" fmla="*/ 79578 h 224289"/>
                  <a:gd name="connsiteX4" fmla="*/ 147895 w 378589"/>
                  <a:gd name="connsiteY4" fmla="*/ 58006 h 224289"/>
                  <a:gd name="connsiteX5" fmla="*/ 32514 w 378589"/>
                  <a:gd name="connsiteY5" fmla="*/ 122502 h 224289"/>
                  <a:gd name="connsiteX6" fmla="*/ 51805 w 378589"/>
                  <a:gd name="connsiteY6" fmla="*/ 174812 h 224289"/>
                  <a:gd name="connsiteX7" fmla="*/ 51548 w 378589"/>
                  <a:gd name="connsiteY7" fmla="*/ 224289 h 224289"/>
                  <a:gd name="connsiteX8" fmla="*/ 7114 w 378589"/>
                  <a:gd name="connsiteY8" fmla="*/ 78052 h 224289"/>
                  <a:gd name="connsiteX9" fmla="*/ 134939 w 378589"/>
                  <a:gd name="connsiteY9" fmla="*/ 10193 h 224289"/>
                  <a:gd name="connsiteX10" fmla="*/ 226686 w 378589"/>
                  <a:gd name="connsiteY10" fmla="*/ 0 h 224289"/>
                  <a:gd name="connsiteX11" fmla="*/ 292366 w 378589"/>
                  <a:gd name="connsiteY11" fmla="*/ 21641 h 224289"/>
                  <a:gd name="connsiteX12" fmla="*/ 378589 w 378589"/>
                  <a:gd name="connsiteY12" fmla="*/ 59002 h 224289"/>
                  <a:gd name="connsiteX13" fmla="*/ 355121 w 378589"/>
                  <a:gd name="connsiteY13" fmla="*/ 216351 h 224289"/>
                  <a:gd name="connsiteX0" fmla="*/ 335998 w 359466"/>
                  <a:gd name="connsiteY0" fmla="*/ 216351 h 224289"/>
                  <a:gd name="connsiteX1" fmla="*/ 336743 w 359466"/>
                  <a:gd name="connsiteY1" fmla="*/ 111810 h 224289"/>
                  <a:gd name="connsiteX2" fmla="*/ 266309 w 359466"/>
                  <a:gd name="connsiteY2" fmla="*/ 49150 h 224289"/>
                  <a:gd name="connsiteX3" fmla="*/ 184841 w 359466"/>
                  <a:gd name="connsiteY3" fmla="*/ 79578 h 224289"/>
                  <a:gd name="connsiteX4" fmla="*/ 128772 w 359466"/>
                  <a:gd name="connsiteY4" fmla="*/ 58006 h 224289"/>
                  <a:gd name="connsiteX5" fmla="*/ 13391 w 359466"/>
                  <a:gd name="connsiteY5" fmla="*/ 122502 h 224289"/>
                  <a:gd name="connsiteX6" fmla="*/ 32682 w 359466"/>
                  <a:gd name="connsiteY6" fmla="*/ 174812 h 224289"/>
                  <a:gd name="connsiteX7" fmla="*/ 32425 w 359466"/>
                  <a:gd name="connsiteY7" fmla="*/ 224289 h 224289"/>
                  <a:gd name="connsiteX8" fmla="*/ 10543 w 359466"/>
                  <a:gd name="connsiteY8" fmla="*/ 69282 h 224289"/>
                  <a:gd name="connsiteX9" fmla="*/ 115816 w 359466"/>
                  <a:gd name="connsiteY9" fmla="*/ 10193 h 224289"/>
                  <a:gd name="connsiteX10" fmla="*/ 207563 w 359466"/>
                  <a:gd name="connsiteY10" fmla="*/ 0 h 224289"/>
                  <a:gd name="connsiteX11" fmla="*/ 273243 w 359466"/>
                  <a:gd name="connsiteY11" fmla="*/ 21641 h 224289"/>
                  <a:gd name="connsiteX12" fmla="*/ 359466 w 359466"/>
                  <a:gd name="connsiteY12" fmla="*/ 59002 h 224289"/>
                  <a:gd name="connsiteX13" fmla="*/ 335998 w 359466"/>
                  <a:gd name="connsiteY13" fmla="*/ 216351 h 224289"/>
                  <a:gd name="connsiteX0" fmla="*/ 322607 w 346075"/>
                  <a:gd name="connsiteY0" fmla="*/ 216351 h 224289"/>
                  <a:gd name="connsiteX1" fmla="*/ 323352 w 346075"/>
                  <a:gd name="connsiteY1" fmla="*/ 111810 h 224289"/>
                  <a:gd name="connsiteX2" fmla="*/ 252918 w 346075"/>
                  <a:gd name="connsiteY2" fmla="*/ 49150 h 224289"/>
                  <a:gd name="connsiteX3" fmla="*/ 171450 w 346075"/>
                  <a:gd name="connsiteY3" fmla="*/ 79578 h 224289"/>
                  <a:gd name="connsiteX4" fmla="*/ 115381 w 346075"/>
                  <a:gd name="connsiteY4" fmla="*/ 58006 h 224289"/>
                  <a:gd name="connsiteX5" fmla="*/ 0 w 346075"/>
                  <a:gd name="connsiteY5" fmla="*/ 122502 h 224289"/>
                  <a:gd name="connsiteX6" fmla="*/ 19291 w 346075"/>
                  <a:gd name="connsiteY6" fmla="*/ 174812 h 224289"/>
                  <a:gd name="connsiteX7" fmla="*/ 19034 w 346075"/>
                  <a:gd name="connsiteY7" fmla="*/ 224289 h 224289"/>
                  <a:gd name="connsiteX8" fmla="*/ 27221 w 346075"/>
                  <a:gd name="connsiteY8" fmla="*/ 63017 h 224289"/>
                  <a:gd name="connsiteX9" fmla="*/ 102425 w 346075"/>
                  <a:gd name="connsiteY9" fmla="*/ 10193 h 224289"/>
                  <a:gd name="connsiteX10" fmla="*/ 194172 w 346075"/>
                  <a:gd name="connsiteY10" fmla="*/ 0 h 224289"/>
                  <a:gd name="connsiteX11" fmla="*/ 259852 w 346075"/>
                  <a:gd name="connsiteY11" fmla="*/ 21641 h 224289"/>
                  <a:gd name="connsiteX12" fmla="*/ 346075 w 346075"/>
                  <a:gd name="connsiteY12" fmla="*/ 59002 h 224289"/>
                  <a:gd name="connsiteX13" fmla="*/ 322607 w 34607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2730 w 348805"/>
                  <a:gd name="connsiteY5" fmla="*/ 122502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22776 w 348805"/>
                  <a:gd name="connsiteY5" fmla="*/ 123755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29681"/>
                  <a:gd name="connsiteY0" fmla="*/ 216351 h 224289"/>
                  <a:gd name="connsiteX1" fmla="*/ 326082 w 329681"/>
                  <a:gd name="connsiteY1" fmla="*/ 111810 h 224289"/>
                  <a:gd name="connsiteX2" fmla="*/ 263165 w 329681"/>
                  <a:gd name="connsiteY2" fmla="*/ 44139 h 224289"/>
                  <a:gd name="connsiteX3" fmla="*/ 174180 w 329681"/>
                  <a:gd name="connsiteY3" fmla="*/ 79578 h 224289"/>
                  <a:gd name="connsiteX4" fmla="*/ 118111 w 329681"/>
                  <a:gd name="connsiteY4" fmla="*/ 51742 h 224289"/>
                  <a:gd name="connsiteX5" fmla="*/ 14006 w 329681"/>
                  <a:gd name="connsiteY5" fmla="*/ 116238 h 224289"/>
                  <a:gd name="connsiteX6" fmla="*/ 22021 w 329681"/>
                  <a:gd name="connsiteY6" fmla="*/ 174812 h 224289"/>
                  <a:gd name="connsiteX7" fmla="*/ 21764 w 329681"/>
                  <a:gd name="connsiteY7" fmla="*/ 224289 h 224289"/>
                  <a:gd name="connsiteX8" fmla="*/ 14917 w 329681"/>
                  <a:gd name="connsiteY8" fmla="*/ 59258 h 224289"/>
                  <a:gd name="connsiteX9" fmla="*/ 105155 w 329681"/>
                  <a:gd name="connsiteY9" fmla="*/ 10193 h 224289"/>
                  <a:gd name="connsiteX10" fmla="*/ 196902 w 329681"/>
                  <a:gd name="connsiteY10" fmla="*/ 0 h 224289"/>
                  <a:gd name="connsiteX11" fmla="*/ 262582 w 329681"/>
                  <a:gd name="connsiteY11" fmla="*/ 21641 h 224289"/>
                  <a:gd name="connsiteX12" fmla="*/ 325001 w 329681"/>
                  <a:gd name="connsiteY12" fmla="*/ 64013 h 224289"/>
                  <a:gd name="connsiteX13" fmla="*/ 325337 w 329681"/>
                  <a:gd name="connsiteY13" fmla="*/ 216351 h 224289"/>
                  <a:gd name="connsiteX0" fmla="*/ 325337 w 335201"/>
                  <a:gd name="connsiteY0" fmla="*/ 216351 h 224289"/>
                  <a:gd name="connsiteX1" fmla="*/ 326082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26535 w 335201"/>
                  <a:gd name="connsiteY5" fmla="*/ 11373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26535 w 335201"/>
                  <a:gd name="connsiteY5" fmla="*/ 11373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46581 w 335201"/>
                  <a:gd name="connsiteY5" fmla="*/ 120414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9876 w 339740"/>
                  <a:gd name="connsiteY0" fmla="*/ 216351 h 224289"/>
                  <a:gd name="connsiteX1" fmla="*/ 326862 w 339740"/>
                  <a:gd name="connsiteY1" fmla="*/ 111810 h 224289"/>
                  <a:gd name="connsiteX2" fmla="*/ 267704 w 339740"/>
                  <a:gd name="connsiteY2" fmla="*/ 44139 h 224289"/>
                  <a:gd name="connsiteX3" fmla="*/ 178719 w 339740"/>
                  <a:gd name="connsiteY3" fmla="*/ 79578 h 224289"/>
                  <a:gd name="connsiteX4" fmla="*/ 122650 w 339740"/>
                  <a:gd name="connsiteY4" fmla="*/ 51742 h 224289"/>
                  <a:gd name="connsiteX5" fmla="*/ 36086 w 339740"/>
                  <a:gd name="connsiteY5" fmla="*/ 112062 h 224289"/>
                  <a:gd name="connsiteX6" fmla="*/ 26560 w 339740"/>
                  <a:gd name="connsiteY6" fmla="*/ 174812 h 224289"/>
                  <a:gd name="connsiteX7" fmla="*/ 26303 w 339740"/>
                  <a:gd name="connsiteY7" fmla="*/ 224289 h 224289"/>
                  <a:gd name="connsiteX8" fmla="*/ 19456 w 339740"/>
                  <a:gd name="connsiteY8" fmla="*/ 59258 h 224289"/>
                  <a:gd name="connsiteX9" fmla="*/ 109694 w 339740"/>
                  <a:gd name="connsiteY9" fmla="*/ 10193 h 224289"/>
                  <a:gd name="connsiteX10" fmla="*/ 201441 w 339740"/>
                  <a:gd name="connsiteY10" fmla="*/ 0 h 224289"/>
                  <a:gd name="connsiteX11" fmla="*/ 267121 w 339740"/>
                  <a:gd name="connsiteY11" fmla="*/ 21641 h 224289"/>
                  <a:gd name="connsiteX12" fmla="*/ 329540 w 339740"/>
                  <a:gd name="connsiteY12" fmla="*/ 64013 h 224289"/>
                  <a:gd name="connsiteX13" fmla="*/ 329876 w 339740"/>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67221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5843 w 338534"/>
                  <a:gd name="connsiteY3" fmla="*/ 57954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0197 w 338534"/>
                  <a:gd name="connsiteY3" fmla="*/ 66519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0197 w 338534"/>
                  <a:gd name="connsiteY3" fmla="*/ 66519 h 224289"/>
                  <a:gd name="connsiteX4" fmla="*/ 121444 w 338534"/>
                  <a:gd name="connsiteY4" fmla="*/ 47460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37492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47939 w 338534"/>
                  <a:gd name="connsiteY5" fmla="*/ 114917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47939 w 338534"/>
                  <a:gd name="connsiteY5" fmla="*/ 114917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47939 w 338534"/>
                  <a:gd name="connsiteY5" fmla="*/ 114917 h 224289"/>
                  <a:gd name="connsiteX6" fmla="*/ 45379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9076 w 338940"/>
                  <a:gd name="connsiteY0" fmla="*/ 216351 h 216351"/>
                  <a:gd name="connsiteX1" fmla="*/ 326062 w 338940"/>
                  <a:gd name="connsiteY1" fmla="*/ 111810 h 216351"/>
                  <a:gd name="connsiteX2" fmla="*/ 266904 w 338940"/>
                  <a:gd name="connsiteY2" fmla="*/ 44139 h 216351"/>
                  <a:gd name="connsiteX3" fmla="*/ 183215 w 338940"/>
                  <a:gd name="connsiteY3" fmla="*/ 79366 h 216351"/>
                  <a:gd name="connsiteX4" fmla="*/ 121850 w 338940"/>
                  <a:gd name="connsiteY4" fmla="*/ 47460 h 216351"/>
                  <a:gd name="connsiteX5" fmla="*/ 48345 w 338940"/>
                  <a:gd name="connsiteY5" fmla="*/ 114917 h 216351"/>
                  <a:gd name="connsiteX6" fmla="*/ 45785 w 338940"/>
                  <a:gd name="connsiteY6" fmla="*/ 174812 h 216351"/>
                  <a:gd name="connsiteX7" fmla="*/ 24633 w 338940"/>
                  <a:gd name="connsiteY7" fmla="*/ 204305 h 216351"/>
                  <a:gd name="connsiteX8" fmla="*/ 18656 w 338940"/>
                  <a:gd name="connsiteY8" fmla="*/ 59258 h 216351"/>
                  <a:gd name="connsiteX9" fmla="*/ 108894 w 338940"/>
                  <a:gd name="connsiteY9" fmla="*/ 10193 h 216351"/>
                  <a:gd name="connsiteX10" fmla="*/ 200641 w 338940"/>
                  <a:gd name="connsiteY10" fmla="*/ 0 h 216351"/>
                  <a:gd name="connsiteX11" fmla="*/ 270497 w 338940"/>
                  <a:gd name="connsiteY11" fmla="*/ 17465 h 216351"/>
                  <a:gd name="connsiteX12" fmla="*/ 328740 w 338940"/>
                  <a:gd name="connsiteY12" fmla="*/ 64013 h 216351"/>
                  <a:gd name="connsiteX13" fmla="*/ 329076 w 338940"/>
                  <a:gd name="connsiteY13" fmla="*/ 216351 h 216351"/>
                  <a:gd name="connsiteX0" fmla="*/ 324723 w 337264"/>
                  <a:gd name="connsiteY0" fmla="*/ 169245 h 204305"/>
                  <a:gd name="connsiteX1" fmla="*/ 326062 w 337264"/>
                  <a:gd name="connsiteY1" fmla="*/ 111810 h 204305"/>
                  <a:gd name="connsiteX2" fmla="*/ 266904 w 337264"/>
                  <a:gd name="connsiteY2" fmla="*/ 44139 h 204305"/>
                  <a:gd name="connsiteX3" fmla="*/ 183215 w 337264"/>
                  <a:gd name="connsiteY3" fmla="*/ 79366 h 204305"/>
                  <a:gd name="connsiteX4" fmla="*/ 121850 w 337264"/>
                  <a:gd name="connsiteY4" fmla="*/ 47460 h 204305"/>
                  <a:gd name="connsiteX5" fmla="*/ 48345 w 337264"/>
                  <a:gd name="connsiteY5" fmla="*/ 114917 h 204305"/>
                  <a:gd name="connsiteX6" fmla="*/ 45785 w 337264"/>
                  <a:gd name="connsiteY6" fmla="*/ 174812 h 204305"/>
                  <a:gd name="connsiteX7" fmla="*/ 24633 w 337264"/>
                  <a:gd name="connsiteY7" fmla="*/ 204305 h 204305"/>
                  <a:gd name="connsiteX8" fmla="*/ 18656 w 337264"/>
                  <a:gd name="connsiteY8" fmla="*/ 59258 h 204305"/>
                  <a:gd name="connsiteX9" fmla="*/ 108894 w 337264"/>
                  <a:gd name="connsiteY9" fmla="*/ 10193 h 204305"/>
                  <a:gd name="connsiteX10" fmla="*/ 200641 w 337264"/>
                  <a:gd name="connsiteY10" fmla="*/ 0 h 204305"/>
                  <a:gd name="connsiteX11" fmla="*/ 270497 w 337264"/>
                  <a:gd name="connsiteY11" fmla="*/ 17465 h 204305"/>
                  <a:gd name="connsiteX12" fmla="*/ 328740 w 337264"/>
                  <a:gd name="connsiteY12" fmla="*/ 64013 h 204305"/>
                  <a:gd name="connsiteX13" fmla="*/ 324723 w 337264"/>
                  <a:gd name="connsiteY13" fmla="*/ 169245 h 204305"/>
                  <a:gd name="connsiteX0" fmla="*/ 324723 w 337264"/>
                  <a:gd name="connsiteY0" fmla="*/ 169245 h 210122"/>
                  <a:gd name="connsiteX1" fmla="*/ 326062 w 337264"/>
                  <a:gd name="connsiteY1" fmla="*/ 111810 h 210122"/>
                  <a:gd name="connsiteX2" fmla="*/ 266904 w 337264"/>
                  <a:gd name="connsiteY2" fmla="*/ 44139 h 210122"/>
                  <a:gd name="connsiteX3" fmla="*/ 183215 w 337264"/>
                  <a:gd name="connsiteY3" fmla="*/ 79366 h 210122"/>
                  <a:gd name="connsiteX4" fmla="*/ 121850 w 337264"/>
                  <a:gd name="connsiteY4" fmla="*/ 47460 h 210122"/>
                  <a:gd name="connsiteX5" fmla="*/ 48345 w 337264"/>
                  <a:gd name="connsiteY5" fmla="*/ 114917 h 210122"/>
                  <a:gd name="connsiteX6" fmla="*/ 45785 w 337264"/>
                  <a:gd name="connsiteY6" fmla="*/ 174812 h 210122"/>
                  <a:gd name="connsiteX7" fmla="*/ 18607 w 337264"/>
                  <a:gd name="connsiteY7" fmla="*/ 169221 h 210122"/>
                  <a:gd name="connsiteX8" fmla="*/ 24633 w 337264"/>
                  <a:gd name="connsiteY8" fmla="*/ 204305 h 210122"/>
                  <a:gd name="connsiteX9" fmla="*/ 18656 w 337264"/>
                  <a:gd name="connsiteY9" fmla="*/ 59258 h 210122"/>
                  <a:gd name="connsiteX10" fmla="*/ 108894 w 337264"/>
                  <a:gd name="connsiteY10" fmla="*/ 10193 h 210122"/>
                  <a:gd name="connsiteX11" fmla="*/ 200641 w 337264"/>
                  <a:gd name="connsiteY11" fmla="*/ 0 h 210122"/>
                  <a:gd name="connsiteX12" fmla="*/ 270497 w 337264"/>
                  <a:gd name="connsiteY12" fmla="*/ 17465 h 210122"/>
                  <a:gd name="connsiteX13" fmla="*/ 328740 w 337264"/>
                  <a:gd name="connsiteY13" fmla="*/ 64013 h 210122"/>
                  <a:gd name="connsiteX14" fmla="*/ 324723 w 337264"/>
                  <a:gd name="connsiteY14" fmla="*/ 169245 h 210122"/>
                  <a:gd name="connsiteX0" fmla="*/ 339791 w 352332"/>
                  <a:gd name="connsiteY0" fmla="*/ 169245 h 179158"/>
                  <a:gd name="connsiteX1" fmla="*/ 341130 w 352332"/>
                  <a:gd name="connsiteY1" fmla="*/ 111810 h 179158"/>
                  <a:gd name="connsiteX2" fmla="*/ 281972 w 352332"/>
                  <a:gd name="connsiteY2" fmla="*/ 44139 h 179158"/>
                  <a:gd name="connsiteX3" fmla="*/ 198283 w 352332"/>
                  <a:gd name="connsiteY3" fmla="*/ 79366 h 179158"/>
                  <a:gd name="connsiteX4" fmla="*/ 136918 w 352332"/>
                  <a:gd name="connsiteY4" fmla="*/ 47460 h 179158"/>
                  <a:gd name="connsiteX5" fmla="*/ 63413 w 352332"/>
                  <a:gd name="connsiteY5" fmla="*/ 114917 h 179158"/>
                  <a:gd name="connsiteX6" fmla="*/ 60853 w 352332"/>
                  <a:gd name="connsiteY6" fmla="*/ 174812 h 179158"/>
                  <a:gd name="connsiteX7" fmla="*/ 33675 w 352332"/>
                  <a:gd name="connsiteY7" fmla="*/ 169221 h 179158"/>
                  <a:gd name="connsiteX8" fmla="*/ 15324 w 352332"/>
                  <a:gd name="connsiteY8" fmla="*/ 160768 h 179158"/>
                  <a:gd name="connsiteX9" fmla="*/ 33724 w 352332"/>
                  <a:gd name="connsiteY9" fmla="*/ 59258 h 179158"/>
                  <a:gd name="connsiteX10" fmla="*/ 123962 w 352332"/>
                  <a:gd name="connsiteY10" fmla="*/ 10193 h 179158"/>
                  <a:gd name="connsiteX11" fmla="*/ 215709 w 352332"/>
                  <a:gd name="connsiteY11" fmla="*/ 0 h 179158"/>
                  <a:gd name="connsiteX12" fmla="*/ 285565 w 352332"/>
                  <a:gd name="connsiteY12" fmla="*/ 17465 h 179158"/>
                  <a:gd name="connsiteX13" fmla="*/ 343808 w 352332"/>
                  <a:gd name="connsiteY13" fmla="*/ 64013 h 179158"/>
                  <a:gd name="connsiteX14" fmla="*/ 339791 w 352332"/>
                  <a:gd name="connsiteY14" fmla="*/ 169245 h 179158"/>
                  <a:gd name="connsiteX0" fmla="*/ 339791 w 352332"/>
                  <a:gd name="connsiteY0" fmla="*/ 169245 h 185288"/>
                  <a:gd name="connsiteX1" fmla="*/ 341130 w 352332"/>
                  <a:gd name="connsiteY1" fmla="*/ 111810 h 185288"/>
                  <a:gd name="connsiteX2" fmla="*/ 281972 w 352332"/>
                  <a:gd name="connsiteY2" fmla="*/ 44139 h 185288"/>
                  <a:gd name="connsiteX3" fmla="*/ 198283 w 352332"/>
                  <a:gd name="connsiteY3" fmla="*/ 79366 h 185288"/>
                  <a:gd name="connsiteX4" fmla="*/ 136918 w 352332"/>
                  <a:gd name="connsiteY4" fmla="*/ 47460 h 185288"/>
                  <a:gd name="connsiteX5" fmla="*/ 63413 w 352332"/>
                  <a:gd name="connsiteY5" fmla="*/ 114917 h 185288"/>
                  <a:gd name="connsiteX6" fmla="*/ 60853 w 352332"/>
                  <a:gd name="connsiteY6" fmla="*/ 174812 h 185288"/>
                  <a:gd name="connsiteX7" fmla="*/ 48476 w 352332"/>
                  <a:gd name="connsiteY7" fmla="*/ 183495 h 185288"/>
                  <a:gd name="connsiteX8" fmla="*/ 15324 w 352332"/>
                  <a:gd name="connsiteY8" fmla="*/ 160768 h 185288"/>
                  <a:gd name="connsiteX9" fmla="*/ 33724 w 352332"/>
                  <a:gd name="connsiteY9" fmla="*/ 59258 h 185288"/>
                  <a:gd name="connsiteX10" fmla="*/ 123962 w 352332"/>
                  <a:gd name="connsiteY10" fmla="*/ 10193 h 185288"/>
                  <a:gd name="connsiteX11" fmla="*/ 215709 w 352332"/>
                  <a:gd name="connsiteY11" fmla="*/ 0 h 185288"/>
                  <a:gd name="connsiteX12" fmla="*/ 285565 w 352332"/>
                  <a:gd name="connsiteY12" fmla="*/ 17465 h 185288"/>
                  <a:gd name="connsiteX13" fmla="*/ 343808 w 352332"/>
                  <a:gd name="connsiteY13" fmla="*/ 64013 h 185288"/>
                  <a:gd name="connsiteX14" fmla="*/ 339791 w 352332"/>
                  <a:gd name="connsiteY14" fmla="*/ 169245 h 185288"/>
                  <a:gd name="connsiteX0" fmla="*/ 324467 w 337008"/>
                  <a:gd name="connsiteY0" fmla="*/ 169245 h 185288"/>
                  <a:gd name="connsiteX1" fmla="*/ 325806 w 337008"/>
                  <a:gd name="connsiteY1" fmla="*/ 111810 h 185288"/>
                  <a:gd name="connsiteX2" fmla="*/ 266648 w 337008"/>
                  <a:gd name="connsiteY2" fmla="*/ 44139 h 185288"/>
                  <a:gd name="connsiteX3" fmla="*/ 182959 w 337008"/>
                  <a:gd name="connsiteY3" fmla="*/ 79366 h 185288"/>
                  <a:gd name="connsiteX4" fmla="*/ 121594 w 337008"/>
                  <a:gd name="connsiteY4" fmla="*/ 47460 h 185288"/>
                  <a:gd name="connsiteX5" fmla="*/ 48089 w 337008"/>
                  <a:gd name="connsiteY5" fmla="*/ 114917 h 185288"/>
                  <a:gd name="connsiteX6" fmla="*/ 45529 w 337008"/>
                  <a:gd name="connsiteY6" fmla="*/ 174812 h 185288"/>
                  <a:gd name="connsiteX7" fmla="*/ 33152 w 337008"/>
                  <a:gd name="connsiteY7" fmla="*/ 183495 h 185288"/>
                  <a:gd name="connsiteX8" fmla="*/ 0 w 337008"/>
                  <a:gd name="connsiteY8" fmla="*/ 160768 h 185288"/>
                  <a:gd name="connsiteX9" fmla="*/ 18400 w 337008"/>
                  <a:gd name="connsiteY9" fmla="*/ 59258 h 185288"/>
                  <a:gd name="connsiteX10" fmla="*/ 108638 w 337008"/>
                  <a:gd name="connsiteY10" fmla="*/ 10193 h 185288"/>
                  <a:gd name="connsiteX11" fmla="*/ 200385 w 337008"/>
                  <a:gd name="connsiteY11" fmla="*/ 0 h 185288"/>
                  <a:gd name="connsiteX12" fmla="*/ 270241 w 337008"/>
                  <a:gd name="connsiteY12" fmla="*/ 17465 h 185288"/>
                  <a:gd name="connsiteX13" fmla="*/ 328484 w 337008"/>
                  <a:gd name="connsiteY13" fmla="*/ 64013 h 185288"/>
                  <a:gd name="connsiteX14" fmla="*/ 324467 w 337008"/>
                  <a:gd name="connsiteY14" fmla="*/ 169245 h 185288"/>
                  <a:gd name="connsiteX0" fmla="*/ 324467 w 337008"/>
                  <a:gd name="connsiteY0" fmla="*/ 169245 h 185288"/>
                  <a:gd name="connsiteX1" fmla="*/ 322323 w 337008"/>
                  <a:gd name="connsiteY1" fmla="*/ 112524 h 185288"/>
                  <a:gd name="connsiteX2" fmla="*/ 266648 w 337008"/>
                  <a:gd name="connsiteY2" fmla="*/ 44139 h 185288"/>
                  <a:gd name="connsiteX3" fmla="*/ 182959 w 337008"/>
                  <a:gd name="connsiteY3" fmla="*/ 79366 h 185288"/>
                  <a:gd name="connsiteX4" fmla="*/ 121594 w 337008"/>
                  <a:gd name="connsiteY4" fmla="*/ 47460 h 185288"/>
                  <a:gd name="connsiteX5" fmla="*/ 48089 w 337008"/>
                  <a:gd name="connsiteY5" fmla="*/ 114917 h 185288"/>
                  <a:gd name="connsiteX6" fmla="*/ 45529 w 337008"/>
                  <a:gd name="connsiteY6" fmla="*/ 174812 h 185288"/>
                  <a:gd name="connsiteX7" fmla="*/ 33152 w 337008"/>
                  <a:gd name="connsiteY7" fmla="*/ 183495 h 185288"/>
                  <a:gd name="connsiteX8" fmla="*/ 0 w 337008"/>
                  <a:gd name="connsiteY8" fmla="*/ 160768 h 185288"/>
                  <a:gd name="connsiteX9" fmla="*/ 18400 w 337008"/>
                  <a:gd name="connsiteY9" fmla="*/ 59258 h 185288"/>
                  <a:gd name="connsiteX10" fmla="*/ 108638 w 337008"/>
                  <a:gd name="connsiteY10" fmla="*/ 10193 h 185288"/>
                  <a:gd name="connsiteX11" fmla="*/ 200385 w 337008"/>
                  <a:gd name="connsiteY11" fmla="*/ 0 h 185288"/>
                  <a:gd name="connsiteX12" fmla="*/ 270241 w 337008"/>
                  <a:gd name="connsiteY12" fmla="*/ 17465 h 185288"/>
                  <a:gd name="connsiteX13" fmla="*/ 328484 w 337008"/>
                  <a:gd name="connsiteY13" fmla="*/ 64013 h 185288"/>
                  <a:gd name="connsiteX14" fmla="*/ 324467 w 337008"/>
                  <a:gd name="connsiteY14" fmla="*/ 169245 h 185288"/>
                  <a:gd name="connsiteX0" fmla="*/ 315761 w 334761"/>
                  <a:gd name="connsiteY0" fmla="*/ 171386 h 185288"/>
                  <a:gd name="connsiteX1" fmla="*/ 322323 w 334761"/>
                  <a:gd name="connsiteY1" fmla="*/ 112524 h 185288"/>
                  <a:gd name="connsiteX2" fmla="*/ 266648 w 334761"/>
                  <a:gd name="connsiteY2" fmla="*/ 44139 h 185288"/>
                  <a:gd name="connsiteX3" fmla="*/ 182959 w 334761"/>
                  <a:gd name="connsiteY3" fmla="*/ 79366 h 185288"/>
                  <a:gd name="connsiteX4" fmla="*/ 121594 w 334761"/>
                  <a:gd name="connsiteY4" fmla="*/ 47460 h 185288"/>
                  <a:gd name="connsiteX5" fmla="*/ 48089 w 334761"/>
                  <a:gd name="connsiteY5" fmla="*/ 114917 h 185288"/>
                  <a:gd name="connsiteX6" fmla="*/ 45529 w 334761"/>
                  <a:gd name="connsiteY6" fmla="*/ 174812 h 185288"/>
                  <a:gd name="connsiteX7" fmla="*/ 33152 w 334761"/>
                  <a:gd name="connsiteY7" fmla="*/ 183495 h 185288"/>
                  <a:gd name="connsiteX8" fmla="*/ 0 w 334761"/>
                  <a:gd name="connsiteY8" fmla="*/ 160768 h 185288"/>
                  <a:gd name="connsiteX9" fmla="*/ 18400 w 334761"/>
                  <a:gd name="connsiteY9" fmla="*/ 59258 h 185288"/>
                  <a:gd name="connsiteX10" fmla="*/ 108638 w 334761"/>
                  <a:gd name="connsiteY10" fmla="*/ 10193 h 185288"/>
                  <a:gd name="connsiteX11" fmla="*/ 200385 w 334761"/>
                  <a:gd name="connsiteY11" fmla="*/ 0 h 185288"/>
                  <a:gd name="connsiteX12" fmla="*/ 270241 w 334761"/>
                  <a:gd name="connsiteY12" fmla="*/ 17465 h 185288"/>
                  <a:gd name="connsiteX13" fmla="*/ 328484 w 334761"/>
                  <a:gd name="connsiteY13" fmla="*/ 64013 h 185288"/>
                  <a:gd name="connsiteX14" fmla="*/ 315761 w 334761"/>
                  <a:gd name="connsiteY14" fmla="*/ 171386 h 185288"/>
                  <a:gd name="connsiteX0" fmla="*/ 315761 w 329667"/>
                  <a:gd name="connsiteY0" fmla="*/ 171386 h 185288"/>
                  <a:gd name="connsiteX1" fmla="*/ 322323 w 329667"/>
                  <a:gd name="connsiteY1" fmla="*/ 112524 h 185288"/>
                  <a:gd name="connsiteX2" fmla="*/ 266648 w 329667"/>
                  <a:gd name="connsiteY2" fmla="*/ 44139 h 185288"/>
                  <a:gd name="connsiteX3" fmla="*/ 182959 w 329667"/>
                  <a:gd name="connsiteY3" fmla="*/ 79366 h 185288"/>
                  <a:gd name="connsiteX4" fmla="*/ 121594 w 329667"/>
                  <a:gd name="connsiteY4" fmla="*/ 47460 h 185288"/>
                  <a:gd name="connsiteX5" fmla="*/ 48089 w 329667"/>
                  <a:gd name="connsiteY5" fmla="*/ 114917 h 185288"/>
                  <a:gd name="connsiteX6" fmla="*/ 45529 w 329667"/>
                  <a:gd name="connsiteY6" fmla="*/ 174812 h 185288"/>
                  <a:gd name="connsiteX7" fmla="*/ 33152 w 329667"/>
                  <a:gd name="connsiteY7" fmla="*/ 183495 h 185288"/>
                  <a:gd name="connsiteX8" fmla="*/ 0 w 329667"/>
                  <a:gd name="connsiteY8" fmla="*/ 160768 h 185288"/>
                  <a:gd name="connsiteX9" fmla="*/ 18400 w 329667"/>
                  <a:gd name="connsiteY9" fmla="*/ 59258 h 185288"/>
                  <a:gd name="connsiteX10" fmla="*/ 108638 w 329667"/>
                  <a:gd name="connsiteY10" fmla="*/ 10193 h 185288"/>
                  <a:gd name="connsiteX11" fmla="*/ 200385 w 329667"/>
                  <a:gd name="connsiteY11" fmla="*/ 0 h 185288"/>
                  <a:gd name="connsiteX12" fmla="*/ 270241 w 329667"/>
                  <a:gd name="connsiteY12" fmla="*/ 17465 h 185288"/>
                  <a:gd name="connsiteX13" fmla="*/ 328484 w 329667"/>
                  <a:gd name="connsiteY13" fmla="*/ 64013 h 185288"/>
                  <a:gd name="connsiteX14" fmla="*/ 315761 w 329667"/>
                  <a:gd name="connsiteY14" fmla="*/ 171386 h 185288"/>
                  <a:gd name="connsiteX0" fmla="*/ 315761 w 356961"/>
                  <a:gd name="connsiteY0" fmla="*/ 171386 h 185288"/>
                  <a:gd name="connsiteX1" fmla="*/ 322323 w 356961"/>
                  <a:gd name="connsiteY1" fmla="*/ 112524 h 185288"/>
                  <a:gd name="connsiteX2" fmla="*/ 266648 w 356961"/>
                  <a:gd name="connsiteY2" fmla="*/ 44139 h 185288"/>
                  <a:gd name="connsiteX3" fmla="*/ 182959 w 356961"/>
                  <a:gd name="connsiteY3" fmla="*/ 79366 h 185288"/>
                  <a:gd name="connsiteX4" fmla="*/ 121594 w 356961"/>
                  <a:gd name="connsiteY4" fmla="*/ 47460 h 185288"/>
                  <a:gd name="connsiteX5" fmla="*/ 48089 w 356961"/>
                  <a:gd name="connsiteY5" fmla="*/ 114917 h 185288"/>
                  <a:gd name="connsiteX6" fmla="*/ 45529 w 356961"/>
                  <a:gd name="connsiteY6" fmla="*/ 174812 h 185288"/>
                  <a:gd name="connsiteX7" fmla="*/ 33152 w 356961"/>
                  <a:gd name="connsiteY7" fmla="*/ 183495 h 185288"/>
                  <a:gd name="connsiteX8" fmla="*/ 0 w 356961"/>
                  <a:gd name="connsiteY8" fmla="*/ 160768 h 185288"/>
                  <a:gd name="connsiteX9" fmla="*/ 18400 w 356961"/>
                  <a:gd name="connsiteY9" fmla="*/ 59258 h 185288"/>
                  <a:gd name="connsiteX10" fmla="*/ 108638 w 356961"/>
                  <a:gd name="connsiteY10" fmla="*/ 10193 h 185288"/>
                  <a:gd name="connsiteX11" fmla="*/ 200385 w 356961"/>
                  <a:gd name="connsiteY11" fmla="*/ 0 h 185288"/>
                  <a:gd name="connsiteX12" fmla="*/ 270241 w 356961"/>
                  <a:gd name="connsiteY12" fmla="*/ 17465 h 185288"/>
                  <a:gd name="connsiteX13" fmla="*/ 328484 w 356961"/>
                  <a:gd name="connsiteY13" fmla="*/ 64013 h 185288"/>
                  <a:gd name="connsiteX14" fmla="*/ 315761 w 356961"/>
                  <a:gd name="connsiteY14" fmla="*/ 171386 h 185288"/>
                  <a:gd name="connsiteX0" fmla="*/ 315761 w 356961"/>
                  <a:gd name="connsiteY0" fmla="*/ 171386 h 185288"/>
                  <a:gd name="connsiteX1" fmla="*/ 322323 w 356961"/>
                  <a:gd name="connsiteY1" fmla="*/ 112524 h 185288"/>
                  <a:gd name="connsiteX2" fmla="*/ 266648 w 356961"/>
                  <a:gd name="connsiteY2" fmla="*/ 44139 h 185288"/>
                  <a:gd name="connsiteX3" fmla="*/ 182959 w 356961"/>
                  <a:gd name="connsiteY3" fmla="*/ 79366 h 185288"/>
                  <a:gd name="connsiteX4" fmla="*/ 121594 w 356961"/>
                  <a:gd name="connsiteY4" fmla="*/ 47460 h 185288"/>
                  <a:gd name="connsiteX5" fmla="*/ 48089 w 356961"/>
                  <a:gd name="connsiteY5" fmla="*/ 114917 h 185288"/>
                  <a:gd name="connsiteX6" fmla="*/ 45529 w 356961"/>
                  <a:gd name="connsiteY6" fmla="*/ 174812 h 185288"/>
                  <a:gd name="connsiteX7" fmla="*/ 33152 w 356961"/>
                  <a:gd name="connsiteY7" fmla="*/ 183495 h 185288"/>
                  <a:gd name="connsiteX8" fmla="*/ 0 w 356961"/>
                  <a:gd name="connsiteY8" fmla="*/ 160768 h 185288"/>
                  <a:gd name="connsiteX9" fmla="*/ 18400 w 356961"/>
                  <a:gd name="connsiteY9" fmla="*/ 59258 h 185288"/>
                  <a:gd name="connsiteX10" fmla="*/ 108638 w 356961"/>
                  <a:gd name="connsiteY10" fmla="*/ 10193 h 185288"/>
                  <a:gd name="connsiteX11" fmla="*/ 200385 w 356961"/>
                  <a:gd name="connsiteY11" fmla="*/ 0 h 185288"/>
                  <a:gd name="connsiteX12" fmla="*/ 270241 w 356961"/>
                  <a:gd name="connsiteY12" fmla="*/ 17465 h 185288"/>
                  <a:gd name="connsiteX13" fmla="*/ 328484 w 356961"/>
                  <a:gd name="connsiteY13" fmla="*/ 64013 h 185288"/>
                  <a:gd name="connsiteX14" fmla="*/ 315761 w 356961"/>
                  <a:gd name="connsiteY14" fmla="*/ 171386 h 185288"/>
                  <a:gd name="connsiteX0" fmla="*/ 319244 w 359158"/>
                  <a:gd name="connsiteY0" fmla="*/ 172813 h 185288"/>
                  <a:gd name="connsiteX1" fmla="*/ 322323 w 359158"/>
                  <a:gd name="connsiteY1" fmla="*/ 112524 h 185288"/>
                  <a:gd name="connsiteX2" fmla="*/ 266648 w 359158"/>
                  <a:gd name="connsiteY2" fmla="*/ 44139 h 185288"/>
                  <a:gd name="connsiteX3" fmla="*/ 182959 w 359158"/>
                  <a:gd name="connsiteY3" fmla="*/ 79366 h 185288"/>
                  <a:gd name="connsiteX4" fmla="*/ 121594 w 359158"/>
                  <a:gd name="connsiteY4" fmla="*/ 47460 h 185288"/>
                  <a:gd name="connsiteX5" fmla="*/ 48089 w 359158"/>
                  <a:gd name="connsiteY5" fmla="*/ 114917 h 185288"/>
                  <a:gd name="connsiteX6" fmla="*/ 45529 w 359158"/>
                  <a:gd name="connsiteY6" fmla="*/ 174812 h 185288"/>
                  <a:gd name="connsiteX7" fmla="*/ 33152 w 359158"/>
                  <a:gd name="connsiteY7" fmla="*/ 183495 h 185288"/>
                  <a:gd name="connsiteX8" fmla="*/ 0 w 359158"/>
                  <a:gd name="connsiteY8" fmla="*/ 160768 h 185288"/>
                  <a:gd name="connsiteX9" fmla="*/ 18400 w 359158"/>
                  <a:gd name="connsiteY9" fmla="*/ 59258 h 185288"/>
                  <a:gd name="connsiteX10" fmla="*/ 108638 w 359158"/>
                  <a:gd name="connsiteY10" fmla="*/ 10193 h 185288"/>
                  <a:gd name="connsiteX11" fmla="*/ 200385 w 359158"/>
                  <a:gd name="connsiteY11" fmla="*/ 0 h 185288"/>
                  <a:gd name="connsiteX12" fmla="*/ 270241 w 359158"/>
                  <a:gd name="connsiteY12" fmla="*/ 17465 h 185288"/>
                  <a:gd name="connsiteX13" fmla="*/ 328484 w 359158"/>
                  <a:gd name="connsiteY13" fmla="*/ 64013 h 185288"/>
                  <a:gd name="connsiteX14" fmla="*/ 319244 w 359158"/>
                  <a:gd name="connsiteY14" fmla="*/ 172813 h 185288"/>
                  <a:gd name="connsiteX0" fmla="*/ 319244 w 359158"/>
                  <a:gd name="connsiteY0" fmla="*/ 172813 h 185288"/>
                  <a:gd name="connsiteX1" fmla="*/ 322323 w 359158"/>
                  <a:gd name="connsiteY1" fmla="*/ 112524 h 185288"/>
                  <a:gd name="connsiteX2" fmla="*/ 266648 w 359158"/>
                  <a:gd name="connsiteY2" fmla="*/ 44139 h 185288"/>
                  <a:gd name="connsiteX3" fmla="*/ 182959 w 359158"/>
                  <a:gd name="connsiteY3" fmla="*/ 79366 h 185288"/>
                  <a:gd name="connsiteX4" fmla="*/ 121594 w 359158"/>
                  <a:gd name="connsiteY4" fmla="*/ 47460 h 185288"/>
                  <a:gd name="connsiteX5" fmla="*/ 48089 w 359158"/>
                  <a:gd name="connsiteY5" fmla="*/ 114917 h 185288"/>
                  <a:gd name="connsiteX6" fmla="*/ 45529 w 359158"/>
                  <a:gd name="connsiteY6" fmla="*/ 174812 h 185288"/>
                  <a:gd name="connsiteX7" fmla="*/ 33152 w 359158"/>
                  <a:gd name="connsiteY7" fmla="*/ 183495 h 185288"/>
                  <a:gd name="connsiteX8" fmla="*/ 0 w 359158"/>
                  <a:gd name="connsiteY8" fmla="*/ 160768 h 185288"/>
                  <a:gd name="connsiteX9" fmla="*/ 18400 w 359158"/>
                  <a:gd name="connsiteY9" fmla="*/ 59258 h 185288"/>
                  <a:gd name="connsiteX10" fmla="*/ 108638 w 359158"/>
                  <a:gd name="connsiteY10" fmla="*/ 10193 h 185288"/>
                  <a:gd name="connsiteX11" fmla="*/ 200385 w 359158"/>
                  <a:gd name="connsiteY11" fmla="*/ 0 h 185288"/>
                  <a:gd name="connsiteX12" fmla="*/ 270241 w 359158"/>
                  <a:gd name="connsiteY12" fmla="*/ 17465 h 185288"/>
                  <a:gd name="connsiteX13" fmla="*/ 328484 w 359158"/>
                  <a:gd name="connsiteY13" fmla="*/ 64013 h 185288"/>
                  <a:gd name="connsiteX14" fmla="*/ 319244 w 359158"/>
                  <a:gd name="connsiteY14" fmla="*/ 172813 h 185288"/>
                  <a:gd name="connsiteX0" fmla="*/ 319244 w 359158"/>
                  <a:gd name="connsiteY0" fmla="*/ 172813 h 185288"/>
                  <a:gd name="connsiteX1" fmla="*/ 322323 w 359158"/>
                  <a:gd name="connsiteY1" fmla="*/ 112524 h 185288"/>
                  <a:gd name="connsiteX2" fmla="*/ 266648 w 359158"/>
                  <a:gd name="connsiteY2" fmla="*/ 44139 h 185288"/>
                  <a:gd name="connsiteX3" fmla="*/ 182959 w 359158"/>
                  <a:gd name="connsiteY3" fmla="*/ 79366 h 185288"/>
                  <a:gd name="connsiteX4" fmla="*/ 121594 w 359158"/>
                  <a:gd name="connsiteY4" fmla="*/ 47460 h 185288"/>
                  <a:gd name="connsiteX5" fmla="*/ 48089 w 359158"/>
                  <a:gd name="connsiteY5" fmla="*/ 114917 h 185288"/>
                  <a:gd name="connsiteX6" fmla="*/ 45529 w 359158"/>
                  <a:gd name="connsiteY6" fmla="*/ 174812 h 185288"/>
                  <a:gd name="connsiteX7" fmla="*/ 33152 w 359158"/>
                  <a:gd name="connsiteY7" fmla="*/ 183495 h 185288"/>
                  <a:gd name="connsiteX8" fmla="*/ 0 w 359158"/>
                  <a:gd name="connsiteY8" fmla="*/ 160768 h 185288"/>
                  <a:gd name="connsiteX9" fmla="*/ 18400 w 359158"/>
                  <a:gd name="connsiteY9" fmla="*/ 59258 h 185288"/>
                  <a:gd name="connsiteX10" fmla="*/ 108638 w 359158"/>
                  <a:gd name="connsiteY10" fmla="*/ 10193 h 185288"/>
                  <a:gd name="connsiteX11" fmla="*/ 200385 w 359158"/>
                  <a:gd name="connsiteY11" fmla="*/ 0 h 185288"/>
                  <a:gd name="connsiteX12" fmla="*/ 270241 w 359158"/>
                  <a:gd name="connsiteY12" fmla="*/ 17465 h 185288"/>
                  <a:gd name="connsiteX13" fmla="*/ 328484 w 359158"/>
                  <a:gd name="connsiteY13" fmla="*/ 64013 h 185288"/>
                  <a:gd name="connsiteX14" fmla="*/ 319244 w 359158"/>
                  <a:gd name="connsiteY14" fmla="*/ 172813 h 185288"/>
                  <a:gd name="connsiteX0" fmla="*/ 319244 w 342644"/>
                  <a:gd name="connsiteY0" fmla="*/ 172813 h 185288"/>
                  <a:gd name="connsiteX1" fmla="*/ 322323 w 342644"/>
                  <a:gd name="connsiteY1" fmla="*/ 112524 h 185288"/>
                  <a:gd name="connsiteX2" fmla="*/ 266648 w 342644"/>
                  <a:gd name="connsiteY2" fmla="*/ 44139 h 185288"/>
                  <a:gd name="connsiteX3" fmla="*/ 182959 w 342644"/>
                  <a:gd name="connsiteY3" fmla="*/ 79366 h 185288"/>
                  <a:gd name="connsiteX4" fmla="*/ 121594 w 342644"/>
                  <a:gd name="connsiteY4" fmla="*/ 47460 h 185288"/>
                  <a:gd name="connsiteX5" fmla="*/ 48089 w 342644"/>
                  <a:gd name="connsiteY5" fmla="*/ 114917 h 185288"/>
                  <a:gd name="connsiteX6" fmla="*/ 45529 w 342644"/>
                  <a:gd name="connsiteY6" fmla="*/ 174812 h 185288"/>
                  <a:gd name="connsiteX7" fmla="*/ 33152 w 342644"/>
                  <a:gd name="connsiteY7" fmla="*/ 183495 h 185288"/>
                  <a:gd name="connsiteX8" fmla="*/ 0 w 342644"/>
                  <a:gd name="connsiteY8" fmla="*/ 160768 h 185288"/>
                  <a:gd name="connsiteX9" fmla="*/ 18400 w 342644"/>
                  <a:gd name="connsiteY9" fmla="*/ 59258 h 185288"/>
                  <a:gd name="connsiteX10" fmla="*/ 108638 w 342644"/>
                  <a:gd name="connsiteY10" fmla="*/ 10193 h 185288"/>
                  <a:gd name="connsiteX11" fmla="*/ 200385 w 342644"/>
                  <a:gd name="connsiteY11" fmla="*/ 0 h 185288"/>
                  <a:gd name="connsiteX12" fmla="*/ 270241 w 342644"/>
                  <a:gd name="connsiteY12" fmla="*/ 17465 h 185288"/>
                  <a:gd name="connsiteX13" fmla="*/ 328484 w 342644"/>
                  <a:gd name="connsiteY13" fmla="*/ 64013 h 185288"/>
                  <a:gd name="connsiteX14" fmla="*/ 319244 w 342644"/>
                  <a:gd name="connsiteY14" fmla="*/ 172813 h 185288"/>
                  <a:gd name="connsiteX0" fmla="*/ 319244 w 338713"/>
                  <a:gd name="connsiteY0" fmla="*/ 172813 h 185288"/>
                  <a:gd name="connsiteX1" fmla="*/ 322323 w 338713"/>
                  <a:gd name="connsiteY1" fmla="*/ 112524 h 185288"/>
                  <a:gd name="connsiteX2" fmla="*/ 266648 w 338713"/>
                  <a:gd name="connsiteY2" fmla="*/ 44139 h 185288"/>
                  <a:gd name="connsiteX3" fmla="*/ 182959 w 338713"/>
                  <a:gd name="connsiteY3" fmla="*/ 79366 h 185288"/>
                  <a:gd name="connsiteX4" fmla="*/ 121594 w 338713"/>
                  <a:gd name="connsiteY4" fmla="*/ 47460 h 185288"/>
                  <a:gd name="connsiteX5" fmla="*/ 48089 w 338713"/>
                  <a:gd name="connsiteY5" fmla="*/ 114917 h 185288"/>
                  <a:gd name="connsiteX6" fmla="*/ 45529 w 338713"/>
                  <a:gd name="connsiteY6" fmla="*/ 174812 h 185288"/>
                  <a:gd name="connsiteX7" fmla="*/ 33152 w 338713"/>
                  <a:gd name="connsiteY7" fmla="*/ 183495 h 185288"/>
                  <a:gd name="connsiteX8" fmla="*/ 0 w 338713"/>
                  <a:gd name="connsiteY8" fmla="*/ 160768 h 185288"/>
                  <a:gd name="connsiteX9" fmla="*/ 18400 w 338713"/>
                  <a:gd name="connsiteY9" fmla="*/ 59258 h 185288"/>
                  <a:gd name="connsiteX10" fmla="*/ 108638 w 338713"/>
                  <a:gd name="connsiteY10" fmla="*/ 10193 h 185288"/>
                  <a:gd name="connsiteX11" fmla="*/ 200385 w 338713"/>
                  <a:gd name="connsiteY11" fmla="*/ 0 h 185288"/>
                  <a:gd name="connsiteX12" fmla="*/ 270241 w 338713"/>
                  <a:gd name="connsiteY12" fmla="*/ 17465 h 185288"/>
                  <a:gd name="connsiteX13" fmla="*/ 328484 w 338713"/>
                  <a:gd name="connsiteY13" fmla="*/ 64013 h 185288"/>
                  <a:gd name="connsiteX14" fmla="*/ 319244 w 338713"/>
                  <a:gd name="connsiteY14" fmla="*/ 172813 h 185288"/>
                  <a:gd name="connsiteX0" fmla="*/ 321856 w 339797"/>
                  <a:gd name="connsiteY0" fmla="*/ 176381 h 185288"/>
                  <a:gd name="connsiteX1" fmla="*/ 322323 w 339797"/>
                  <a:gd name="connsiteY1" fmla="*/ 112524 h 185288"/>
                  <a:gd name="connsiteX2" fmla="*/ 266648 w 339797"/>
                  <a:gd name="connsiteY2" fmla="*/ 44139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5288"/>
                  <a:gd name="connsiteX1" fmla="*/ 319711 w 339797"/>
                  <a:gd name="connsiteY1" fmla="*/ 111810 h 185288"/>
                  <a:gd name="connsiteX2" fmla="*/ 266648 w 339797"/>
                  <a:gd name="connsiteY2" fmla="*/ 44139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5288"/>
                  <a:gd name="connsiteX1" fmla="*/ 319711 w 339797"/>
                  <a:gd name="connsiteY1" fmla="*/ 111810 h 185288"/>
                  <a:gd name="connsiteX2" fmla="*/ 266648 w 339797"/>
                  <a:gd name="connsiteY2" fmla="*/ 44139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5288"/>
                  <a:gd name="connsiteX1" fmla="*/ 319711 w 339797"/>
                  <a:gd name="connsiteY1" fmla="*/ 111810 h 185288"/>
                  <a:gd name="connsiteX2" fmla="*/ 278836 w 339797"/>
                  <a:gd name="connsiteY2" fmla="*/ 54131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13998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13998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18351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38564 w 339797"/>
                  <a:gd name="connsiteY6" fmla="*/ 171243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3335 w 339797"/>
                  <a:gd name="connsiteY4" fmla="*/ 61021 h 188450"/>
                  <a:gd name="connsiteX5" fmla="*/ 48089 w 339797"/>
                  <a:gd name="connsiteY5" fmla="*/ 114917 h 188450"/>
                  <a:gd name="connsiteX6" fmla="*/ 38564 w 339797"/>
                  <a:gd name="connsiteY6" fmla="*/ 171243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66978 h 188450"/>
                  <a:gd name="connsiteX3" fmla="*/ 182959 w 339797"/>
                  <a:gd name="connsiteY3" fmla="*/ 79366 h 188450"/>
                  <a:gd name="connsiteX4" fmla="*/ 123335 w 339797"/>
                  <a:gd name="connsiteY4" fmla="*/ 61021 h 188450"/>
                  <a:gd name="connsiteX5" fmla="*/ 48089 w 339797"/>
                  <a:gd name="connsiteY5" fmla="*/ 114917 h 188450"/>
                  <a:gd name="connsiteX6" fmla="*/ 38564 w 339797"/>
                  <a:gd name="connsiteY6" fmla="*/ 171243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797" h="188450">
                    <a:moveTo>
                      <a:pt x="321856" y="176381"/>
                    </a:moveTo>
                    <a:cubicBezTo>
                      <a:pt x="323216" y="126507"/>
                      <a:pt x="322225" y="166578"/>
                      <a:pt x="319711" y="111810"/>
                    </a:cubicBezTo>
                    <a:cubicBezTo>
                      <a:pt x="291764" y="70446"/>
                      <a:pt x="302066" y="73452"/>
                      <a:pt x="278836" y="66978"/>
                    </a:cubicBezTo>
                    <a:cubicBezTo>
                      <a:pt x="223274" y="53663"/>
                      <a:pt x="246194" y="70633"/>
                      <a:pt x="182959" y="79366"/>
                    </a:cubicBezTo>
                    <a:cubicBezTo>
                      <a:pt x="136509" y="58628"/>
                      <a:pt x="141748" y="67619"/>
                      <a:pt x="123335" y="61021"/>
                    </a:cubicBezTo>
                    <a:cubicBezTo>
                      <a:pt x="69538" y="54150"/>
                      <a:pt x="70406" y="84422"/>
                      <a:pt x="48089" y="114917"/>
                    </a:cubicBezTo>
                    <a:cubicBezTo>
                      <a:pt x="47837" y="131936"/>
                      <a:pt x="38816" y="154224"/>
                      <a:pt x="38564" y="171243"/>
                    </a:cubicBezTo>
                    <a:cubicBezTo>
                      <a:pt x="34769" y="185171"/>
                      <a:pt x="25359" y="182149"/>
                      <a:pt x="21834" y="187064"/>
                    </a:cubicBezTo>
                    <a:cubicBezTo>
                      <a:pt x="18309" y="191979"/>
                      <a:pt x="1153" y="183972"/>
                      <a:pt x="0" y="160768"/>
                    </a:cubicBezTo>
                    <a:cubicBezTo>
                      <a:pt x="2047" y="108975"/>
                      <a:pt x="-6471" y="113763"/>
                      <a:pt x="18400" y="59258"/>
                    </a:cubicBezTo>
                    <a:cubicBezTo>
                      <a:pt x="46846" y="25692"/>
                      <a:pt x="60219" y="33062"/>
                      <a:pt x="108638" y="10193"/>
                    </a:cubicBezTo>
                    <a:cubicBezTo>
                      <a:pt x="165788" y="-1184"/>
                      <a:pt x="162285" y="4233"/>
                      <a:pt x="200385" y="0"/>
                    </a:cubicBezTo>
                    <a:cubicBezTo>
                      <a:pt x="240866" y="3705"/>
                      <a:pt x="246428" y="-2909"/>
                      <a:pt x="270241" y="17465"/>
                    </a:cubicBezTo>
                    <a:cubicBezTo>
                      <a:pt x="295018" y="40359"/>
                      <a:pt x="310228" y="29088"/>
                      <a:pt x="328484" y="64013"/>
                    </a:cubicBezTo>
                    <a:cubicBezTo>
                      <a:pt x="344304" y="141854"/>
                      <a:pt x="344799" y="155819"/>
                      <a:pt x="321856" y="176381"/>
                    </a:cubicBezTo>
                    <a:close/>
                  </a:path>
                </a:pathLst>
              </a:custGeom>
              <a:pattFill prst="trellis">
                <a:fgClr>
                  <a:sysClr val="windowText" lastClr="000000">
                    <a:lumMod val="65000"/>
                    <a:lumOff val="35000"/>
                  </a:sysClr>
                </a:fgClr>
                <a:bgClr>
                  <a:sysClr val="window" lastClr="FFFFFF"/>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26" name="Group 125">
                <a:extLst>
                  <a:ext uri="{FF2B5EF4-FFF2-40B4-BE49-F238E27FC236}">
                    <a16:creationId xmlns:a16="http://schemas.microsoft.com/office/drawing/2014/main" id="{B27AC867-67A4-4265-896C-504351CC427D}"/>
                  </a:ext>
                </a:extLst>
              </p:cNvPr>
              <p:cNvGrpSpPr/>
              <p:nvPr/>
            </p:nvGrpSpPr>
            <p:grpSpPr>
              <a:xfrm>
                <a:off x="10023188" y="3506753"/>
                <a:ext cx="278996" cy="177615"/>
                <a:chOff x="2292924" y="1146401"/>
                <a:chExt cx="366419" cy="234125"/>
              </a:xfrm>
            </p:grpSpPr>
            <p:sp>
              <p:nvSpPr>
                <p:cNvPr id="127" name="Oval 5">
                  <a:extLst>
                    <a:ext uri="{FF2B5EF4-FFF2-40B4-BE49-F238E27FC236}">
                      <a16:creationId xmlns:a16="http://schemas.microsoft.com/office/drawing/2014/main" id="{E6265BCB-9795-4415-92B7-3E1749277339}"/>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Oval 4">
                  <a:extLst>
                    <a:ext uri="{FF2B5EF4-FFF2-40B4-BE49-F238E27FC236}">
                      <a16:creationId xmlns:a16="http://schemas.microsoft.com/office/drawing/2014/main" id="{296F6511-9863-4089-A6FB-C09CD1C28409}"/>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5DC3ABD3-68FE-4B39-A7A1-242560DD1EF1}"/>
                    </a:ext>
                  </a:extLst>
                </p:cNvPr>
                <p:cNvSpPr/>
                <p:nvPr/>
              </p:nvSpPr>
              <p:spPr>
                <a:xfrm rot="1695153" flipH="1">
                  <a:off x="2351497" y="1176611"/>
                  <a:ext cx="202343" cy="202344"/>
                </a:xfrm>
                <a:prstGeom prst="ellipse">
                  <a:avLst/>
                </a:prstGeom>
                <a:solidFill>
                  <a:srgbClr val="8FAA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DCBC0547-0A0E-419B-B709-165772664EF9}"/>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231F95E5-DEAD-4C70-AB42-821F4ECF2ABD}"/>
                    </a:ext>
                  </a:extLst>
                </p:cNvPr>
                <p:cNvSpPr/>
                <p:nvPr/>
              </p:nvSpPr>
              <p:spPr>
                <a:xfrm rot="1695153" flipH="1">
                  <a:off x="2375391" y="1208573"/>
                  <a:ext cx="91974" cy="91974"/>
                </a:xfrm>
                <a:prstGeom prst="ellipse">
                  <a:avLst/>
                </a:prstGeom>
                <a:solidFill>
                  <a:srgbClr val="D6DCE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Oval 131">
                  <a:extLst>
                    <a:ext uri="{FF2B5EF4-FFF2-40B4-BE49-F238E27FC236}">
                      <a16:creationId xmlns:a16="http://schemas.microsoft.com/office/drawing/2014/main" id="{CE5E69BC-8703-4D7E-9FAD-B4DC04B41649}"/>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8" name="Group 7">
            <a:extLst>
              <a:ext uri="{FF2B5EF4-FFF2-40B4-BE49-F238E27FC236}">
                <a16:creationId xmlns:a16="http://schemas.microsoft.com/office/drawing/2014/main" id="{09A1AABD-5B71-45FB-A9FC-8DD9215A972C}"/>
              </a:ext>
            </a:extLst>
          </p:cNvPr>
          <p:cNvGrpSpPr/>
          <p:nvPr/>
        </p:nvGrpSpPr>
        <p:grpSpPr>
          <a:xfrm>
            <a:off x="6580194" y="4047533"/>
            <a:ext cx="2389739" cy="1578562"/>
            <a:chOff x="6517496" y="7379226"/>
            <a:chExt cx="2234618" cy="1308518"/>
          </a:xfrm>
        </p:grpSpPr>
        <p:sp>
          <p:nvSpPr>
            <p:cNvPr id="4" name="Rectangle: Rounded Corners 3">
              <a:extLst>
                <a:ext uri="{FF2B5EF4-FFF2-40B4-BE49-F238E27FC236}">
                  <a16:creationId xmlns:a16="http://schemas.microsoft.com/office/drawing/2014/main" id="{D75CA602-3E59-4FFE-8C6E-D00264BD95DA}"/>
                </a:ext>
              </a:extLst>
            </p:cNvPr>
            <p:cNvSpPr/>
            <p:nvPr/>
          </p:nvSpPr>
          <p:spPr>
            <a:xfrm>
              <a:off x="6517496" y="7379226"/>
              <a:ext cx="2196377" cy="1308518"/>
            </a:xfrm>
            <a:prstGeom prst="roundRect">
              <a:avLst/>
            </a:prstGeom>
            <a:solidFill>
              <a:srgbClr val="3DCC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E16DB5-AFFA-4EF6-93DA-F45713244B50}"/>
                </a:ext>
              </a:extLst>
            </p:cNvPr>
            <p:cNvSpPr txBox="1"/>
            <p:nvPr/>
          </p:nvSpPr>
          <p:spPr>
            <a:xfrm>
              <a:off x="6517496" y="7737167"/>
              <a:ext cx="2234618" cy="592635"/>
            </a:xfrm>
            <a:prstGeom prst="rect">
              <a:avLst/>
            </a:prstGeom>
            <a:noFill/>
          </p:spPr>
          <p:txBody>
            <a:bodyPr wrap="square" rtlCol="0" anchor="ctr">
              <a:spAutoFit/>
            </a:bodyPr>
            <a:lstStyle/>
            <a:p>
              <a:pPr lvl="0" algn="ctr">
                <a:lnSpc>
                  <a:spcPct val="70000"/>
                </a:lnSpc>
              </a:pPr>
              <a:r>
                <a:rPr lang="en-US" sz="2800" b="1" dirty="0">
                  <a:solidFill>
                    <a:schemeClr val="bg1"/>
                  </a:solidFill>
                </a:rPr>
                <a:t>Use Body Language!</a:t>
              </a:r>
            </a:p>
          </p:txBody>
        </p:sp>
      </p:grpSp>
      <p:grpSp>
        <p:nvGrpSpPr>
          <p:cNvPr id="148" name="Group 147"/>
          <p:cNvGrpSpPr/>
          <p:nvPr/>
        </p:nvGrpSpPr>
        <p:grpSpPr>
          <a:xfrm>
            <a:off x="260151" y="3621152"/>
            <a:ext cx="961458" cy="532488"/>
            <a:chOff x="-2171840" y="3894080"/>
            <a:chExt cx="961458" cy="532488"/>
          </a:xfrm>
        </p:grpSpPr>
        <p:cxnSp>
          <p:nvCxnSpPr>
            <p:cNvPr id="158" name="Straight Connector 157"/>
            <p:cNvCxnSpPr/>
            <p:nvPr/>
          </p:nvCxnSpPr>
          <p:spPr>
            <a:xfrm>
              <a:off x="-2112507" y="4223932"/>
              <a:ext cx="127574" cy="2158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V="1">
              <a:off x="-1398252" y="4259050"/>
              <a:ext cx="139889" cy="419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366582" y="4075704"/>
              <a:ext cx="156200" cy="3065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2171840" y="4078799"/>
              <a:ext cx="179028" cy="6760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28444" b="74667" l="9778" r="92000">
                          <a14:backgroundMark x1="16000" y1="32444" x2="16000" y2="32444"/>
                          <a14:backgroundMark x1="27111" y1="32889" x2="27111" y2="32889"/>
                          <a14:backgroundMark x1="19556" y1="48889" x2="19556" y2="48889"/>
                          <a14:backgroundMark x1="19111" y1="66222" x2="19111" y2="66222"/>
                          <a14:backgroundMark x1="76444" y1="66667" x2="76444" y2="66667"/>
                          <a14:backgroundMark x1="81333" y1="47556" x2="81333" y2="47556"/>
                          <a14:backgroundMark x1="76889" y1="31556" x2="76889" y2="31556"/>
                          <a14:backgroundMark x1="87556" y1="70667" x2="87556" y2="70667"/>
                          <a14:backgroundMark x1="64889" y1="83111" x2="64889" y2="83111"/>
                          <a14:backgroundMark x1="27111" y1="71111" x2="27111" y2="71111"/>
                          <a14:backgroundMark x1="21778" y1="67111" x2="21778" y2="67111"/>
                          <a14:backgroundMark x1="15556" y1="70667" x2="15556" y2="70667"/>
                          <a14:backgroundMark x1="13333" y1="63556" x2="13333" y2="63556"/>
                          <a14:backgroundMark x1="12889" y1="69778" x2="12889" y2="69778"/>
                          <a14:backgroundMark x1="14222" y1="71111" x2="14222" y2="71111"/>
                          <a14:backgroundMark x1="20000" y1="72444" x2="20000" y2="72444"/>
                        </a14:backgroundRemoval>
                      </a14:imgEffect>
                    </a14:imgLayer>
                  </a14:imgProps>
                </a:ext>
              </a:extLst>
            </a:blip>
            <a:srcRect l="23923" t="29115" r="23305" b="25111"/>
            <a:stretch/>
          </p:blipFill>
          <p:spPr>
            <a:xfrm>
              <a:off x="-2034323" y="3894080"/>
              <a:ext cx="711843" cy="532488"/>
            </a:xfrm>
            <a:prstGeom prst="rect">
              <a:avLst/>
            </a:prstGeom>
          </p:spPr>
        </p:pic>
      </p:grpSp>
      <p:grpSp>
        <p:nvGrpSpPr>
          <p:cNvPr id="174" name="Group 173"/>
          <p:cNvGrpSpPr/>
          <p:nvPr/>
        </p:nvGrpSpPr>
        <p:grpSpPr>
          <a:xfrm>
            <a:off x="4967226" y="3742092"/>
            <a:ext cx="880526" cy="532488"/>
            <a:chOff x="-2131351" y="3894080"/>
            <a:chExt cx="880526" cy="532488"/>
          </a:xfrm>
        </p:grpSpPr>
        <p:cxnSp>
          <p:nvCxnSpPr>
            <p:cNvPr id="175" name="Straight Connector 174"/>
            <p:cNvCxnSpPr/>
            <p:nvPr/>
          </p:nvCxnSpPr>
          <p:spPr>
            <a:xfrm>
              <a:off x="-2044393" y="4178269"/>
              <a:ext cx="59460" cy="6724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a:endCxn id="179" idx="3"/>
            </p:cNvCxnSpPr>
            <p:nvPr/>
          </p:nvCxnSpPr>
          <p:spPr>
            <a:xfrm flipV="1">
              <a:off x="-1398252" y="4160324"/>
              <a:ext cx="75772" cy="10292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V="1">
              <a:off x="-1366582" y="4009295"/>
              <a:ext cx="115757" cy="9706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2131351" y="4046358"/>
              <a:ext cx="138539" cy="10004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179" name="Picture 178"/>
            <p:cNvPicPr>
              <a:picLocks noChangeAspect="1"/>
            </p:cNvPicPr>
            <p:nvPr/>
          </p:nvPicPr>
          <p:blipFill rotWithShape="1">
            <a:blip r:embed="rId7">
              <a:extLst>
                <a:ext uri="{BEBA8EAE-BF5A-486C-A8C5-ECC9F3942E4B}">
                  <a14:imgProps xmlns:a14="http://schemas.microsoft.com/office/drawing/2010/main">
                    <a14:imgLayer r:embed="rId8">
                      <a14:imgEffect>
                        <a14:backgroundRemoval t="28444" b="74667" l="9778" r="92000">
                          <a14:backgroundMark x1="16000" y1="32444" x2="16000" y2="32444"/>
                          <a14:backgroundMark x1="27111" y1="32889" x2="27111" y2="32889"/>
                          <a14:backgroundMark x1="19556" y1="48889" x2="19556" y2="48889"/>
                          <a14:backgroundMark x1="19111" y1="66222" x2="19111" y2="66222"/>
                          <a14:backgroundMark x1="76444" y1="66667" x2="76444" y2="66667"/>
                          <a14:backgroundMark x1="81333" y1="47556" x2="81333" y2="47556"/>
                          <a14:backgroundMark x1="76889" y1="31556" x2="76889" y2="31556"/>
                          <a14:backgroundMark x1="87556" y1="70667" x2="87556" y2="70667"/>
                          <a14:backgroundMark x1="64889" y1="83111" x2="64889" y2="83111"/>
                          <a14:backgroundMark x1="27111" y1="71111" x2="27111" y2="71111"/>
                          <a14:backgroundMark x1="21778" y1="67111" x2="21778" y2="67111"/>
                          <a14:backgroundMark x1="15556" y1="70667" x2="15556" y2="70667"/>
                          <a14:backgroundMark x1="13333" y1="63556" x2="13333" y2="63556"/>
                          <a14:backgroundMark x1="12889" y1="69778" x2="12889" y2="69778"/>
                          <a14:backgroundMark x1="14222" y1="71111" x2="14222" y2="71111"/>
                          <a14:backgroundMark x1="20000" y1="72444" x2="20000" y2="72444"/>
                        </a14:backgroundRemoval>
                      </a14:imgEffect>
                    </a14:imgLayer>
                  </a14:imgProps>
                </a:ext>
              </a:extLst>
            </a:blip>
            <a:srcRect l="23923" t="29115" r="23305" b="25111"/>
            <a:stretch/>
          </p:blipFill>
          <p:spPr>
            <a:xfrm>
              <a:off x="-2034323" y="3894080"/>
              <a:ext cx="711843" cy="532488"/>
            </a:xfrm>
            <a:prstGeom prst="rect">
              <a:avLst/>
            </a:prstGeom>
          </p:spPr>
        </p:pic>
      </p:grpSp>
      <p:grpSp>
        <p:nvGrpSpPr>
          <p:cNvPr id="180" name="Group 179"/>
          <p:cNvGrpSpPr/>
          <p:nvPr/>
        </p:nvGrpSpPr>
        <p:grpSpPr>
          <a:xfrm>
            <a:off x="9515383" y="3758081"/>
            <a:ext cx="823614" cy="590240"/>
            <a:chOff x="-2098229" y="3894080"/>
            <a:chExt cx="823614" cy="532488"/>
          </a:xfrm>
        </p:grpSpPr>
        <p:cxnSp>
          <p:nvCxnSpPr>
            <p:cNvPr id="181" name="Straight Connector 180"/>
            <p:cNvCxnSpPr/>
            <p:nvPr/>
          </p:nvCxnSpPr>
          <p:spPr>
            <a:xfrm flipV="1">
              <a:off x="-2034323" y="4245516"/>
              <a:ext cx="49390" cy="1430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1398252" y="4263247"/>
              <a:ext cx="61819" cy="472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flipV="1">
              <a:off x="-1366582" y="4068813"/>
              <a:ext cx="91967" cy="3754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2098229" y="4092261"/>
              <a:ext cx="105417" cy="541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185" name="Picture 184"/>
            <p:cNvPicPr>
              <a:picLocks noChangeAspect="1"/>
            </p:cNvPicPr>
            <p:nvPr/>
          </p:nvPicPr>
          <p:blipFill rotWithShape="1">
            <a:blip r:embed="rId7">
              <a:extLst>
                <a:ext uri="{BEBA8EAE-BF5A-486C-A8C5-ECC9F3942E4B}">
                  <a14:imgProps xmlns:a14="http://schemas.microsoft.com/office/drawing/2010/main">
                    <a14:imgLayer r:embed="rId8">
                      <a14:imgEffect>
                        <a14:backgroundRemoval t="28444" b="74667" l="9778" r="92000">
                          <a14:backgroundMark x1="16000" y1="32444" x2="16000" y2="32444"/>
                          <a14:backgroundMark x1="27111" y1="32889" x2="27111" y2="32889"/>
                          <a14:backgroundMark x1="19556" y1="48889" x2="19556" y2="48889"/>
                          <a14:backgroundMark x1="19111" y1="66222" x2="19111" y2="66222"/>
                          <a14:backgroundMark x1="76444" y1="66667" x2="76444" y2="66667"/>
                          <a14:backgroundMark x1="81333" y1="47556" x2="81333" y2="47556"/>
                          <a14:backgroundMark x1="76889" y1="31556" x2="76889" y2="31556"/>
                          <a14:backgroundMark x1="87556" y1="70667" x2="87556" y2="70667"/>
                          <a14:backgroundMark x1="64889" y1="83111" x2="64889" y2="83111"/>
                          <a14:backgroundMark x1="27111" y1="71111" x2="27111" y2="71111"/>
                          <a14:backgroundMark x1="21778" y1="67111" x2="21778" y2="67111"/>
                          <a14:backgroundMark x1="15556" y1="70667" x2="15556" y2="70667"/>
                          <a14:backgroundMark x1="13333" y1="63556" x2="13333" y2="63556"/>
                          <a14:backgroundMark x1="12889" y1="69778" x2="12889" y2="69778"/>
                          <a14:backgroundMark x1="14222" y1="71111" x2="14222" y2="71111"/>
                          <a14:backgroundMark x1="20000" y1="72444" x2="20000" y2="72444"/>
                        </a14:backgroundRemoval>
                      </a14:imgEffect>
                    </a14:imgLayer>
                  </a14:imgProps>
                </a:ext>
              </a:extLst>
            </a:blip>
            <a:srcRect l="23923" t="29115" r="23305" b="25111"/>
            <a:stretch/>
          </p:blipFill>
          <p:spPr>
            <a:xfrm>
              <a:off x="-2034323" y="3894080"/>
              <a:ext cx="711843" cy="532488"/>
            </a:xfrm>
            <a:prstGeom prst="rect">
              <a:avLst/>
            </a:prstGeom>
          </p:spPr>
        </p:pic>
      </p:grpSp>
      <p:cxnSp>
        <p:nvCxnSpPr>
          <p:cNvPr id="194" name="Straight Connector 193"/>
          <p:cNvCxnSpPr/>
          <p:nvPr/>
        </p:nvCxnSpPr>
        <p:spPr>
          <a:xfrm>
            <a:off x="1600092" y="572254"/>
            <a:ext cx="426657" cy="458166"/>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flipV="1">
            <a:off x="1615133" y="644193"/>
            <a:ext cx="416024" cy="429534"/>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563300" y="76697"/>
            <a:ext cx="599963" cy="769441"/>
          </a:xfrm>
          <a:prstGeom prst="rect">
            <a:avLst/>
          </a:prstGeom>
          <a:noFill/>
        </p:spPr>
        <p:txBody>
          <a:bodyPr wrap="square" rtlCol="0">
            <a:spAutoFit/>
          </a:bodyPr>
          <a:lstStyle/>
          <a:p>
            <a:r>
              <a:rPr lang="en-US" sz="4400" b="1" dirty="0">
                <a:solidFill>
                  <a:srgbClr val="FF0000"/>
                </a:solidFill>
                <a:latin typeface="Bradley Hand ITC" panose="03070402050302030203" pitchFamily="66" charset="0"/>
              </a:rPr>
              <a:t>6</a:t>
            </a:r>
          </a:p>
        </p:txBody>
      </p:sp>
      <p:grpSp>
        <p:nvGrpSpPr>
          <p:cNvPr id="163" name="Group 162">
            <a:extLst>
              <a:ext uri="{FF2B5EF4-FFF2-40B4-BE49-F238E27FC236}">
                <a16:creationId xmlns:a16="http://schemas.microsoft.com/office/drawing/2014/main" id="{CDDD5C97-1C16-4102-A7D4-71D2D32EFE55}"/>
              </a:ext>
            </a:extLst>
          </p:cNvPr>
          <p:cNvGrpSpPr/>
          <p:nvPr/>
        </p:nvGrpSpPr>
        <p:grpSpPr>
          <a:xfrm>
            <a:off x="9280185" y="1179651"/>
            <a:ext cx="2808763" cy="1938992"/>
            <a:chOff x="10048280" y="539571"/>
            <a:chExt cx="2570141" cy="1938992"/>
          </a:xfrm>
        </p:grpSpPr>
        <p:sp>
          <p:nvSpPr>
            <p:cNvPr id="164" name="Arrow: Bent-Up 144">
              <a:extLst>
                <a:ext uri="{FF2B5EF4-FFF2-40B4-BE49-F238E27FC236}">
                  <a16:creationId xmlns:a16="http://schemas.microsoft.com/office/drawing/2014/main" id="{12648769-510F-47B0-A9C1-EC4218FB03CC}"/>
                </a:ext>
              </a:extLst>
            </p:cNvPr>
            <p:cNvSpPr/>
            <p:nvPr/>
          </p:nvSpPr>
          <p:spPr>
            <a:xfrm rot="10800000">
              <a:off x="10048280" y="1086642"/>
              <a:ext cx="416479" cy="573088"/>
            </a:xfrm>
            <a:prstGeom prst="bentUpArrow">
              <a:avLst>
                <a:gd name="adj1" fmla="val 12316"/>
                <a:gd name="adj2" fmla="val 24828"/>
                <a:gd name="adj3" fmla="val 50000"/>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660B36DD-149D-422D-BC7A-B8DE89F12442}"/>
                </a:ext>
              </a:extLst>
            </p:cNvPr>
            <p:cNvSpPr txBox="1"/>
            <p:nvPr/>
          </p:nvSpPr>
          <p:spPr>
            <a:xfrm>
              <a:off x="10471782" y="539571"/>
              <a:ext cx="2146639" cy="1938992"/>
            </a:xfrm>
            <a:prstGeom prst="rect">
              <a:avLst/>
            </a:prstGeom>
            <a:noFill/>
          </p:spPr>
          <p:txBody>
            <a:bodyPr wrap="square" rtlCol="0">
              <a:spAutoFit/>
            </a:bodyPr>
            <a:lstStyle/>
            <a:p>
              <a:r>
                <a:rPr lang="en-US" sz="2400" b="1" dirty="0">
                  <a:solidFill>
                    <a:schemeClr val="accent6">
                      <a:lumMod val="75000"/>
                    </a:schemeClr>
                  </a:solidFill>
                </a:rPr>
                <a:t>10 FT NONVERBAL CONTACT</a:t>
              </a:r>
            </a:p>
            <a:p>
              <a:r>
                <a:rPr lang="en-US" sz="2400" b="1" dirty="0">
                  <a:solidFill>
                    <a:srgbClr val="000000"/>
                  </a:solidFill>
                </a:rPr>
                <a:t>SMILE &amp; EYE CONTACT</a:t>
              </a:r>
            </a:p>
          </p:txBody>
        </p:sp>
      </p:grpSp>
      <p:sp>
        <p:nvSpPr>
          <p:cNvPr id="166" name="Rectangle 165">
            <a:extLst>
              <a:ext uri="{FF2B5EF4-FFF2-40B4-BE49-F238E27FC236}">
                <a16:creationId xmlns:a16="http://schemas.microsoft.com/office/drawing/2014/main" id="{487F67C6-A533-41AE-8EAE-5F215B16B810}"/>
              </a:ext>
            </a:extLst>
          </p:cNvPr>
          <p:cNvSpPr/>
          <p:nvPr/>
        </p:nvSpPr>
        <p:spPr>
          <a:xfrm>
            <a:off x="1103683" y="1555610"/>
            <a:ext cx="10925965" cy="523220"/>
          </a:xfrm>
          <a:prstGeom prst="rect">
            <a:avLst/>
          </a:prstGeom>
        </p:spPr>
        <p:txBody>
          <a:bodyPr wrap="square">
            <a:spAutoFit/>
          </a:bodyPr>
          <a:lstStyle/>
          <a:p>
            <a:r>
              <a:rPr lang="en-US" sz="2800" dirty="0">
                <a:solidFill>
                  <a:prstClr val="black"/>
                </a:solidFill>
              </a:rPr>
              <a:t>However, during this pandemic, many people have masks on.  </a:t>
            </a:r>
            <a:endParaRPr lang="en-US" sz="4000" dirty="0"/>
          </a:p>
        </p:txBody>
      </p:sp>
      <p:sp>
        <p:nvSpPr>
          <p:cNvPr id="167" name="Rectangle 166">
            <a:extLst>
              <a:ext uri="{FF2B5EF4-FFF2-40B4-BE49-F238E27FC236}">
                <a16:creationId xmlns:a16="http://schemas.microsoft.com/office/drawing/2014/main" id="{487F67C6-A533-41AE-8EAE-5F215B16B810}"/>
              </a:ext>
            </a:extLst>
          </p:cNvPr>
          <p:cNvSpPr/>
          <p:nvPr/>
        </p:nvSpPr>
        <p:spPr>
          <a:xfrm>
            <a:off x="1114196" y="1375020"/>
            <a:ext cx="10925965" cy="954107"/>
          </a:xfrm>
          <a:prstGeom prst="rect">
            <a:avLst/>
          </a:prstGeom>
        </p:spPr>
        <p:txBody>
          <a:bodyPr wrap="square">
            <a:spAutoFit/>
          </a:bodyPr>
          <a:lstStyle/>
          <a:p>
            <a:r>
              <a:rPr lang="en-US" sz="2800" dirty="0">
                <a:solidFill>
                  <a:srgbClr val="000000"/>
                </a:solidFill>
              </a:rPr>
              <a:t>Convey the message using other facial clues such as raised eyebrows, squinting and scrunching around the eyes.</a:t>
            </a:r>
          </a:p>
        </p:txBody>
      </p:sp>
      <p:sp>
        <p:nvSpPr>
          <p:cNvPr id="169" name="Rectangle 168">
            <a:extLst>
              <a:ext uri="{FF2B5EF4-FFF2-40B4-BE49-F238E27FC236}">
                <a16:creationId xmlns:a16="http://schemas.microsoft.com/office/drawing/2014/main" id="{487F67C6-A533-41AE-8EAE-5F215B16B810}"/>
              </a:ext>
            </a:extLst>
          </p:cNvPr>
          <p:cNvSpPr/>
          <p:nvPr/>
        </p:nvSpPr>
        <p:spPr>
          <a:xfrm>
            <a:off x="1222336" y="1534692"/>
            <a:ext cx="10925965" cy="523220"/>
          </a:xfrm>
          <a:prstGeom prst="rect">
            <a:avLst/>
          </a:prstGeom>
        </p:spPr>
        <p:txBody>
          <a:bodyPr wrap="square">
            <a:spAutoFit/>
          </a:bodyPr>
          <a:lstStyle/>
          <a:p>
            <a:r>
              <a:rPr lang="en-US" sz="2800" dirty="0">
                <a:solidFill>
                  <a:prstClr val="black"/>
                </a:solidFill>
              </a:rPr>
              <a:t>The 5 FT rule has been adjusted to 6 FT.  </a:t>
            </a:r>
            <a:endParaRPr lang="en-US" sz="4000" dirty="0"/>
          </a:p>
        </p:txBody>
      </p:sp>
      <p:sp>
        <p:nvSpPr>
          <p:cNvPr id="170" name="Rectangle 169">
            <a:extLst>
              <a:ext uri="{FF2B5EF4-FFF2-40B4-BE49-F238E27FC236}">
                <a16:creationId xmlns:a16="http://schemas.microsoft.com/office/drawing/2014/main" id="{487F67C6-A533-41AE-8EAE-5F215B16B810}"/>
              </a:ext>
            </a:extLst>
          </p:cNvPr>
          <p:cNvSpPr/>
          <p:nvPr/>
        </p:nvSpPr>
        <p:spPr>
          <a:xfrm>
            <a:off x="1146362" y="1415231"/>
            <a:ext cx="10925965" cy="523220"/>
          </a:xfrm>
          <a:prstGeom prst="rect">
            <a:avLst/>
          </a:prstGeom>
        </p:spPr>
        <p:txBody>
          <a:bodyPr wrap="square">
            <a:spAutoFit/>
          </a:bodyPr>
          <a:lstStyle/>
          <a:p>
            <a:r>
              <a:rPr lang="en-US" sz="2800" dirty="0">
                <a:solidFill>
                  <a:prstClr val="black"/>
                </a:solidFill>
              </a:rPr>
              <a:t>Maintain your distance, but don’t be afraid to greet!</a:t>
            </a:r>
            <a:endParaRPr lang="en-US" sz="4000" dirty="0"/>
          </a:p>
        </p:txBody>
      </p:sp>
      <p:sp>
        <p:nvSpPr>
          <p:cNvPr id="171" name="Rectangle 170">
            <a:extLst>
              <a:ext uri="{FF2B5EF4-FFF2-40B4-BE49-F238E27FC236}">
                <a16:creationId xmlns:a16="http://schemas.microsoft.com/office/drawing/2014/main" id="{487F67C6-A533-41AE-8EAE-5F215B16B810}"/>
              </a:ext>
            </a:extLst>
          </p:cNvPr>
          <p:cNvSpPr/>
          <p:nvPr/>
        </p:nvSpPr>
        <p:spPr>
          <a:xfrm>
            <a:off x="707158" y="1412989"/>
            <a:ext cx="10925965" cy="954107"/>
          </a:xfrm>
          <a:prstGeom prst="rect">
            <a:avLst/>
          </a:prstGeom>
        </p:spPr>
        <p:txBody>
          <a:bodyPr wrap="square">
            <a:spAutoFit/>
          </a:bodyPr>
          <a:lstStyle/>
          <a:p>
            <a:r>
              <a:rPr lang="en-US" sz="2800" dirty="0">
                <a:solidFill>
                  <a:prstClr val="black"/>
                </a:solidFill>
              </a:rPr>
              <a:t>Sometimes the mask can muffle your voice, but please don’t yell or pull down your mask!</a:t>
            </a:r>
            <a:endParaRPr lang="en-US" sz="4000" dirty="0"/>
          </a:p>
        </p:txBody>
      </p:sp>
      <p:sp>
        <p:nvSpPr>
          <p:cNvPr id="172" name="Rectangle 171">
            <a:extLst>
              <a:ext uri="{FF2B5EF4-FFF2-40B4-BE49-F238E27FC236}">
                <a16:creationId xmlns:a16="http://schemas.microsoft.com/office/drawing/2014/main" id="{487F67C6-A533-41AE-8EAE-5F215B16B810}"/>
              </a:ext>
            </a:extLst>
          </p:cNvPr>
          <p:cNvSpPr/>
          <p:nvPr/>
        </p:nvSpPr>
        <p:spPr>
          <a:xfrm>
            <a:off x="1156052" y="1458031"/>
            <a:ext cx="10925965" cy="523220"/>
          </a:xfrm>
          <a:prstGeom prst="rect">
            <a:avLst/>
          </a:prstGeom>
        </p:spPr>
        <p:txBody>
          <a:bodyPr wrap="square">
            <a:spAutoFit/>
          </a:bodyPr>
          <a:lstStyle/>
          <a:p>
            <a:r>
              <a:rPr lang="en-US" sz="2800" dirty="0">
                <a:solidFill>
                  <a:prstClr val="black"/>
                </a:solidFill>
              </a:rPr>
              <a:t>Instead, use body language to assist your greeting. Try giving a wave! </a:t>
            </a:r>
            <a:endParaRPr lang="en-US" sz="4000" dirty="0"/>
          </a:p>
        </p:txBody>
      </p:sp>
      <p:grpSp>
        <p:nvGrpSpPr>
          <p:cNvPr id="18" name="Group 17"/>
          <p:cNvGrpSpPr/>
          <p:nvPr/>
        </p:nvGrpSpPr>
        <p:grpSpPr>
          <a:xfrm>
            <a:off x="1025755" y="3751559"/>
            <a:ext cx="612375" cy="694048"/>
            <a:chOff x="-2968573" y="3381133"/>
            <a:chExt cx="612375" cy="694048"/>
          </a:xfrm>
        </p:grpSpPr>
        <p:sp>
          <p:nvSpPr>
            <p:cNvPr id="187" name="Freeform: Shape 599">
              <a:extLst>
                <a:ext uri="{FF2B5EF4-FFF2-40B4-BE49-F238E27FC236}">
                  <a16:creationId xmlns:a16="http://schemas.microsoft.com/office/drawing/2014/main" id="{550CCBB1-5399-470D-BAE1-B58949D42558}"/>
                </a:ext>
              </a:extLst>
            </p:cNvPr>
            <p:cNvSpPr/>
            <p:nvPr/>
          </p:nvSpPr>
          <p:spPr>
            <a:xfrm rot="553791" flipV="1">
              <a:off x="-2670503" y="3381133"/>
              <a:ext cx="314305" cy="339845"/>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6" name="Freeform: Shape 600">
              <a:extLst>
                <a:ext uri="{FF2B5EF4-FFF2-40B4-BE49-F238E27FC236}">
                  <a16:creationId xmlns:a16="http://schemas.microsoft.com/office/drawing/2014/main" id="{F9B21E92-FB4C-44CB-8747-2D1468561020}"/>
                </a:ext>
              </a:extLst>
            </p:cNvPr>
            <p:cNvSpPr/>
            <p:nvPr/>
          </p:nvSpPr>
          <p:spPr>
            <a:xfrm rot="1552812" flipH="1" flipV="1">
              <a:off x="-2968573" y="3564351"/>
              <a:ext cx="400407" cy="510830"/>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pattFill prst="dkDnDiag">
              <a:fgClr>
                <a:srgbClr val="007FFF"/>
              </a:fgClr>
              <a:bgClr>
                <a:sysClr val="window" lastClr="FFFFFF"/>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88" name="Group 187"/>
          <p:cNvGrpSpPr/>
          <p:nvPr/>
        </p:nvGrpSpPr>
        <p:grpSpPr>
          <a:xfrm>
            <a:off x="1129310" y="4110763"/>
            <a:ext cx="509873" cy="777860"/>
            <a:chOff x="-1912934" y="4966074"/>
            <a:chExt cx="509873" cy="777860"/>
          </a:xfrm>
        </p:grpSpPr>
        <p:sp>
          <p:nvSpPr>
            <p:cNvPr id="189" name="Freeform: Shape 599">
              <a:extLst>
                <a:ext uri="{FF2B5EF4-FFF2-40B4-BE49-F238E27FC236}">
                  <a16:creationId xmlns:a16="http://schemas.microsoft.com/office/drawing/2014/main" id="{550CCBB1-5399-470D-BAE1-B58949D42558}"/>
                </a:ext>
              </a:extLst>
            </p:cNvPr>
            <p:cNvSpPr/>
            <p:nvPr/>
          </p:nvSpPr>
          <p:spPr>
            <a:xfrm rot="553791">
              <a:off x="-1714993" y="5474914"/>
              <a:ext cx="311932" cy="269020"/>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0" name="Freeform: Shape 600">
              <a:extLst>
                <a:ext uri="{FF2B5EF4-FFF2-40B4-BE49-F238E27FC236}">
                  <a16:creationId xmlns:a16="http://schemas.microsoft.com/office/drawing/2014/main" id="{F9B21E92-FB4C-44CB-8747-2D1468561020}"/>
                </a:ext>
              </a:extLst>
            </p:cNvPr>
            <p:cNvSpPr/>
            <p:nvPr/>
          </p:nvSpPr>
          <p:spPr>
            <a:xfrm rot="20597524" flipH="1">
              <a:off x="-1912934" y="4966074"/>
              <a:ext cx="314341" cy="676508"/>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pattFill prst="dkDnDiag">
              <a:fgClr>
                <a:srgbClr val="007FFF"/>
              </a:fgClr>
              <a:bgClr>
                <a:sysClr val="window" lastClr="FFFFFF"/>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1" name="Freeform 10"/>
          <p:cNvSpPr/>
          <p:nvPr/>
        </p:nvSpPr>
        <p:spPr>
          <a:xfrm>
            <a:off x="424783" y="3419019"/>
            <a:ext cx="227224" cy="28608"/>
          </a:xfrm>
          <a:custGeom>
            <a:avLst/>
            <a:gdLst>
              <a:gd name="connsiteX0" fmla="*/ 227224 w 227224"/>
              <a:gd name="connsiteY0" fmla="*/ 7993 h 28608"/>
              <a:gd name="connsiteX1" fmla="*/ 4587 w 227224"/>
              <a:gd name="connsiteY1" fmla="*/ 23896 h 28608"/>
              <a:gd name="connsiteX2" fmla="*/ 4587 w 227224"/>
              <a:gd name="connsiteY2" fmla="*/ 23896 h 28608"/>
              <a:gd name="connsiteX3" fmla="*/ 4587 w 227224"/>
              <a:gd name="connsiteY3" fmla="*/ 23896 h 28608"/>
              <a:gd name="connsiteX4" fmla="*/ 20490 w 227224"/>
              <a:gd name="connsiteY4" fmla="*/ 23896 h 28608"/>
              <a:gd name="connsiteX5" fmla="*/ 227224 w 227224"/>
              <a:gd name="connsiteY5" fmla="*/ 7993 h 2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24" h="28608">
                <a:moveTo>
                  <a:pt x="227224" y="7993"/>
                </a:moveTo>
                <a:lnTo>
                  <a:pt x="4587" y="23896"/>
                </a:lnTo>
                <a:lnTo>
                  <a:pt x="4587" y="23896"/>
                </a:lnTo>
                <a:lnTo>
                  <a:pt x="4587" y="23896"/>
                </a:lnTo>
                <a:cubicBezTo>
                  <a:pt x="7237" y="23896"/>
                  <a:pt x="-15291" y="34498"/>
                  <a:pt x="20490" y="23896"/>
                </a:cubicBezTo>
                <a:cubicBezTo>
                  <a:pt x="56271" y="13294"/>
                  <a:pt x="137772" y="-13211"/>
                  <a:pt x="227224" y="7993"/>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Freeform 190"/>
          <p:cNvSpPr/>
          <p:nvPr/>
        </p:nvSpPr>
        <p:spPr>
          <a:xfrm rot="859503">
            <a:off x="856640" y="3423788"/>
            <a:ext cx="227224" cy="28608"/>
          </a:xfrm>
          <a:custGeom>
            <a:avLst/>
            <a:gdLst>
              <a:gd name="connsiteX0" fmla="*/ 227224 w 227224"/>
              <a:gd name="connsiteY0" fmla="*/ 7993 h 28608"/>
              <a:gd name="connsiteX1" fmla="*/ 4587 w 227224"/>
              <a:gd name="connsiteY1" fmla="*/ 23896 h 28608"/>
              <a:gd name="connsiteX2" fmla="*/ 4587 w 227224"/>
              <a:gd name="connsiteY2" fmla="*/ 23896 h 28608"/>
              <a:gd name="connsiteX3" fmla="*/ 4587 w 227224"/>
              <a:gd name="connsiteY3" fmla="*/ 23896 h 28608"/>
              <a:gd name="connsiteX4" fmla="*/ 20490 w 227224"/>
              <a:gd name="connsiteY4" fmla="*/ 23896 h 28608"/>
              <a:gd name="connsiteX5" fmla="*/ 227224 w 227224"/>
              <a:gd name="connsiteY5" fmla="*/ 7993 h 2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24" h="28608">
                <a:moveTo>
                  <a:pt x="227224" y="7993"/>
                </a:moveTo>
                <a:lnTo>
                  <a:pt x="4587" y="23896"/>
                </a:lnTo>
                <a:lnTo>
                  <a:pt x="4587" y="23896"/>
                </a:lnTo>
                <a:lnTo>
                  <a:pt x="4587" y="23896"/>
                </a:lnTo>
                <a:cubicBezTo>
                  <a:pt x="7237" y="23896"/>
                  <a:pt x="-15291" y="34498"/>
                  <a:pt x="20490" y="23896"/>
                </a:cubicBezTo>
                <a:cubicBezTo>
                  <a:pt x="56271" y="13294"/>
                  <a:pt x="137772" y="-13211"/>
                  <a:pt x="227224" y="7993"/>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331538" y="3567881"/>
            <a:ext cx="107448" cy="17643"/>
          </a:xfrm>
          <a:custGeom>
            <a:avLst/>
            <a:gdLst>
              <a:gd name="connsiteX0" fmla="*/ 0 w 107448"/>
              <a:gd name="connsiteY0" fmla="*/ 17643 h 17643"/>
              <a:gd name="connsiteX1" fmla="*/ 19735 w 107448"/>
              <a:gd name="connsiteY1" fmla="*/ 15450 h 17643"/>
              <a:gd name="connsiteX2" fmla="*/ 28507 w 107448"/>
              <a:gd name="connsiteY2" fmla="*/ 13257 h 17643"/>
              <a:gd name="connsiteX3" fmla="*/ 35085 w 107448"/>
              <a:gd name="connsiteY3" fmla="*/ 6679 h 17643"/>
              <a:gd name="connsiteX4" fmla="*/ 48242 w 107448"/>
              <a:gd name="connsiteY4" fmla="*/ 4486 h 17643"/>
              <a:gd name="connsiteX5" fmla="*/ 107448 w 107448"/>
              <a:gd name="connsiteY5" fmla="*/ 100 h 1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448" h="17643">
                <a:moveTo>
                  <a:pt x="0" y="17643"/>
                </a:moveTo>
                <a:cubicBezTo>
                  <a:pt x="6578" y="16912"/>
                  <a:pt x="13193" y="16457"/>
                  <a:pt x="19735" y="15450"/>
                </a:cubicBezTo>
                <a:cubicBezTo>
                  <a:pt x="22714" y="14992"/>
                  <a:pt x="25890" y="14752"/>
                  <a:pt x="28507" y="13257"/>
                </a:cubicBezTo>
                <a:cubicBezTo>
                  <a:pt x="31199" y="11719"/>
                  <a:pt x="32251" y="7938"/>
                  <a:pt x="35085" y="6679"/>
                </a:cubicBezTo>
                <a:cubicBezTo>
                  <a:pt x="39148" y="4873"/>
                  <a:pt x="43841" y="5115"/>
                  <a:pt x="48242" y="4486"/>
                </a:cubicBezTo>
                <a:cubicBezTo>
                  <a:pt x="87056" y="-1059"/>
                  <a:pt x="72271" y="100"/>
                  <a:pt x="107448" y="100"/>
                </a:cubicBezTo>
              </a:path>
            </a:pathLst>
          </a:custGeom>
          <a:noFill/>
          <a:ln>
            <a:solidFill>
              <a:srgbClr val="4D4D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Freeform 191"/>
          <p:cNvSpPr/>
          <p:nvPr/>
        </p:nvSpPr>
        <p:spPr>
          <a:xfrm rot="21262103">
            <a:off x="341713" y="3587355"/>
            <a:ext cx="107448" cy="17643"/>
          </a:xfrm>
          <a:custGeom>
            <a:avLst/>
            <a:gdLst>
              <a:gd name="connsiteX0" fmla="*/ 0 w 107448"/>
              <a:gd name="connsiteY0" fmla="*/ 17643 h 17643"/>
              <a:gd name="connsiteX1" fmla="*/ 19735 w 107448"/>
              <a:gd name="connsiteY1" fmla="*/ 15450 h 17643"/>
              <a:gd name="connsiteX2" fmla="*/ 28507 w 107448"/>
              <a:gd name="connsiteY2" fmla="*/ 13257 h 17643"/>
              <a:gd name="connsiteX3" fmla="*/ 35085 w 107448"/>
              <a:gd name="connsiteY3" fmla="*/ 6679 h 17643"/>
              <a:gd name="connsiteX4" fmla="*/ 48242 w 107448"/>
              <a:gd name="connsiteY4" fmla="*/ 4486 h 17643"/>
              <a:gd name="connsiteX5" fmla="*/ 107448 w 107448"/>
              <a:gd name="connsiteY5" fmla="*/ 100 h 1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448" h="17643">
                <a:moveTo>
                  <a:pt x="0" y="17643"/>
                </a:moveTo>
                <a:cubicBezTo>
                  <a:pt x="6578" y="16912"/>
                  <a:pt x="13193" y="16457"/>
                  <a:pt x="19735" y="15450"/>
                </a:cubicBezTo>
                <a:cubicBezTo>
                  <a:pt x="22714" y="14992"/>
                  <a:pt x="25890" y="14752"/>
                  <a:pt x="28507" y="13257"/>
                </a:cubicBezTo>
                <a:cubicBezTo>
                  <a:pt x="31199" y="11719"/>
                  <a:pt x="32251" y="7938"/>
                  <a:pt x="35085" y="6679"/>
                </a:cubicBezTo>
                <a:cubicBezTo>
                  <a:pt x="39148" y="4873"/>
                  <a:pt x="43841" y="5115"/>
                  <a:pt x="48242" y="4486"/>
                </a:cubicBezTo>
                <a:cubicBezTo>
                  <a:pt x="87056" y="-1059"/>
                  <a:pt x="72271" y="100"/>
                  <a:pt x="107448" y="100"/>
                </a:cubicBezTo>
              </a:path>
            </a:pathLst>
          </a:custGeom>
          <a:noFill/>
          <a:ln>
            <a:solidFill>
              <a:srgbClr val="5554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Freeform 192"/>
          <p:cNvSpPr/>
          <p:nvPr/>
        </p:nvSpPr>
        <p:spPr>
          <a:xfrm rot="1453214">
            <a:off x="1082819" y="3572673"/>
            <a:ext cx="107448" cy="17643"/>
          </a:xfrm>
          <a:custGeom>
            <a:avLst/>
            <a:gdLst>
              <a:gd name="connsiteX0" fmla="*/ 0 w 107448"/>
              <a:gd name="connsiteY0" fmla="*/ 17643 h 17643"/>
              <a:gd name="connsiteX1" fmla="*/ 19735 w 107448"/>
              <a:gd name="connsiteY1" fmla="*/ 15450 h 17643"/>
              <a:gd name="connsiteX2" fmla="*/ 28507 w 107448"/>
              <a:gd name="connsiteY2" fmla="*/ 13257 h 17643"/>
              <a:gd name="connsiteX3" fmla="*/ 35085 w 107448"/>
              <a:gd name="connsiteY3" fmla="*/ 6679 h 17643"/>
              <a:gd name="connsiteX4" fmla="*/ 48242 w 107448"/>
              <a:gd name="connsiteY4" fmla="*/ 4486 h 17643"/>
              <a:gd name="connsiteX5" fmla="*/ 107448 w 107448"/>
              <a:gd name="connsiteY5" fmla="*/ 100 h 1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448" h="17643">
                <a:moveTo>
                  <a:pt x="0" y="17643"/>
                </a:moveTo>
                <a:cubicBezTo>
                  <a:pt x="6578" y="16912"/>
                  <a:pt x="13193" y="16457"/>
                  <a:pt x="19735" y="15450"/>
                </a:cubicBezTo>
                <a:cubicBezTo>
                  <a:pt x="22714" y="14992"/>
                  <a:pt x="25890" y="14752"/>
                  <a:pt x="28507" y="13257"/>
                </a:cubicBezTo>
                <a:cubicBezTo>
                  <a:pt x="31199" y="11719"/>
                  <a:pt x="32251" y="7938"/>
                  <a:pt x="35085" y="6679"/>
                </a:cubicBezTo>
                <a:cubicBezTo>
                  <a:pt x="39148" y="4873"/>
                  <a:pt x="43841" y="5115"/>
                  <a:pt x="48242" y="4486"/>
                </a:cubicBezTo>
                <a:cubicBezTo>
                  <a:pt x="87056" y="-1059"/>
                  <a:pt x="72271" y="100"/>
                  <a:pt x="107448" y="100"/>
                </a:cubicBezTo>
              </a:path>
            </a:pathLst>
          </a:custGeom>
          <a:noFill/>
          <a:ln>
            <a:solidFill>
              <a:srgbClr val="4D4D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Freeform 194"/>
          <p:cNvSpPr/>
          <p:nvPr/>
        </p:nvSpPr>
        <p:spPr>
          <a:xfrm rot="1637933">
            <a:off x="1089239" y="3554833"/>
            <a:ext cx="107448" cy="17643"/>
          </a:xfrm>
          <a:custGeom>
            <a:avLst/>
            <a:gdLst>
              <a:gd name="connsiteX0" fmla="*/ 0 w 107448"/>
              <a:gd name="connsiteY0" fmla="*/ 17643 h 17643"/>
              <a:gd name="connsiteX1" fmla="*/ 19735 w 107448"/>
              <a:gd name="connsiteY1" fmla="*/ 15450 h 17643"/>
              <a:gd name="connsiteX2" fmla="*/ 28507 w 107448"/>
              <a:gd name="connsiteY2" fmla="*/ 13257 h 17643"/>
              <a:gd name="connsiteX3" fmla="*/ 35085 w 107448"/>
              <a:gd name="connsiteY3" fmla="*/ 6679 h 17643"/>
              <a:gd name="connsiteX4" fmla="*/ 48242 w 107448"/>
              <a:gd name="connsiteY4" fmla="*/ 4486 h 17643"/>
              <a:gd name="connsiteX5" fmla="*/ 107448 w 107448"/>
              <a:gd name="connsiteY5" fmla="*/ 100 h 1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448" h="17643">
                <a:moveTo>
                  <a:pt x="0" y="17643"/>
                </a:moveTo>
                <a:cubicBezTo>
                  <a:pt x="6578" y="16912"/>
                  <a:pt x="13193" y="16457"/>
                  <a:pt x="19735" y="15450"/>
                </a:cubicBezTo>
                <a:cubicBezTo>
                  <a:pt x="22714" y="14992"/>
                  <a:pt x="25890" y="14752"/>
                  <a:pt x="28507" y="13257"/>
                </a:cubicBezTo>
                <a:cubicBezTo>
                  <a:pt x="31199" y="11719"/>
                  <a:pt x="32251" y="7938"/>
                  <a:pt x="35085" y="6679"/>
                </a:cubicBezTo>
                <a:cubicBezTo>
                  <a:pt x="39148" y="4873"/>
                  <a:pt x="43841" y="5115"/>
                  <a:pt x="48242" y="4486"/>
                </a:cubicBezTo>
                <a:cubicBezTo>
                  <a:pt x="87056" y="-1059"/>
                  <a:pt x="72271" y="100"/>
                  <a:pt x="107448" y="100"/>
                </a:cubicBezTo>
              </a:path>
            </a:pathLst>
          </a:custGeom>
          <a:noFill/>
          <a:ln>
            <a:solidFill>
              <a:srgbClr val="4D4D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432046823"/>
      </p:ext>
    </p:extLst>
  </p:cSld>
  <p:clrMapOvr>
    <a:masterClrMapping/>
  </p:clrMapOvr>
  <mc:AlternateContent xmlns:mc="http://schemas.openxmlformats.org/markup-compatibility/2006" xmlns:p14="http://schemas.microsoft.com/office/powerpoint/2010/main">
    <mc:Choice Requires="p14">
      <p:transition spd="slow" p14:dur="2000" advTm="64136"/>
    </mc:Choice>
    <mc:Fallback xmlns="">
      <p:transition spd="slow" advTm="64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63"/>
                                        </p:tgtEl>
                                        <p:attrNameLst>
                                          <p:attrName>style.visibility</p:attrName>
                                        </p:attrNameLst>
                                      </p:cBhvr>
                                      <p:to>
                                        <p:strVal val="hidden"/>
                                      </p:to>
                                    </p:set>
                                  </p:childTnLst>
                                </p:cTn>
                              </p:par>
                            </p:childTnLst>
                          </p:cTn>
                        </p:par>
                        <p:par>
                          <p:cTn id="19" fill="hold">
                            <p:stCondLst>
                              <p:cond delay="0"/>
                            </p:stCondLst>
                            <p:childTnLst>
                              <p:par>
                                <p:cTn id="20" presetID="1" presetClass="exit" presetSubtype="0" fill="hold" grpId="1" nodeType="after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7"/>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16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6.25E-7 -4.44444E-6 L -0.00221 -0.00879 " pathEditMode="relative" rAng="0" ptsTypes="AA">
                                      <p:cBhvr>
                                        <p:cTn id="31" dur="750" fill="hold"/>
                                        <p:tgtEl>
                                          <p:spTgt spid="11"/>
                                        </p:tgtEl>
                                        <p:attrNameLst>
                                          <p:attrName>ppt_x</p:attrName>
                                          <p:attrName>ppt_y</p:attrName>
                                        </p:attrNameLst>
                                      </p:cBhvr>
                                      <p:rCtr x="-11700" y="-44000"/>
                                    </p:animMotion>
                                  </p:childTnLst>
                                </p:cTn>
                              </p:par>
                              <p:par>
                                <p:cTn id="32" presetID="42" presetClass="path" presetSubtype="0" accel="50000" decel="50000" fill="hold" grpId="0" nodeType="withEffect">
                                  <p:stCondLst>
                                    <p:cond delay="0"/>
                                  </p:stCondLst>
                                  <p:childTnLst>
                                    <p:animMotion origin="layout" path="M 2.70833E-6 1.11111E-6 L -0.00222 -0.0088 " pathEditMode="relative" rAng="0" ptsTypes="AA">
                                      <p:cBhvr>
                                        <p:cTn id="33" dur="750" fill="hold"/>
                                        <p:tgtEl>
                                          <p:spTgt spid="191"/>
                                        </p:tgtEl>
                                        <p:attrNameLst>
                                          <p:attrName>ppt_x</p:attrName>
                                          <p:attrName>ppt_y</p:attrName>
                                        </p:attrNameLst>
                                      </p:cBhvr>
                                      <p:rCtr x="-11700" y="-44000"/>
                                    </p:animMotion>
                                  </p:childTnLst>
                                </p:cTn>
                              </p:par>
                              <p:par>
                                <p:cTn id="34" presetID="53" presetClass="entr" presetSubtype="16" fill="hold" nodeType="withEffect">
                                  <p:stCondLst>
                                    <p:cond delay="0"/>
                                  </p:stCondLst>
                                  <p:childTnLst>
                                    <p:set>
                                      <p:cBhvr>
                                        <p:cTn id="35" dur="1" fill="hold">
                                          <p:stCondLst>
                                            <p:cond delay="0"/>
                                          </p:stCondLst>
                                        </p:cTn>
                                        <p:tgtEl>
                                          <p:spTgt spid="152"/>
                                        </p:tgtEl>
                                        <p:attrNameLst>
                                          <p:attrName>style.visibility</p:attrName>
                                        </p:attrNameLst>
                                      </p:cBhvr>
                                      <p:to>
                                        <p:strVal val="visible"/>
                                      </p:to>
                                    </p:set>
                                    <p:anim calcmode="lin" valueType="num">
                                      <p:cBhvr>
                                        <p:cTn id="36" dur="500" fill="hold"/>
                                        <p:tgtEl>
                                          <p:spTgt spid="152"/>
                                        </p:tgtEl>
                                        <p:attrNameLst>
                                          <p:attrName>ppt_w</p:attrName>
                                        </p:attrNameLst>
                                      </p:cBhvr>
                                      <p:tavLst>
                                        <p:tav tm="0">
                                          <p:val>
                                            <p:fltVal val="0"/>
                                          </p:val>
                                        </p:tav>
                                        <p:tav tm="100000">
                                          <p:val>
                                            <p:strVal val="#ppt_w"/>
                                          </p:val>
                                        </p:tav>
                                      </p:tavLst>
                                    </p:anim>
                                    <p:anim calcmode="lin" valueType="num">
                                      <p:cBhvr>
                                        <p:cTn id="37" dur="500" fill="hold"/>
                                        <p:tgtEl>
                                          <p:spTgt spid="152"/>
                                        </p:tgtEl>
                                        <p:attrNameLst>
                                          <p:attrName>ppt_h</p:attrName>
                                        </p:attrNameLst>
                                      </p:cBhvr>
                                      <p:tavLst>
                                        <p:tav tm="0">
                                          <p:val>
                                            <p:fltVal val="0"/>
                                          </p:val>
                                        </p:tav>
                                        <p:tav tm="100000">
                                          <p:val>
                                            <p:strVal val="#ppt_h"/>
                                          </p:val>
                                        </p:tav>
                                      </p:tavLst>
                                    </p:anim>
                                    <p:animEffect transition="in" filter="fade">
                                      <p:cBhvr>
                                        <p:cTn id="38" dur="500"/>
                                        <p:tgtEl>
                                          <p:spTgt spid="152"/>
                                        </p:tgtEl>
                                      </p:cBhvr>
                                    </p:animEffect>
                                  </p:childTnLst>
                                </p:cTn>
                              </p:par>
                              <p:par>
                                <p:cTn id="39" presetID="53" presetClass="entr" presetSubtype="16" fill="hold" nodeType="withEffect">
                                  <p:stCondLst>
                                    <p:cond delay="0"/>
                                  </p:stCondLst>
                                  <p:childTnLst>
                                    <p:set>
                                      <p:cBhvr>
                                        <p:cTn id="40" dur="1" fill="hold">
                                          <p:stCondLst>
                                            <p:cond delay="0"/>
                                          </p:stCondLst>
                                        </p:cTn>
                                        <p:tgtEl>
                                          <p:spTgt spid="146"/>
                                        </p:tgtEl>
                                        <p:attrNameLst>
                                          <p:attrName>style.visibility</p:attrName>
                                        </p:attrNameLst>
                                      </p:cBhvr>
                                      <p:to>
                                        <p:strVal val="visible"/>
                                      </p:to>
                                    </p:set>
                                    <p:anim calcmode="lin" valueType="num">
                                      <p:cBhvr>
                                        <p:cTn id="41" dur="500" fill="hold"/>
                                        <p:tgtEl>
                                          <p:spTgt spid="146"/>
                                        </p:tgtEl>
                                        <p:attrNameLst>
                                          <p:attrName>ppt_w</p:attrName>
                                        </p:attrNameLst>
                                      </p:cBhvr>
                                      <p:tavLst>
                                        <p:tav tm="0">
                                          <p:val>
                                            <p:fltVal val="0"/>
                                          </p:val>
                                        </p:tav>
                                        <p:tav tm="100000">
                                          <p:val>
                                            <p:strVal val="#ppt_w"/>
                                          </p:val>
                                        </p:tav>
                                      </p:tavLst>
                                    </p:anim>
                                    <p:anim calcmode="lin" valueType="num">
                                      <p:cBhvr>
                                        <p:cTn id="42" dur="500" fill="hold"/>
                                        <p:tgtEl>
                                          <p:spTgt spid="146"/>
                                        </p:tgtEl>
                                        <p:attrNameLst>
                                          <p:attrName>ppt_h</p:attrName>
                                        </p:attrNameLst>
                                      </p:cBhvr>
                                      <p:tavLst>
                                        <p:tav tm="0">
                                          <p:val>
                                            <p:fltVal val="0"/>
                                          </p:val>
                                        </p:tav>
                                        <p:tav tm="100000">
                                          <p:val>
                                            <p:strVal val="#ppt_h"/>
                                          </p:val>
                                        </p:tav>
                                      </p:tavLst>
                                    </p:anim>
                                    <p:animEffect transition="in" filter="fade">
                                      <p:cBhvr>
                                        <p:cTn id="43" dur="500"/>
                                        <p:tgtEl>
                                          <p:spTgt spid="146"/>
                                        </p:tgtEl>
                                      </p:cBhvr>
                                    </p:animEffect>
                                  </p:childTnLst>
                                </p:cTn>
                              </p:par>
                              <p:par>
                                <p:cTn id="44" presetID="1" presetClass="entr" presetSubtype="0" fill="hold" grpId="0" nodeType="withEffect">
                                  <p:stCondLst>
                                    <p:cond delay="0"/>
                                  </p:stCondLst>
                                  <p:childTnLst>
                                    <p:set>
                                      <p:cBhvr>
                                        <p:cTn id="45" dur="1" fill="hold">
                                          <p:stCondLst>
                                            <p:cond delay="499"/>
                                          </p:stCondLst>
                                        </p:cTn>
                                        <p:tgtEl>
                                          <p:spTgt spid="19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499"/>
                                          </p:stCondLst>
                                        </p:cTn>
                                        <p:tgtEl>
                                          <p:spTgt spid="1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499"/>
                                          </p:stCondLst>
                                        </p:cTn>
                                        <p:tgtEl>
                                          <p:spTgt spid="19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499"/>
                                          </p:stCondLst>
                                        </p:cTn>
                                        <p:tgtEl>
                                          <p:spTgt spid="195"/>
                                        </p:tgtEl>
                                        <p:attrNameLst>
                                          <p:attrName>style.visibility</p:attrName>
                                        </p:attrNameLst>
                                      </p:cBhvr>
                                      <p:to>
                                        <p:strVal val="visible"/>
                                      </p:to>
                                    </p:set>
                                  </p:childTnLst>
                                </p:cTn>
                              </p:par>
                            </p:childTnLst>
                          </p:cTn>
                        </p:par>
                        <p:par>
                          <p:cTn id="52" fill="hold">
                            <p:stCondLst>
                              <p:cond delay="750"/>
                            </p:stCondLst>
                            <p:childTnLst>
                              <p:par>
                                <p:cTn id="53" presetID="1" presetClass="exit" presetSubtype="0" fill="hold" grpId="1" nodeType="afterEffect">
                                  <p:stCondLst>
                                    <p:cond delay="500"/>
                                  </p:stCondLst>
                                  <p:childTnLst>
                                    <p:set>
                                      <p:cBhvr>
                                        <p:cTn id="54" dur="1" fill="hold">
                                          <p:stCondLst>
                                            <p:cond delay="0"/>
                                          </p:stCondLst>
                                        </p:cTn>
                                        <p:tgtEl>
                                          <p:spTgt spid="195"/>
                                        </p:tgtEl>
                                        <p:attrNameLst>
                                          <p:attrName>style.visibility</p:attrName>
                                        </p:attrNameLst>
                                      </p:cBhvr>
                                      <p:to>
                                        <p:strVal val="hidden"/>
                                      </p:to>
                                    </p:set>
                                  </p:childTnLst>
                                </p:cTn>
                              </p:par>
                              <p:par>
                                <p:cTn id="55" presetID="1" presetClass="exit" presetSubtype="0" fill="hold" grpId="1" nodeType="withEffect">
                                  <p:stCondLst>
                                    <p:cond delay="500"/>
                                  </p:stCondLst>
                                  <p:childTnLst>
                                    <p:set>
                                      <p:cBhvr>
                                        <p:cTn id="56" dur="1" fill="hold">
                                          <p:stCondLst>
                                            <p:cond delay="0"/>
                                          </p:stCondLst>
                                        </p:cTn>
                                        <p:tgtEl>
                                          <p:spTgt spid="193"/>
                                        </p:tgtEl>
                                        <p:attrNameLst>
                                          <p:attrName>style.visibility</p:attrName>
                                        </p:attrNameLst>
                                      </p:cBhvr>
                                      <p:to>
                                        <p:strVal val="hidden"/>
                                      </p:to>
                                    </p:set>
                                  </p:childTnLst>
                                </p:cTn>
                              </p:par>
                              <p:par>
                                <p:cTn id="57" presetID="1" presetClass="exit" presetSubtype="0" fill="hold" grpId="1" nodeType="withEffect">
                                  <p:stCondLst>
                                    <p:cond delay="500"/>
                                  </p:stCondLst>
                                  <p:childTnLst>
                                    <p:set>
                                      <p:cBhvr>
                                        <p:cTn id="58" dur="1" fill="hold">
                                          <p:stCondLst>
                                            <p:cond delay="0"/>
                                          </p:stCondLst>
                                        </p:cTn>
                                        <p:tgtEl>
                                          <p:spTgt spid="192"/>
                                        </p:tgtEl>
                                        <p:attrNameLst>
                                          <p:attrName>style.visibility</p:attrName>
                                        </p:attrNameLst>
                                      </p:cBhvr>
                                      <p:to>
                                        <p:strVal val="hidden"/>
                                      </p:to>
                                    </p:set>
                                  </p:childTnLst>
                                </p:cTn>
                              </p:par>
                              <p:par>
                                <p:cTn id="59" presetID="1" presetClass="exit" presetSubtype="0" fill="hold" grpId="1" nodeType="withEffect">
                                  <p:stCondLst>
                                    <p:cond delay="500"/>
                                  </p:stCondLst>
                                  <p:childTnLst>
                                    <p:set>
                                      <p:cBhvr>
                                        <p:cTn id="60" dur="1" fill="hold">
                                          <p:stCondLst>
                                            <p:cond delay="0"/>
                                          </p:stCondLst>
                                        </p:cTn>
                                        <p:tgtEl>
                                          <p:spTgt spid="13"/>
                                        </p:tgtEl>
                                        <p:attrNameLst>
                                          <p:attrName>style.visibility</p:attrName>
                                        </p:attrNameLst>
                                      </p:cBhvr>
                                      <p:to>
                                        <p:strVal val="hidden"/>
                                      </p:to>
                                    </p:set>
                                  </p:childTnLst>
                                </p:cTn>
                              </p:par>
                            </p:childTnLst>
                          </p:cTn>
                        </p:par>
                        <p:par>
                          <p:cTn id="61" fill="hold">
                            <p:stCondLst>
                              <p:cond delay="1250"/>
                            </p:stCondLst>
                            <p:childTnLst>
                              <p:par>
                                <p:cTn id="62" presetID="1" presetClass="exit" presetSubtype="0" fill="hold" nodeType="afterEffect">
                                  <p:stCondLst>
                                    <p:cond delay="0"/>
                                  </p:stCondLst>
                                  <p:childTnLst>
                                    <p:set>
                                      <p:cBhvr>
                                        <p:cTn id="63" dur="1" fill="hold">
                                          <p:stCondLst>
                                            <p:cond delay="0"/>
                                          </p:stCondLst>
                                        </p:cTn>
                                        <p:tgtEl>
                                          <p:spTgt spid="152"/>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4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69"/>
                                        </p:tgtEl>
                                        <p:attrNameLst>
                                          <p:attrName>style.visibility</p:attrName>
                                        </p:attrNameLst>
                                      </p:cBhvr>
                                      <p:to>
                                        <p:strVal val="visible"/>
                                      </p:to>
                                    </p:set>
                                  </p:childTnLst>
                                </p:cTn>
                              </p:par>
                              <p:par>
                                <p:cTn id="70" presetID="1" presetClass="exit" presetSubtype="0" fill="hold" grpId="1" nodeType="withEffect">
                                  <p:stCondLst>
                                    <p:cond delay="0"/>
                                  </p:stCondLst>
                                  <p:childTnLst>
                                    <p:set>
                                      <p:cBhvr>
                                        <p:cTn id="71" dur="1" fill="hold">
                                          <p:stCondLst>
                                            <p:cond delay="0"/>
                                          </p:stCondLst>
                                        </p:cTn>
                                        <p:tgtEl>
                                          <p:spTgt spid="16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91"/>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1"/>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42"/>
                                        </p:tgtEl>
                                        <p:attrNameLst>
                                          <p:attrName>style.visibility</p:attrName>
                                        </p:attrNameLst>
                                      </p:cBhvr>
                                      <p:to>
                                        <p:strVal val="visible"/>
                                      </p:to>
                                    </p:set>
                                  </p:childTnLst>
                                </p:cTn>
                              </p:par>
                              <p:par>
                                <p:cTn id="80" presetID="1" presetClass="exit" presetSubtype="0" fill="hold" grpId="1" nodeType="withEffect">
                                  <p:stCondLst>
                                    <p:cond delay="0"/>
                                  </p:stCondLst>
                                  <p:childTnLst>
                                    <p:set>
                                      <p:cBhvr>
                                        <p:cTn id="81" dur="1" fill="hold">
                                          <p:stCondLst>
                                            <p:cond delay="0"/>
                                          </p:stCondLst>
                                        </p:cTn>
                                        <p:tgtEl>
                                          <p:spTgt spid="169"/>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174"/>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71"/>
                                        </p:tgtEl>
                                        <p:attrNameLst>
                                          <p:attrName>style.visibility</p:attrName>
                                        </p:attrNameLst>
                                      </p:cBhvr>
                                      <p:to>
                                        <p:strVal val="visible"/>
                                      </p:to>
                                    </p:set>
                                  </p:childTnLst>
                                </p:cTn>
                              </p:par>
                              <p:par>
                                <p:cTn id="90" presetID="1" presetClass="exit" presetSubtype="0" fill="hold" nodeType="withEffect">
                                  <p:stCondLst>
                                    <p:cond delay="0"/>
                                  </p:stCondLst>
                                  <p:childTnLst>
                                    <p:set>
                                      <p:cBhvr>
                                        <p:cTn id="91" dur="1" fill="hold">
                                          <p:stCondLst>
                                            <p:cond delay="0"/>
                                          </p:stCondLst>
                                        </p:cTn>
                                        <p:tgtEl>
                                          <p:spTgt spid="142"/>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70"/>
                                        </p:tgtEl>
                                        <p:attrNameLst>
                                          <p:attrName>style.visibility</p:attrName>
                                        </p:attrNameLst>
                                      </p:cBhvr>
                                      <p:to>
                                        <p:strVal val="visible"/>
                                      </p:to>
                                    </p:set>
                                  </p:childTnLst>
                                </p:cTn>
                              </p:par>
                              <p:par>
                                <p:cTn id="96" presetID="1" presetClass="exit" presetSubtype="0" fill="hold" grpId="1" nodeType="withEffect">
                                  <p:stCondLst>
                                    <p:cond delay="0"/>
                                  </p:stCondLst>
                                  <p:childTnLst>
                                    <p:set>
                                      <p:cBhvr>
                                        <p:cTn id="97" dur="1" fill="hold">
                                          <p:stCondLst>
                                            <p:cond delay="0"/>
                                          </p:stCondLst>
                                        </p:cTn>
                                        <p:tgtEl>
                                          <p:spTgt spid="171"/>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72"/>
                                        </p:tgtEl>
                                        <p:attrNameLst>
                                          <p:attrName>style.visibility</p:attrName>
                                        </p:attrNameLst>
                                      </p:cBhvr>
                                      <p:to>
                                        <p:strVal val="visible"/>
                                      </p:to>
                                    </p:set>
                                  </p:childTnLst>
                                </p:cTn>
                              </p:par>
                              <p:par>
                                <p:cTn id="102" presetID="42" presetClass="entr" presetSubtype="0" fill="hold" nodeType="with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fade">
                                      <p:cBhvr>
                                        <p:cTn id="104" dur="1000"/>
                                        <p:tgtEl>
                                          <p:spTgt spid="8"/>
                                        </p:tgtEl>
                                      </p:cBhvr>
                                    </p:animEffect>
                                    <p:anim calcmode="lin" valueType="num">
                                      <p:cBhvr>
                                        <p:cTn id="105" dur="1000" fill="hold"/>
                                        <p:tgtEl>
                                          <p:spTgt spid="8"/>
                                        </p:tgtEl>
                                        <p:attrNameLst>
                                          <p:attrName>ppt_x</p:attrName>
                                        </p:attrNameLst>
                                      </p:cBhvr>
                                      <p:tavLst>
                                        <p:tav tm="0">
                                          <p:val>
                                            <p:strVal val="#ppt_x"/>
                                          </p:val>
                                        </p:tav>
                                        <p:tav tm="100000">
                                          <p:val>
                                            <p:strVal val="#ppt_x"/>
                                          </p:val>
                                        </p:tav>
                                      </p:tavLst>
                                    </p:anim>
                                    <p:anim calcmode="lin" valueType="num">
                                      <p:cBhvr>
                                        <p:cTn id="106" dur="1000" fill="hold"/>
                                        <p:tgtEl>
                                          <p:spTgt spid="8"/>
                                        </p:tgtEl>
                                        <p:attrNameLst>
                                          <p:attrName>ppt_y</p:attrName>
                                        </p:attrNameLst>
                                      </p:cBhvr>
                                      <p:tavLst>
                                        <p:tav tm="0">
                                          <p:val>
                                            <p:strVal val="#ppt_y+.1"/>
                                          </p:val>
                                        </p:tav>
                                        <p:tav tm="100000">
                                          <p:val>
                                            <p:strVal val="#ppt_y"/>
                                          </p:val>
                                        </p:tav>
                                      </p:tavLst>
                                    </p:anim>
                                  </p:childTnLst>
                                </p:cTn>
                              </p:par>
                              <p:par>
                                <p:cTn id="107" presetID="1" presetClass="exit" presetSubtype="0" fill="hold" grpId="1" nodeType="withEffect">
                                  <p:stCondLst>
                                    <p:cond delay="0"/>
                                  </p:stCondLst>
                                  <p:childTnLst>
                                    <p:set>
                                      <p:cBhvr>
                                        <p:cTn id="108" dur="1" fill="hold">
                                          <p:stCondLst>
                                            <p:cond delay="0"/>
                                          </p:stCondLst>
                                        </p:cTn>
                                        <p:tgtEl>
                                          <p:spTgt spid="17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188"/>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1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49"/>
                                        </p:tgtEl>
                                        <p:attrNameLst>
                                          <p:attrName>style.visibility</p:attrName>
                                        </p:attrNameLst>
                                      </p:cBhvr>
                                      <p:to>
                                        <p:strVal val="visible"/>
                                      </p:to>
                                    </p:set>
                                  </p:childTnLst>
                                </p:cTn>
                              </p:par>
                            </p:childTnLst>
                          </p:cTn>
                        </p:par>
                        <p:par>
                          <p:cTn id="117" fill="hold">
                            <p:stCondLst>
                              <p:cond delay="0"/>
                            </p:stCondLst>
                            <p:childTnLst>
                              <p:par>
                                <p:cTn id="118" presetID="1" presetClass="entr" presetSubtype="0" fill="hold" grpId="0" nodeType="afterEffect">
                                  <p:stCondLst>
                                    <p:cond delay="500"/>
                                  </p:stCondLst>
                                  <p:childTnLst>
                                    <p:set>
                                      <p:cBhvr>
                                        <p:cTn id="119"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0" fill="hold" display="0">
                  <p:stCondLst>
                    <p:cond delay="indefinite"/>
                  </p:stCondLst>
                  <p:endCondLst>
                    <p:cond evt="onStopAudio" delay="0">
                      <p:tgtEl>
                        <p:sldTgt/>
                      </p:tgtEl>
                    </p:cond>
                  </p:endCondLst>
                </p:cTn>
                <p:tgtEl>
                  <p:spTgt spid="12"/>
                </p:tgtEl>
              </p:cMediaNode>
            </p:audio>
          </p:childTnLst>
        </p:cTn>
      </p:par>
    </p:tnLst>
    <p:bldLst>
      <p:bldP spid="149" grpId="0" animBg="1"/>
      <p:bldP spid="155" grpId="0" animBg="1"/>
      <p:bldP spid="3" grpId="0"/>
      <p:bldP spid="3" grpId="1"/>
      <p:bldP spid="166" grpId="0"/>
      <p:bldP spid="166" grpId="1"/>
      <p:bldP spid="167" grpId="0"/>
      <p:bldP spid="167" grpId="1"/>
      <p:bldP spid="169" grpId="0"/>
      <p:bldP spid="169" grpId="1"/>
      <p:bldP spid="170" grpId="0"/>
      <p:bldP spid="170" grpId="1"/>
      <p:bldP spid="171" grpId="0"/>
      <p:bldP spid="171" grpId="1"/>
      <p:bldP spid="172" grpId="0"/>
      <p:bldP spid="11" grpId="0" animBg="1"/>
      <p:bldP spid="11" grpId="1" animBg="1"/>
      <p:bldP spid="191" grpId="0" animBg="1"/>
      <p:bldP spid="191" grpId="1" animBg="1"/>
      <p:bldP spid="13" grpId="0" animBg="1"/>
      <p:bldP spid="13" grpId="1" animBg="1"/>
      <p:bldP spid="192" grpId="0" animBg="1"/>
      <p:bldP spid="192" grpId="1" animBg="1"/>
      <p:bldP spid="193" grpId="0" animBg="1"/>
      <p:bldP spid="193" grpId="1" animBg="1"/>
      <p:bldP spid="195" grpId="0" animBg="1"/>
      <p:bldP spid="19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Isosceles Triangle 2">
            <a:extLst>
              <a:ext uri="{FF2B5EF4-FFF2-40B4-BE49-F238E27FC236}">
                <a16:creationId xmlns:a16="http://schemas.microsoft.com/office/drawing/2014/main" id="{9139555B-FEBD-418C-83B6-32674FC5C19C}"/>
              </a:ext>
            </a:extLst>
          </p:cNvPr>
          <p:cNvSpPr/>
          <p:nvPr/>
        </p:nvSpPr>
        <p:spPr>
          <a:xfrm rot="10800000">
            <a:off x="0" y="-13797"/>
            <a:ext cx="12192000" cy="617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21ABA852-8E22-42EE-82AF-17B7EC822D67}"/>
              </a:ext>
            </a:extLst>
          </p:cNvPr>
          <p:cNvCxnSpPr>
            <a:cxnSpLocks/>
          </p:cNvCxnSpPr>
          <p:nvPr/>
        </p:nvCxnSpPr>
        <p:spPr>
          <a:xfrm flipH="1">
            <a:off x="0" y="3253822"/>
            <a:ext cx="1989473" cy="0"/>
          </a:xfrm>
          <a:prstGeom prst="line">
            <a:avLst/>
          </a:prstGeom>
          <a:ln w="76200">
            <a:solidFill>
              <a:srgbClr val="3DCCCA"/>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B5A67144-2960-4479-ACCD-C0843D5FEAC9}"/>
              </a:ext>
            </a:extLst>
          </p:cNvPr>
          <p:cNvSpPr/>
          <p:nvPr/>
        </p:nvSpPr>
        <p:spPr>
          <a:xfrm>
            <a:off x="1964765" y="1436921"/>
            <a:ext cx="8262470" cy="3559592"/>
          </a:xfrm>
          <a:prstGeom prst="rect">
            <a:avLst/>
          </a:prstGeom>
          <a:solidFill>
            <a:srgbClr val="4D4D4D"/>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FCF54B5-E5F6-4DBA-B2AA-A270A4A8E20D}"/>
              </a:ext>
            </a:extLst>
          </p:cNvPr>
          <p:cNvSpPr/>
          <p:nvPr/>
        </p:nvSpPr>
        <p:spPr>
          <a:xfrm>
            <a:off x="2785539" y="2746900"/>
            <a:ext cx="6824118" cy="1384995"/>
          </a:xfrm>
          <a:prstGeom prst="rect">
            <a:avLst/>
          </a:prstGeom>
        </p:spPr>
        <p:txBody>
          <a:bodyPr wrap="square">
            <a:spAutoFit/>
          </a:bodyPr>
          <a:lstStyle/>
          <a:p>
            <a:pPr algn="ctr"/>
            <a:r>
              <a:rPr lang="en-US" sz="2800" dirty="0">
                <a:solidFill>
                  <a:srgbClr val="FFCC06"/>
                </a:solidFill>
                <a:latin typeface="Guardian"/>
              </a:rPr>
              <a:t>Owed respect is the due regard for the feelings, wishes, rights, or traditions of others</a:t>
            </a:r>
            <a:endParaRPr lang="en-US" sz="2800" dirty="0">
              <a:solidFill>
                <a:srgbClr val="FFCC06"/>
              </a:solidFill>
            </a:endParaRPr>
          </a:p>
        </p:txBody>
      </p:sp>
      <p:sp>
        <p:nvSpPr>
          <p:cNvPr id="6" name="TextBox 5">
            <a:extLst>
              <a:ext uri="{FF2B5EF4-FFF2-40B4-BE49-F238E27FC236}">
                <a16:creationId xmlns:a16="http://schemas.microsoft.com/office/drawing/2014/main" id="{E026CAE0-4B04-401A-9AE4-B032D7CCBCF1}"/>
              </a:ext>
            </a:extLst>
          </p:cNvPr>
          <p:cNvSpPr txBox="1"/>
          <p:nvPr/>
        </p:nvSpPr>
        <p:spPr>
          <a:xfrm>
            <a:off x="2598056" y="1997061"/>
            <a:ext cx="7199085" cy="584775"/>
          </a:xfrm>
          <a:prstGeom prst="rect">
            <a:avLst/>
          </a:prstGeom>
          <a:noFill/>
        </p:spPr>
        <p:txBody>
          <a:bodyPr wrap="square" rtlCol="0">
            <a:spAutoFit/>
          </a:bodyPr>
          <a:lstStyle/>
          <a:p>
            <a:pPr algn="ctr"/>
            <a:r>
              <a:rPr lang="en-US" sz="3200" b="1" dirty="0">
                <a:solidFill>
                  <a:srgbClr val="FFCC06"/>
                </a:solidFill>
              </a:rPr>
              <a:t>Type 1: </a:t>
            </a:r>
            <a:r>
              <a:rPr lang="en-US" sz="3200" b="1" i="1" dirty="0">
                <a:solidFill>
                  <a:srgbClr val="FFCC06"/>
                </a:solidFill>
              </a:rPr>
              <a:t>Owed</a:t>
            </a:r>
            <a:r>
              <a:rPr lang="en-US" sz="3200" b="1" dirty="0">
                <a:solidFill>
                  <a:srgbClr val="FFCC06"/>
                </a:solidFill>
              </a:rPr>
              <a:t> Respect</a:t>
            </a:r>
          </a:p>
        </p:txBody>
      </p:sp>
      <p:sp>
        <p:nvSpPr>
          <p:cNvPr id="34" name="TextBox 33">
            <a:extLst>
              <a:ext uri="{FF2B5EF4-FFF2-40B4-BE49-F238E27FC236}">
                <a16:creationId xmlns:a16="http://schemas.microsoft.com/office/drawing/2014/main" id="{A4C6205F-7944-4D3D-8E18-D3A054DAD83F}"/>
              </a:ext>
            </a:extLst>
          </p:cNvPr>
          <p:cNvSpPr txBox="1"/>
          <p:nvPr/>
        </p:nvSpPr>
        <p:spPr>
          <a:xfrm>
            <a:off x="0" y="-1797"/>
            <a:ext cx="10227235" cy="974057"/>
          </a:xfrm>
          <a:custGeom>
            <a:avLst/>
            <a:gdLst>
              <a:gd name="connsiteX0" fmla="*/ 0 w 7692514"/>
              <a:gd name="connsiteY0" fmla="*/ 487029 h 974057"/>
              <a:gd name="connsiteX1" fmla="*/ 243514 w 7692514"/>
              <a:gd name="connsiteY1" fmla="*/ 0 h 974057"/>
              <a:gd name="connsiteX2" fmla="*/ 7449000 w 7692514"/>
              <a:gd name="connsiteY2" fmla="*/ 0 h 974057"/>
              <a:gd name="connsiteX3" fmla="*/ 7692514 w 7692514"/>
              <a:gd name="connsiteY3" fmla="*/ 487029 h 974057"/>
              <a:gd name="connsiteX4" fmla="*/ 7449000 w 7692514"/>
              <a:gd name="connsiteY4" fmla="*/ 974057 h 974057"/>
              <a:gd name="connsiteX5" fmla="*/ 243514 w 7692514"/>
              <a:gd name="connsiteY5" fmla="*/ 974057 h 974057"/>
              <a:gd name="connsiteX6" fmla="*/ 0 w 7692514"/>
              <a:gd name="connsiteY6" fmla="*/ 487029 h 974057"/>
              <a:gd name="connsiteX0" fmla="*/ 0 w 7449000"/>
              <a:gd name="connsiteY0" fmla="*/ 974057 h 974057"/>
              <a:gd name="connsiteX1" fmla="*/ 0 w 7449000"/>
              <a:gd name="connsiteY1" fmla="*/ 0 h 974057"/>
              <a:gd name="connsiteX2" fmla="*/ 7205486 w 7449000"/>
              <a:gd name="connsiteY2" fmla="*/ 0 h 974057"/>
              <a:gd name="connsiteX3" fmla="*/ 7449000 w 7449000"/>
              <a:gd name="connsiteY3" fmla="*/ 487029 h 974057"/>
              <a:gd name="connsiteX4" fmla="*/ 7205486 w 7449000"/>
              <a:gd name="connsiteY4" fmla="*/ 974057 h 974057"/>
              <a:gd name="connsiteX5" fmla="*/ 0 w 7449000"/>
              <a:gd name="connsiteY5" fmla="*/ 974057 h 97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9000" h="974057">
                <a:moveTo>
                  <a:pt x="0" y="974057"/>
                </a:moveTo>
                <a:lnTo>
                  <a:pt x="0" y="0"/>
                </a:lnTo>
                <a:lnTo>
                  <a:pt x="7205486" y="0"/>
                </a:lnTo>
                <a:lnTo>
                  <a:pt x="7449000" y="487029"/>
                </a:lnTo>
                <a:lnTo>
                  <a:pt x="7205486" y="974057"/>
                </a:lnTo>
                <a:lnTo>
                  <a:pt x="0" y="974057"/>
                </a:lnTo>
                <a:close/>
              </a:path>
            </a:pathLst>
          </a:custGeom>
          <a:solidFill>
            <a:srgbClr val="FFCC06"/>
          </a:solidFill>
        </p:spPr>
        <p:txBody>
          <a:bodyPr wrap="square" lIns="1005840" tIns="91440" rIns="0" bIns="0" rtlCol="0" anchor="ctr">
            <a:noAutofit/>
          </a:bodyPr>
          <a:lstStyle/>
          <a:p>
            <a:pPr>
              <a:lnSpc>
                <a:spcPct val="70000"/>
              </a:lnSpc>
            </a:pPr>
            <a:r>
              <a:rPr lang="en-US" sz="3600" b="1" dirty="0">
                <a:solidFill>
                  <a:srgbClr val="4D4D4D"/>
                </a:solidFill>
              </a:rPr>
              <a:t>What are some other examples of people you know whom you give or receive respect from? </a:t>
            </a:r>
            <a:endParaRPr lang="en-US" sz="2400" b="1" dirty="0">
              <a:solidFill>
                <a:srgbClr val="4D4D4D"/>
              </a:solidFill>
            </a:endParaRPr>
          </a:p>
        </p:txBody>
      </p:sp>
      <p:pic>
        <p:nvPicPr>
          <p:cNvPr id="35" name="Picture 6" descr="Image result for question mark flat art">
            <a:extLst>
              <a:ext uri="{FF2B5EF4-FFF2-40B4-BE49-F238E27FC236}">
                <a16:creationId xmlns:a16="http://schemas.microsoft.com/office/drawing/2014/main" id="{8071D652-3EEA-45D6-9981-782013070D5D}"/>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9927" t="8880" r="20342" b="8290"/>
          <a:stretch/>
        </p:blipFill>
        <p:spPr bwMode="auto">
          <a:xfrm>
            <a:off x="97974" y="106110"/>
            <a:ext cx="756466" cy="758242"/>
          </a:xfrm>
          <a:prstGeom prst="ellipse">
            <a:avLst/>
          </a:prstGeom>
          <a:noFill/>
          <a:extLst>
            <a:ext uri="{909E8E84-426E-40DD-AFC4-6F175D3DCCD1}">
              <a14:hiddenFill xmlns:a14="http://schemas.microsoft.com/office/drawing/2010/main">
                <a:solidFill>
                  <a:srgbClr val="FFFFFF"/>
                </a:solidFill>
              </a14:hiddenFill>
            </a:ext>
          </a:extLst>
        </p:spPr>
      </p:pic>
      <p:pic>
        <p:nvPicPr>
          <p:cNvPr id="32" name="Picture 31" descr="FSD PPP Temp 2.png">
            <a:extLst>
              <a:ext uri="{FF2B5EF4-FFF2-40B4-BE49-F238E27FC236}">
                <a16:creationId xmlns:a16="http://schemas.microsoft.com/office/drawing/2014/main" id="{4CB40F69-3D4F-4181-942B-037B14697E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sp>
        <p:nvSpPr>
          <p:cNvPr id="33" name="Oval 32">
            <a:extLst>
              <a:ext uri="{FF2B5EF4-FFF2-40B4-BE49-F238E27FC236}">
                <a16:creationId xmlns:a16="http://schemas.microsoft.com/office/drawing/2014/main" id="{7008F243-DF94-496E-A8F1-04E3906B7257}"/>
              </a:ext>
            </a:extLst>
          </p:cNvPr>
          <p:cNvSpPr/>
          <p:nvPr/>
        </p:nvSpPr>
        <p:spPr>
          <a:xfrm>
            <a:off x="670505" y="2513664"/>
            <a:ext cx="2338927" cy="1256624"/>
          </a:xfrm>
          <a:prstGeom prst="ellipse">
            <a:avLst/>
          </a:prstGeom>
          <a:solidFill>
            <a:srgbClr val="FFCC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2400" b="1" dirty="0">
                <a:solidFill>
                  <a:srgbClr val="4D4D4D"/>
                </a:solidFill>
              </a:rPr>
              <a:t>Store Cashier</a:t>
            </a:r>
          </a:p>
        </p:txBody>
      </p:sp>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99461" l="5645" r="94355">
                        <a14:foregroundMark x1="13710" y1="58491" x2="13710" y2="58491"/>
                        <a14:foregroundMark x1="7258" y1="25067" x2="7258" y2="25067"/>
                        <a14:foregroundMark x1="13306" y1="23989" x2="13306" y2="23989"/>
                        <a14:foregroundMark x1="44355" y1="31536" x2="44355" y2="31536"/>
                        <a14:foregroundMark x1="62500" y1="52022" x2="62500" y2="52022"/>
                        <a14:foregroundMark x1="64919" y1="64960" x2="64919" y2="64960"/>
                        <a14:foregroundMark x1="80645" y1="57143" x2="80645" y2="57143"/>
                        <a14:foregroundMark x1="20161" y1="57412" x2="20161" y2="57412"/>
                        <a14:foregroundMark x1="30242" y1="53908" x2="30242" y2="53908"/>
                        <a14:foregroundMark x1="41935" y1="59838" x2="41935" y2="59838"/>
                        <a14:foregroundMark x1="51613" y1="71698" x2="51613" y2="71698"/>
                        <a14:foregroundMark x1="61694" y1="47439" x2="62903" y2="47170"/>
                        <a14:foregroundMark x1="69355" y1="47170" x2="69355" y2="47170"/>
                        <a14:foregroundMark x1="40323" y1="6739" x2="40323" y2="6739"/>
                        <a14:foregroundMark x1="40323" y1="5660" x2="40323" y2="5660"/>
                        <a14:foregroundMark x1="94355" y1="71968" x2="94355" y2="71968"/>
                        <a14:foregroundMark x1="64516" y1="88949" x2="64516" y2="88949"/>
                        <a14:foregroundMark x1="71774" y1="89218" x2="71774" y2="89218"/>
                        <a14:foregroundMark x1="58065" y1="59838" x2="58065" y2="59838"/>
                        <a14:foregroundMark x1="52823" y1="81132" x2="52823" y2="81132"/>
                        <a14:foregroundMark x1="42742" y1="65499" x2="42742" y2="65499"/>
                        <a14:foregroundMark x1="31452" y1="58491" x2="31452" y2="58491"/>
                        <a14:foregroundMark x1="34274" y1="49596" x2="34274" y2="49596"/>
                        <a14:foregroundMark x1="37903" y1="53369" x2="37903" y2="53369"/>
                        <a14:foregroundMark x1="53629" y1="52561" x2="53629" y2="52561"/>
                        <a14:foregroundMark x1="75806" y1="46900" x2="75806" y2="46900"/>
                        <a14:foregroundMark x1="72984" y1="59299" x2="72984" y2="59299"/>
                        <a14:foregroundMark x1="79435" y1="61456" x2="79435" y2="61456"/>
                        <a14:foregroundMark x1="48387" y1="47439" x2="48387" y2="47439"/>
                        <a14:foregroundMark x1="49597" y1="50404" x2="49597" y2="50404"/>
                        <a14:foregroundMark x1="36290" y1="50943" x2="36290" y2="50943"/>
                        <a14:foregroundMark x1="35484" y1="48518" x2="35484" y2="48518"/>
                        <a14:foregroundMark x1="41532" y1="47978" x2="41532" y2="47978"/>
                        <a14:foregroundMark x1="58468" y1="58491" x2="59677" y2="58221"/>
                        <a14:foregroundMark x1="63710" y1="57412" x2="63710" y2="57412"/>
                        <a14:foregroundMark x1="70161" y1="53369" x2="70161" y2="53369"/>
                        <a14:foregroundMark x1="76613" y1="51752" x2="76613" y2="51752"/>
                        <a14:foregroundMark x1="64919" y1="46092" x2="64919" y2="46092"/>
                        <a14:foregroundMark x1="68145" y1="43127" x2="68145" y2="43127"/>
                        <a14:foregroundMark x1="52419" y1="78976" x2="52419" y2="78976"/>
                        <a14:foregroundMark x1="79435" y1="66038" x2="79435" y2="66038"/>
                        <a14:foregroundMark x1="28629" y1="52022" x2="28629" y2="52022"/>
                        <a14:foregroundMark x1="29032" y1="56334" x2="29032" y2="56334"/>
                        <a14:foregroundMark x1="37097" y1="56604" x2="37097" y2="56604"/>
                        <a14:foregroundMark x1="43952" y1="61456" x2="43952" y2="61456"/>
                        <a14:foregroundMark x1="40726" y1="61995" x2="40726" y2="61995"/>
                        <a14:foregroundMark x1="46371" y1="70081" x2="46371" y2="70081"/>
                        <a14:foregroundMark x1="47177" y1="67116" x2="47177" y2="67116"/>
                        <a14:foregroundMark x1="45565" y1="63881" x2="45565" y2="63881"/>
                        <a14:foregroundMark x1="43548" y1="63881" x2="43548" y2="63881"/>
                        <a14:foregroundMark x1="49194" y1="67116" x2="49194" y2="67116"/>
                        <a14:foregroundMark x1="49597" y1="71159" x2="49597" y2="71159"/>
                        <a14:foregroundMark x1="52419" y1="72776" x2="52419" y2="72776"/>
                        <a14:foregroundMark x1="54435" y1="73046" x2="54435" y2="73046"/>
                        <a14:foregroundMark x1="55645" y1="75741" x2="55645" y2="75741"/>
                        <a14:foregroundMark x1="63710" y1="64151" x2="63710" y2="65768"/>
                        <a14:foregroundMark x1="66129" y1="67925" x2="66129" y2="67925"/>
                        <a14:foregroundMark x1="67742" y1="71429" x2="67742" y2="71429"/>
                        <a14:foregroundMark x1="63306" y1="69272" x2="63306" y2="69272"/>
                        <a14:foregroundMark x1="81452" y1="59299" x2="81452" y2="59299"/>
                        <a14:foregroundMark x1="83871" y1="57143" x2="83871" y2="57143"/>
                        <a14:foregroundMark x1="77419" y1="54178" x2="77419" y2="54178"/>
                        <a14:foregroundMark x1="72984" y1="49057" x2="72984" y2="49057"/>
                        <a14:foregroundMark x1="77823" y1="49596" x2="77823" y2="49596"/>
                        <a14:foregroundMark x1="82661" y1="50674" x2="82661" y2="50674"/>
                        <a14:foregroundMark x1="78226" y1="46900" x2="78226" y2="46900"/>
                        <a14:foregroundMark x1="74194" y1="43666" x2="74194" y2="43666"/>
                        <a14:foregroundMark x1="73790" y1="42049" x2="73790" y2="42049"/>
                        <a14:foregroundMark x1="79032" y1="44744" x2="79032" y2="44744"/>
                        <a14:foregroundMark x1="78629" y1="43666" x2="78629" y2="43666"/>
                        <a14:foregroundMark x1="77823" y1="40701" x2="77823" y2="40701"/>
                        <a14:foregroundMark x1="81452" y1="43396" x2="81452" y2="43396"/>
                        <a14:foregroundMark x1="44355" y1="51482" x2="44355" y2="51482"/>
                        <a14:foregroundMark x1="11290" y1="18329" x2="11290" y2="18329"/>
                        <a14:foregroundMark x1="13710" y1="20755" x2="13710" y2="20755"/>
                        <a14:foregroundMark x1="16129" y1="27493" x2="16129" y2="27493"/>
                        <a14:foregroundMark x1="13710" y1="30997" x2="13710" y2="30997"/>
                        <a14:foregroundMark x1="7258" y1="20755" x2="7258" y2="20755"/>
                      </a14:backgroundRemoval>
                    </a14:imgEffect>
                  </a14:imgLayer>
                </a14:imgProps>
              </a:ext>
              <a:ext uri="{28A0092B-C50C-407E-A947-70E740481C1C}">
                <a14:useLocalDpi xmlns:a14="http://schemas.microsoft.com/office/drawing/2010/main" val="0"/>
              </a:ext>
            </a:extLst>
          </a:blip>
          <a:stretch>
            <a:fillRect/>
          </a:stretch>
        </p:blipFill>
        <p:spPr>
          <a:xfrm>
            <a:off x="670505" y="4146815"/>
            <a:ext cx="1331760" cy="1993699"/>
          </a:xfrm>
          <a:prstGeom prst="rect">
            <a:avLst/>
          </a:prstGeom>
        </p:spPr>
      </p:pic>
      <p:pic>
        <p:nvPicPr>
          <p:cNvPr id="7" name="Picture 6"/>
          <p:cNvPicPr>
            <a:picLocks noChangeAspect="1"/>
          </p:cNvPicPr>
          <p:nvPr/>
        </p:nvPicPr>
        <p:blipFill>
          <a:blip r:embed="rId10" cstate="print">
            <a:extLst>
              <a:ext uri="{BEBA8EAE-BF5A-486C-A8C5-ECC9F3942E4B}">
                <a14:imgProps xmlns:a14="http://schemas.microsoft.com/office/drawing/2010/main">
                  <a14:imgLayer r:embed="rId11">
                    <a14:imgEffect>
                      <a14:backgroundRemoval t="697" b="89895" l="9907" r="89783">
                        <a14:foregroundMark x1="38080" y1="36934" x2="38080" y2="36934"/>
                      </a14:backgroundRemoval>
                    </a14:imgEffect>
                  </a14:imgLayer>
                </a14:imgProps>
              </a:ext>
              <a:ext uri="{28A0092B-C50C-407E-A947-70E740481C1C}">
                <a14:useLocalDpi xmlns:a14="http://schemas.microsoft.com/office/drawing/2010/main" val="0"/>
              </a:ext>
            </a:extLst>
          </a:blip>
          <a:stretch>
            <a:fillRect/>
          </a:stretch>
        </p:blipFill>
        <p:spPr>
          <a:xfrm>
            <a:off x="2808607" y="4448752"/>
            <a:ext cx="2293173" cy="2033176"/>
          </a:xfrm>
          <a:prstGeom prst="rect">
            <a:avLst/>
          </a:prstGeom>
        </p:spPr>
      </p:pic>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6111" y1="28595" x2="36111" y2="28595"/>
                        <a14:foregroundMark x1="34314" y1="45425" x2="34314" y2="45425"/>
                        <a14:foregroundMark x1="39542" y1="52288" x2="39542" y2="52288"/>
                        <a14:foregroundMark x1="81699" y1="26471" x2="81699" y2="26471"/>
                        <a14:foregroundMark x1="85131" y1="27451" x2="85131" y2="27451"/>
                        <a14:foregroundMark x1="81699" y1="30556" x2="81699" y2="30556"/>
                        <a14:foregroundMark x1="84967" y1="30065" x2="84967" y2="30065"/>
                        <a14:foregroundMark x1="84967" y1="31863" x2="84967" y2="31863"/>
                        <a14:foregroundMark x1="81209" y1="31536" x2="81209" y2="31536"/>
                        <a14:foregroundMark x1="38072" y1="47386" x2="38072" y2="47386"/>
                        <a14:foregroundMark x1="33660" y1="51797" x2="33660" y2="51797"/>
                        <a14:foregroundMark x1="36275" y1="60294" x2="36275" y2="60294"/>
                        <a14:foregroundMark x1="39216" y1="44935" x2="39216" y2="44935"/>
                        <a14:foregroundMark x1="36438" y1="44444" x2="36438" y2="44444"/>
                      </a14:backgroundRemoval>
                    </a14:imgEffect>
                  </a14:imgLayer>
                </a14:imgProps>
              </a:ext>
              <a:ext uri="{28A0092B-C50C-407E-A947-70E740481C1C}">
                <a14:useLocalDpi xmlns:a14="http://schemas.microsoft.com/office/drawing/2010/main" val="0"/>
              </a:ext>
            </a:extLst>
          </a:blip>
          <a:stretch>
            <a:fillRect/>
          </a:stretch>
        </p:blipFill>
        <p:spPr>
          <a:xfrm>
            <a:off x="5407484" y="3898943"/>
            <a:ext cx="2729010" cy="2640403"/>
          </a:xfrm>
          <a:prstGeom prst="rect">
            <a:avLst/>
          </a:prstGeom>
        </p:spPr>
      </p:pic>
      <p:pic>
        <p:nvPicPr>
          <p:cNvPr id="10" name="Picture 9"/>
          <p:cNvPicPr>
            <a:picLocks noChangeAspect="1"/>
          </p:cNvPicPr>
          <p:nvPr/>
        </p:nvPicPr>
        <p:blipFill>
          <a:blip r:embed="rId14" cstate="print">
            <a:extLst>
              <a:ext uri="{BEBA8EAE-BF5A-486C-A8C5-ECC9F3942E4B}">
                <a14:imgProps xmlns:a14="http://schemas.microsoft.com/office/drawing/2010/main">
                  <a14:imgLayer r:embed="rId15">
                    <a14:imgEffect>
                      <a14:backgroundRemoval t="6536" b="93464" l="9804" r="91667">
                        <a14:foregroundMark x1="20915" y1="41830" x2="20915" y2="41830"/>
                        <a14:foregroundMark x1="20588" y1="32026" x2="20588" y2="32026"/>
                        <a14:foregroundMark x1="21405" y1="20915" x2="21405" y2="20915"/>
                        <a14:foregroundMark x1="25327" y1="16340" x2="25327" y2="16340"/>
                        <a14:foregroundMark x1="44444" y1="17484" x2="44444" y2="17484"/>
                        <a14:foregroundMark x1="47059" y1="17484" x2="47059" y2="17484"/>
                        <a14:foregroundMark x1="35948" y1="15033" x2="35948" y2="15033"/>
                        <a14:foregroundMark x1="39379" y1="31209" x2="39379" y2="31209"/>
                        <a14:foregroundMark x1="38072" y1="24346" x2="38072" y2="24346"/>
                        <a14:foregroundMark x1="74673" y1="33660" x2="74673" y2="33660"/>
                        <a14:foregroundMark x1="70915" y1="39216" x2="70915" y2="39216"/>
                        <a14:foregroundMark x1="72549" y1="44771" x2="72549" y2="44771"/>
                        <a14:foregroundMark x1="72222" y1="57190" x2="72222" y2="57190"/>
                        <a14:foregroundMark x1="27778" y1="78922" x2="27778" y2="78922"/>
                        <a14:foregroundMark x1="13725" y1="50000" x2="13725" y2="50000"/>
                        <a14:foregroundMark x1="15523" y1="33660" x2="15523" y2="33660"/>
                        <a14:foregroundMark x1="29902" y1="39216" x2="29902" y2="39216"/>
                        <a14:foregroundMark x1="26961" y1="38072" x2="26961" y2="38072"/>
                        <a14:foregroundMark x1="33824" y1="37582" x2="33824" y2="37582"/>
                        <a14:foregroundMark x1="14216" y1="40523" x2="14216" y2="40523"/>
                        <a14:foregroundMark x1="48203" y1="88235" x2="48203" y2="88235"/>
                        <a14:foregroundMark x1="26961" y1="89216" x2="26961" y2="89216"/>
                        <a14:foregroundMark x1="87908" y1="88725" x2="87908" y2="88725"/>
                        <a14:foregroundMark x1="74020" y1="52451" x2="74020" y2="52451"/>
                        <a14:foregroundMark x1="74673" y1="58987" x2="74673" y2="58987"/>
                        <a14:foregroundMark x1="68627" y1="44444" x2="68627" y2="44444"/>
                        <a14:foregroundMark x1="69118" y1="46895" x2="69118" y2="46895"/>
                        <a14:foregroundMark x1="73366" y1="48529" x2="73366" y2="48529"/>
                        <a14:foregroundMark x1="15033" y1="30719" x2="15033" y2="30719"/>
                        <a14:foregroundMark x1="40033" y1="23856" x2="40033" y2="23856"/>
                        <a14:foregroundMark x1="39706" y1="20752" x2="39706" y2="20752"/>
                        <a14:foregroundMark x1="49510" y1="20752" x2="49510" y2="20752"/>
                        <a14:foregroundMark x1="49020" y1="18464" x2="49020" y2="18464"/>
                        <a14:foregroundMark x1="43791" y1="14379" x2="43791" y2="14379"/>
                        <a14:foregroundMark x1="38399" y1="12908" x2="38399" y2="12908"/>
                        <a14:foregroundMark x1="32843" y1="13072" x2="32843" y2="13072"/>
                        <a14:foregroundMark x1="41667" y1="13399" x2="41667" y2="13399"/>
                        <a14:foregroundMark x1="71732" y1="35621" x2="71732" y2="35621"/>
                        <a14:foregroundMark x1="71405" y1="34641" x2="71405" y2="34641"/>
                      </a14:backgroundRemoval>
                    </a14:imgEffect>
                  </a14:imgLayer>
                </a14:imgProps>
              </a:ext>
              <a:ext uri="{28A0092B-C50C-407E-A947-70E740481C1C}">
                <a14:useLocalDpi xmlns:a14="http://schemas.microsoft.com/office/drawing/2010/main" val="0"/>
              </a:ext>
            </a:extLst>
          </a:blip>
          <a:stretch>
            <a:fillRect/>
          </a:stretch>
        </p:blipFill>
        <p:spPr>
          <a:xfrm>
            <a:off x="8274536" y="4268665"/>
            <a:ext cx="2090741" cy="2090741"/>
          </a:xfrm>
          <a:prstGeom prst="rect">
            <a:avLst/>
          </a:prstGeom>
        </p:spPr>
      </p:pic>
      <p:sp>
        <p:nvSpPr>
          <p:cNvPr id="18" name="Oval 17">
            <a:extLst>
              <a:ext uri="{FF2B5EF4-FFF2-40B4-BE49-F238E27FC236}">
                <a16:creationId xmlns:a16="http://schemas.microsoft.com/office/drawing/2014/main" id="{12C268CE-B228-4D17-A6DD-B41272D4A43A}"/>
              </a:ext>
            </a:extLst>
          </p:cNvPr>
          <p:cNvSpPr/>
          <p:nvPr/>
        </p:nvSpPr>
        <p:spPr>
          <a:xfrm>
            <a:off x="1290550" y="1180309"/>
            <a:ext cx="2338927" cy="1256624"/>
          </a:xfrm>
          <a:prstGeom prst="ellipse">
            <a:avLst/>
          </a:prstGeom>
          <a:solidFill>
            <a:srgbClr val="FFCC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2400" b="1" dirty="0">
                <a:solidFill>
                  <a:srgbClr val="4D4D4D"/>
                </a:solidFill>
              </a:rPr>
              <a:t>Mail Carrier</a:t>
            </a:r>
          </a:p>
        </p:txBody>
      </p:sp>
      <p:sp>
        <p:nvSpPr>
          <p:cNvPr id="19" name="Oval 18">
            <a:extLst>
              <a:ext uri="{FF2B5EF4-FFF2-40B4-BE49-F238E27FC236}">
                <a16:creationId xmlns:a16="http://schemas.microsoft.com/office/drawing/2014/main" id="{1D0FA1E5-764C-436B-8C73-D329EBEE973C}"/>
              </a:ext>
            </a:extLst>
          </p:cNvPr>
          <p:cNvSpPr/>
          <p:nvPr/>
        </p:nvSpPr>
        <p:spPr>
          <a:xfrm>
            <a:off x="8748363" y="1055978"/>
            <a:ext cx="2338927" cy="1256624"/>
          </a:xfrm>
          <a:prstGeom prst="ellipse">
            <a:avLst/>
          </a:prstGeom>
          <a:solidFill>
            <a:srgbClr val="FFCC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2400" b="1" dirty="0">
                <a:solidFill>
                  <a:srgbClr val="4D4D4D"/>
                </a:solidFill>
              </a:rPr>
              <a:t>Custodians</a:t>
            </a:r>
          </a:p>
        </p:txBody>
      </p:sp>
      <p:sp>
        <p:nvSpPr>
          <p:cNvPr id="20" name="Oval 19">
            <a:extLst>
              <a:ext uri="{FF2B5EF4-FFF2-40B4-BE49-F238E27FC236}">
                <a16:creationId xmlns:a16="http://schemas.microsoft.com/office/drawing/2014/main" id="{C62081DF-BFE7-43E2-9EBD-C2BE2C520C6E}"/>
              </a:ext>
            </a:extLst>
          </p:cNvPr>
          <p:cNvSpPr/>
          <p:nvPr/>
        </p:nvSpPr>
        <p:spPr>
          <a:xfrm>
            <a:off x="9319906" y="2418185"/>
            <a:ext cx="2338927" cy="1256624"/>
          </a:xfrm>
          <a:prstGeom prst="ellipse">
            <a:avLst/>
          </a:prstGeom>
          <a:solidFill>
            <a:srgbClr val="FFCC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2400" b="1" dirty="0">
                <a:solidFill>
                  <a:srgbClr val="4D4D4D"/>
                </a:solidFill>
              </a:rPr>
              <a:t>Wait Staff</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068738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9587">
        <p159:morph option="byObject"/>
      </p:transition>
    </mc:Choice>
    <mc:Fallback xmlns="">
      <p:transition spd="slow" advClick="0" advTm="295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250"/>
                                        <p:tgtEl>
                                          <p:spTgt spid="33"/>
                                        </p:tgtEl>
                                      </p:cBhvr>
                                    </p:animEffect>
                                    <p:anim calcmode="lin" valueType="num">
                                      <p:cBhvr>
                                        <p:cTn id="12" dur="1250" fill="hold"/>
                                        <p:tgtEl>
                                          <p:spTgt spid="33"/>
                                        </p:tgtEl>
                                        <p:attrNameLst>
                                          <p:attrName>ppt_x</p:attrName>
                                        </p:attrNameLst>
                                      </p:cBhvr>
                                      <p:tavLst>
                                        <p:tav tm="0">
                                          <p:val>
                                            <p:strVal val="#ppt_x"/>
                                          </p:val>
                                        </p:tav>
                                        <p:tav tm="100000">
                                          <p:val>
                                            <p:strVal val="#ppt_x"/>
                                          </p:val>
                                        </p:tav>
                                      </p:tavLst>
                                    </p:anim>
                                    <p:anim calcmode="lin" valueType="num">
                                      <p:cBhvr>
                                        <p:cTn id="13" dur="125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1250"/>
                            </p:stCondLst>
                            <p:childTnLst>
                              <p:par>
                                <p:cTn id="18" presetID="47"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par>
                          <p:cTn id="23" fill="hold">
                            <p:stCondLst>
                              <p:cond delay="2250"/>
                            </p:stCondLst>
                            <p:childTnLst>
                              <p:par>
                                <p:cTn id="24" presetID="1" presetClass="entr" presetSubtype="0" fill="hold" nodeType="afterEffect">
                                  <p:stCondLst>
                                    <p:cond delay="25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250"/>
                                        <p:tgtEl>
                                          <p:spTgt spid="18"/>
                                        </p:tgtEl>
                                      </p:cBhvr>
                                    </p:animEffect>
                                    <p:anim calcmode="lin" valueType="num">
                                      <p:cBhvr>
                                        <p:cTn id="30" dur="1250" fill="hold"/>
                                        <p:tgtEl>
                                          <p:spTgt spid="18"/>
                                        </p:tgtEl>
                                        <p:attrNameLst>
                                          <p:attrName>ppt_x</p:attrName>
                                        </p:attrNameLst>
                                      </p:cBhvr>
                                      <p:tavLst>
                                        <p:tav tm="0">
                                          <p:val>
                                            <p:strVal val="#ppt_x"/>
                                          </p:val>
                                        </p:tav>
                                        <p:tav tm="100000">
                                          <p:val>
                                            <p:strVal val="#ppt_x"/>
                                          </p:val>
                                        </p:tav>
                                      </p:tavLst>
                                    </p:anim>
                                    <p:anim calcmode="lin" valueType="num">
                                      <p:cBhvr>
                                        <p:cTn id="31" dur="1250" fill="hold"/>
                                        <p:tgtEl>
                                          <p:spTgt spid="18"/>
                                        </p:tgtEl>
                                        <p:attrNameLst>
                                          <p:attrName>ppt_y</p:attrName>
                                        </p:attrNameLst>
                                      </p:cBhvr>
                                      <p:tavLst>
                                        <p:tav tm="0">
                                          <p:val>
                                            <p:strVal val="#ppt_y+.1"/>
                                          </p:val>
                                        </p:tav>
                                        <p:tav tm="100000">
                                          <p:val>
                                            <p:strVal val="#ppt_y"/>
                                          </p:val>
                                        </p:tav>
                                      </p:tavLst>
                                    </p:anim>
                                  </p:childTnLst>
                                </p:cTn>
                              </p:par>
                            </p:childTnLst>
                          </p:cTn>
                        </p:par>
                        <p:par>
                          <p:cTn id="32" fill="hold">
                            <p:stCondLst>
                              <p:cond delay="3750"/>
                            </p:stCondLst>
                            <p:childTnLst>
                              <p:par>
                                <p:cTn id="33" presetID="1" presetClass="entr" presetSubtype="0" fill="hold" nodeType="afterEffect">
                                  <p:stCondLst>
                                    <p:cond delay="250"/>
                                  </p:stCondLst>
                                  <p:childTnLst>
                                    <p:set>
                                      <p:cBhvr>
                                        <p:cTn id="34" dur="1" fill="hold">
                                          <p:stCondLst>
                                            <p:cond delay="0"/>
                                          </p:stCondLst>
                                        </p:cTn>
                                        <p:tgtEl>
                                          <p:spTgt spid="3"/>
                                        </p:tgtEl>
                                        <p:attrNameLst>
                                          <p:attrName>style.visibility</p:attrName>
                                        </p:attrNameLst>
                                      </p:cBhvr>
                                      <p:to>
                                        <p:strVal val="visible"/>
                                      </p:to>
                                    </p:set>
                                  </p:childTnLst>
                                </p:cTn>
                              </p:par>
                            </p:childTnLst>
                          </p:cTn>
                        </p:par>
                        <p:par>
                          <p:cTn id="35" fill="hold">
                            <p:stCondLst>
                              <p:cond delay="4000"/>
                            </p:stCondLst>
                            <p:childTnLst>
                              <p:par>
                                <p:cTn id="36" presetID="47"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1" presetClass="entr" presetSubtype="0" fill="hold" nodeType="afterEffect">
                                  <p:stCondLst>
                                    <p:cond delay="250"/>
                                  </p:stCondLst>
                                  <p:childTnLst>
                                    <p:set>
                                      <p:cBhvr>
                                        <p:cTn id="43" dur="1" fill="hold">
                                          <p:stCondLst>
                                            <p:cond delay="0"/>
                                          </p:stCondLst>
                                        </p:cTn>
                                        <p:tgtEl>
                                          <p:spTgt spid="9"/>
                                        </p:tgtEl>
                                        <p:attrNameLst>
                                          <p:attrName>style.visibility</p:attrName>
                                        </p:attrNameLst>
                                      </p:cBhvr>
                                      <p:to>
                                        <p:strVal val="visible"/>
                                      </p:to>
                                    </p:set>
                                  </p:childTnLst>
                                </p:cTn>
                              </p:par>
                            </p:childTnLst>
                          </p:cTn>
                        </p:par>
                        <p:par>
                          <p:cTn id="44" fill="hold">
                            <p:stCondLst>
                              <p:cond delay="5250"/>
                            </p:stCondLst>
                            <p:childTnLst>
                              <p:par>
                                <p:cTn id="45" presetID="12" presetClass="entr" presetSubtype="8"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p:tgtEl>
                                          <p:spTgt spid="34"/>
                                        </p:tgtEl>
                                        <p:attrNameLst>
                                          <p:attrName>ppt_x</p:attrName>
                                        </p:attrNameLst>
                                      </p:cBhvr>
                                      <p:tavLst>
                                        <p:tav tm="0">
                                          <p:val>
                                            <p:strVal val="#ppt_x-#ppt_w*1.125000"/>
                                          </p:val>
                                        </p:tav>
                                        <p:tav tm="100000">
                                          <p:val>
                                            <p:strVal val="#ppt_x"/>
                                          </p:val>
                                        </p:tav>
                                      </p:tavLst>
                                    </p:anim>
                                    <p:animEffect transition="in" filter="wipe(right)">
                                      <p:cBhvr>
                                        <p:cTn id="48" dur="500"/>
                                        <p:tgtEl>
                                          <p:spTgt spid="34"/>
                                        </p:tgtEl>
                                      </p:cBhvr>
                                    </p:animEffect>
                                  </p:childTnLst>
                                </p:cTn>
                              </p:par>
                              <p:par>
                                <p:cTn id="49" presetID="45"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250"/>
                                        <p:tgtEl>
                                          <p:spTgt spid="35"/>
                                        </p:tgtEl>
                                      </p:cBhvr>
                                    </p:animEffect>
                                    <p:anim calcmode="lin" valueType="num">
                                      <p:cBhvr>
                                        <p:cTn id="52" dur="1250" fill="hold"/>
                                        <p:tgtEl>
                                          <p:spTgt spid="35"/>
                                        </p:tgtEl>
                                        <p:attrNameLst>
                                          <p:attrName>ppt_w</p:attrName>
                                        </p:attrNameLst>
                                      </p:cBhvr>
                                      <p:tavLst>
                                        <p:tav tm="0" fmla="#ppt_w*sin(2.5*pi*$)">
                                          <p:val>
                                            <p:fltVal val="0"/>
                                          </p:val>
                                        </p:tav>
                                        <p:tav tm="100000">
                                          <p:val>
                                            <p:fltVal val="1"/>
                                          </p:val>
                                        </p:tav>
                                      </p:tavLst>
                                    </p:anim>
                                    <p:anim calcmode="lin" valueType="num">
                                      <p:cBhvr>
                                        <p:cTn id="53" dur="125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11"/>
                </p:tgtEl>
              </p:cMediaNode>
            </p:audio>
          </p:childTnLst>
        </p:cTn>
      </p:par>
    </p:tnLst>
    <p:bldLst>
      <p:bldP spid="34" grpId="0" animBg="1"/>
      <p:bldP spid="33" grpId="0" animBg="1"/>
      <p:bldP spid="18" grpId="0" animBg="1"/>
      <p:bldP spid="19" grpId="0" animBg="1"/>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1E515-8A6E-4D4B-ABBF-043310D3AA64}"/>
              </a:ext>
            </a:extLst>
          </p:cNvPr>
          <p:cNvSpPr>
            <a:spLocks noGrp="1"/>
          </p:cNvSpPr>
          <p:nvPr>
            <p:ph type="title"/>
          </p:nvPr>
        </p:nvSpPr>
        <p:spPr>
          <a:xfrm>
            <a:off x="609599" y="274638"/>
            <a:ext cx="7296145" cy="1143000"/>
          </a:xfrm>
        </p:spPr>
        <p:txBody>
          <a:bodyPr>
            <a:normAutofit/>
          </a:bodyPr>
          <a:lstStyle/>
          <a:p>
            <a:r>
              <a:rPr lang="en-US" dirty="0"/>
              <a:t>The 5/10 Way During Covid-19 </a:t>
            </a:r>
          </a:p>
        </p:txBody>
      </p:sp>
      <p:cxnSp>
        <p:nvCxnSpPr>
          <p:cNvPr id="7" name="Straight Connector 6">
            <a:extLst>
              <a:ext uri="{FF2B5EF4-FFF2-40B4-BE49-F238E27FC236}">
                <a16:creationId xmlns:a16="http://schemas.microsoft.com/office/drawing/2014/main" id="{F760EF19-079F-4C12-B69A-AC4B797FE9E5}"/>
              </a:ext>
            </a:extLst>
          </p:cNvPr>
          <p:cNvCxnSpPr>
            <a:cxnSpLocks/>
          </p:cNvCxnSpPr>
          <p:nvPr/>
        </p:nvCxnSpPr>
        <p:spPr>
          <a:xfrm>
            <a:off x="1106170" y="2519680"/>
            <a:ext cx="8321040" cy="12700"/>
          </a:xfrm>
          <a:prstGeom prst="line">
            <a:avLst/>
          </a:prstGeom>
          <a:ln w="57150">
            <a:solidFill>
              <a:schemeClr val="accent6">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B17B456-94D3-4277-BB4B-963726411888}"/>
              </a:ext>
            </a:extLst>
          </p:cNvPr>
          <p:cNvCxnSpPr/>
          <p:nvPr/>
        </p:nvCxnSpPr>
        <p:spPr>
          <a:xfrm>
            <a:off x="1112520" y="2379980"/>
            <a:ext cx="0" cy="330200"/>
          </a:xfrm>
          <a:prstGeom prst="line">
            <a:avLst/>
          </a:prstGeom>
          <a:ln w="571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C13090F-C2A0-4668-9A8D-9183C6A71753}"/>
              </a:ext>
            </a:extLst>
          </p:cNvPr>
          <p:cNvCxnSpPr/>
          <p:nvPr/>
        </p:nvCxnSpPr>
        <p:spPr>
          <a:xfrm>
            <a:off x="9389364" y="2379980"/>
            <a:ext cx="0" cy="330200"/>
          </a:xfrm>
          <a:prstGeom prst="line">
            <a:avLst/>
          </a:prstGeom>
          <a:ln w="571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09D578E-DA60-4460-9CBB-D34F50B343B2}"/>
              </a:ext>
            </a:extLst>
          </p:cNvPr>
          <p:cNvCxnSpPr/>
          <p:nvPr/>
        </p:nvCxnSpPr>
        <p:spPr>
          <a:xfrm>
            <a:off x="5273040" y="2379980"/>
            <a:ext cx="0" cy="330200"/>
          </a:xfrm>
          <a:prstGeom prst="line">
            <a:avLst/>
          </a:prstGeom>
          <a:ln w="571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142" name="Group 141">
            <a:extLst>
              <a:ext uri="{FF2B5EF4-FFF2-40B4-BE49-F238E27FC236}">
                <a16:creationId xmlns:a16="http://schemas.microsoft.com/office/drawing/2014/main" id="{2FC87E6E-2E44-407E-B925-E7B4BB6DF697}"/>
              </a:ext>
            </a:extLst>
          </p:cNvPr>
          <p:cNvGrpSpPr/>
          <p:nvPr/>
        </p:nvGrpSpPr>
        <p:grpSpPr>
          <a:xfrm>
            <a:off x="5170885" y="1310859"/>
            <a:ext cx="3581229" cy="977840"/>
            <a:chOff x="5993845" y="670779"/>
            <a:chExt cx="3581229" cy="977840"/>
          </a:xfrm>
        </p:grpSpPr>
        <p:sp>
          <p:nvSpPr>
            <p:cNvPr id="139" name="Arrow: Bent-Up 138">
              <a:extLst>
                <a:ext uri="{FF2B5EF4-FFF2-40B4-BE49-F238E27FC236}">
                  <a16:creationId xmlns:a16="http://schemas.microsoft.com/office/drawing/2014/main" id="{6C209F37-2790-4548-9F6C-C8E871FD3974}"/>
                </a:ext>
              </a:extLst>
            </p:cNvPr>
            <p:cNvSpPr/>
            <p:nvPr/>
          </p:nvSpPr>
          <p:spPr>
            <a:xfrm rot="10800000">
              <a:off x="5993845" y="1075531"/>
              <a:ext cx="416479" cy="573088"/>
            </a:xfrm>
            <a:prstGeom prst="bentUpArrow">
              <a:avLst>
                <a:gd name="adj1" fmla="val 12316"/>
                <a:gd name="adj2" fmla="val 24828"/>
                <a:gd name="adj3" fmla="val 50000"/>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TextBox 139">
              <a:extLst>
                <a:ext uri="{FF2B5EF4-FFF2-40B4-BE49-F238E27FC236}">
                  <a16:creationId xmlns:a16="http://schemas.microsoft.com/office/drawing/2014/main" id="{FAE00509-1F5E-4FA4-B254-E9EA226949F8}"/>
                </a:ext>
              </a:extLst>
            </p:cNvPr>
            <p:cNvSpPr txBox="1"/>
            <p:nvPr/>
          </p:nvSpPr>
          <p:spPr>
            <a:xfrm>
              <a:off x="6410324" y="670779"/>
              <a:ext cx="3164750" cy="830997"/>
            </a:xfrm>
            <a:prstGeom prst="rect">
              <a:avLst/>
            </a:prstGeom>
            <a:noFill/>
          </p:spPr>
          <p:txBody>
            <a:bodyPr wrap="square" rtlCol="0">
              <a:spAutoFit/>
            </a:bodyPr>
            <a:lstStyle/>
            <a:p>
              <a:r>
                <a:rPr lang="en-US" sz="2400" b="1" dirty="0">
                  <a:solidFill>
                    <a:schemeClr val="accent6">
                      <a:lumMod val="75000"/>
                    </a:schemeClr>
                  </a:solidFill>
                </a:rPr>
                <a:t>5 FT VERBAL CONTACT</a:t>
              </a:r>
            </a:p>
            <a:p>
              <a:r>
                <a:rPr lang="en-US" sz="2400" b="1" dirty="0">
                  <a:solidFill>
                    <a:srgbClr val="000000"/>
                  </a:solidFill>
                </a:rPr>
                <a:t>SAY “HELLO!”</a:t>
              </a:r>
            </a:p>
          </p:txBody>
        </p:sp>
      </p:grpSp>
      <p:grpSp>
        <p:nvGrpSpPr>
          <p:cNvPr id="141" name="Group 140">
            <a:extLst>
              <a:ext uri="{FF2B5EF4-FFF2-40B4-BE49-F238E27FC236}">
                <a16:creationId xmlns:a16="http://schemas.microsoft.com/office/drawing/2014/main" id="{CDDD5C97-1C16-4102-A7D4-71D2D32EFE55}"/>
              </a:ext>
            </a:extLst>
          </p:cNvPr>
          <p:cNvGrpSpPr/>
          <p:nvPr/>
        </p:nvGrpSpPr>
        <p:grpSpPr>
          <a:xfrm>
            <a:off x="9280185" y="1179651"/>
            <a:ext cx="2808763" cy="1938992"/>
            <a:chOff x="10048280" y="539571"/>
            <a:chExt cx="2570141" cy="1938992"/>
          </a:xfrm>
        </p:grpSpPr>
        <p:sp>
          <p:nvSpPr>
            <p:cNvPr id="145" name="Arrow: Bent-Up 144">
              <a:extLst>
                <a:ext uri="{FF2B5EF4-FFF2-40B4-BE49-F238E27FC236}">
                  <a16:creationId xmlns:a16="http://schemas.microsoft.com/office/drawing/2014/main" id="{12648769-510F-47B0-A9C1-EC4218FB03CC}"/>
                </a:ext>
              </a:extLst>
            </p:cNvPr>
            <p:cNvSpPr/>
            <p:nvPr/>
          </p:nvSpPr>
          <p:spPr>
            <a:xfrm rot="10800000">
              <a:off x="10048280" y="1086642"/>
              <a:ext cx="416479" cy="573088"/>
            </a:xfrm>
            <a:prstGeom prst="bentUpArrow">
              <a:avLst>
                <a:gd name="adj1" fmla="val 12316"/>
                <a:gd name="adj2" fmla="val 24828"/>
                <a:gd name="adj3" fmla="val 50000"/>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660B36DD-149D-422D-BC7A-B8DE89F12442}"/>
                </a:ext>
              </a:extLst>
            </p:cNvPr>
            <p:cNvSpPr txBox="1"/>
            <p:nvPr/>
          </p:nvSpPr>
          <p:spPr>
            <a:xfrm>
              <a:off x="10471782" y="539571"/>
              <a:ext cx="2146639" cy="1938992"/>
            </a:xfrm>
            <a:prstGeom prst="rect">
              <a:avLst/>
            </a:prstGeom>
            <a:noFill/>
          </p:spPr>
          <p:txBody>
            <a:bodyPr wrap="square" rtlCol="0">
              <a:spAutoFit/>
            </a:bodyPr>
            <a:lstStyle/>
            <a:p>
              <a:r>
                <a:rPr lang="en-US" sz="2400" b="1" dirty="0">
                  <a:solidFill>
                    <a:schemeClr val="accent6">
                      <a:lumMod val="75000"/>
                    </a:schemeClr>
                  </a:solidFill>
                </a:rPr>
                <a:t>10 FT NONVERBAL CONTACT</a:t>
              </a:r>
            </a:p>
            <a:p>
              <a:r>
                <a:rPr lang="en-US" sz="2400" b="1" dirty="0">
                  <a:solidFill>
                    <a:srgbClr val="000000"/>
                  </a:solidFill>
                </a:rPr>
                <a:t>SMILE &amp; EYE CONTACT</a:t>
              </a:r>
            </a:p>
          </p:txBody>
        </p:sp>
      </p:grpSp>
      <p:cxnSp>
        <p:nvCxnSpPr>
          <p:cNvPr id="146" name="Straight Connector 145">
            <a:extLst>
              <a:ext uri="{FF2B5EF4-FFF2-40B4-BE49-F238E27FC236}">
                <a16:creationId xmlns:a16="http://schemas.microsoft.com/office/drawing/2014/main" id="{41DA72C4-DC8A-4738-9BDE-800F19DD2FC0}"/>
              </a:ext>
            </a:extLst>
          </p:cNvPr>
          <p:cNvCxnSpPr/>
          <p:nvPr/>
        </p:nvCxnSpPr>
        <p:spPr>
          <a:xfrm>
            <a:off x="1243584" y="3493008"/>
            <a:ext cx="7845552"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65EBE99E-6C10-4532-8852-D0D1ECCA14CC}"/>
              </a:ext>
            </a:extLst>
          </p:cNvPr>
          <p:cNvCxnSpPr>
            <a:cxnSpLocks/>
          </p:cNvCxnSpPr>
          <p:nvPr/>
        </p:nvCxnSpPr>
        <p:spPr>
          <a:xfrm flipV="1">
            <a:off x="900684" y="3556000"/>
            <a:ext cx="8484616" cy="7670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9" name="Speech Bubble: Rectangle 148">
            <a:extLst>
              <a:ext uri="{FF2B5EF4-FFF2-40B4-BE49-F238E27FC236}">
                <a16:creationId xmlns:a16="http://schemas.microsoft.com/office/drawing/2014/main" id="{85EDF098-7C22-4F6D-8D1B-2DCAB2D8BBD3}"/>
              </a:ext>
            </a:extLst>
          </p:cNvPr>
          <p:cNvSpPr/>
          <p:nvPr/>
        </p:nvSpPr>
        <p:spPr>
          <a:xfrm>
            <a:off x="1565061" y="2667952"/>
            <a:ext cx="1687981" cy="1113028"/>
          </a:xfrm>
          <a:prstGeom prst="wedgeRectCallout">
            <a:avLst>
              <a:gd name="adj1" fmla="val -39471"/>
              <a:gd name="adj2" fmla="val 62501"/>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Good morning!</a:t>
            </a:r>
          </a:p>
        </p:txBody>
      </p:sp>
      <p:sp>
        <p:nvSpPr>
          <p:cNvPr id="155" name="Speech Bubble: Rectangle 154">
            <a:extLst>
              <a:ext uri="{FF2B5EF4-FFF2-40B4-BE49-F238E27FC236}">
                <a16:creationId xmlns:a16="http://schemas.microsoft.com/office/drawing/2014/main" id="{B32DCDE5-40BC-4E81-9616-196BCCA45533}"/>
              </a:ext>
            </a:extLst>
          </p:cNvPr>
          <p:cNvSpPr/>
          <p:nvPr/>
        </p:nvSpPr>
        <p:spPr>
          <a:xfrm flipH="1">
            <a:off x="3387990" y="2959736"/>
            <a:ext cx="1328739" cy="1113028"/>
          </a:xfrm>
          <a:prstGeom prst="wedgeRectCallout">
            <a:avLst>
              <a:gd name="adj1" fmla="val -39471"/>
              <a:gd name="adj2" fmla="val 6250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Hey there!</a:t>
            </a:r>
          </a:p>
        </p:txBody>
      </p:sp>
      <p:sp>
        <p:nvSpPr>
          <p:cNvPr id="26" name="Freeform: Shape 598">
            <a:extLst>
              <a:ext uri="{FF2B5EF4-FFF2-40B4-BE49-F238E27FC236}">
                <a16:creationId xmlns:a16="http://schemas.microsoft.com/office/drawing/2014/main" id="{4C5D4A51-903C-4B6D-AFEE-5367E8049A35}"/>
              </a:ext>
            </a:extLst>
          </p:cNvPr>
          <p:cNvSpPr/>
          <p:nvPr/>
        </p:nvSpPr>
        <p:spPr>
          <a:xfrm>
            <a:off x="413281" y="4794595"/>
            <a:ext cx="777522" cy="806839"/>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 h="535781">
                <a:moveTo>
                  <a:pt x="0" y="11906"/>
                </a:moveTo>
                <a:cubicBezTo>
                  <a:pt x="187325" y="53181"/>
                  <a:pt x="372268" y="49212"/>
                  <a:pt x="547688" y="0"/>
                </a:cubicBezTo>
                <a:cubicBezTo>
                  <a:pt x="549275" y="177006"/>
                  <a:pt x="550863" y="354012"/>
                  <a:pt x="552450" y="531018"/>
                </a:cubicBezTo>
                <a:lnTo>
                  <a:pt x="319086" y="535781"/>
                </a:lnTo>
                <a:lnTo>
                  <a:pt x="295275" y="111918"/>
                </a:lnTo>
                <a:lnTo>
                  <a:pt x="295275" y="111918"/>
                </a:lnTo>
                <a:lnTo>
                  <a:pt x="257175" y="111918"/>
                </a:lnTo>
                <a:lnTo>
                  <a:pt x="254793" y="531018"/>
                </a:lnTo>
                <a:lnTo>
                  <a:pt x="4762" y="531018"/>
                </a:lnTo>
                <a:cubicBezTo>
                  <a:pt x="3175" y="353218"/>
                  <a:pt x="1587" y="189706"/>
                  <a:pt x="0" y="11906"/>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3" name="Group 12"/>
          <p:cNvGrpSpPr/>
          <p:nvPr/>
        </p:nvGrpSpPr>
        <p:grpSpPr>
          <a:xfrm>
            <a:off x="-1912934" y="4966074"/>
            <a:ext cx="509873" cy="777860"/>
            <a:chOff x="-1912934" y="4966074"/>
            <a:chExt cx="509873" cy="777860"/>
          </a:xfrm>
        </p:grpSpPr>
        <p:sp>
          <p:nvSpPr>
            <p:cNvPr id="27" name="Freeform: Shape 599">
              <a:extLst>
                <a:ext uri="{FF2B5EF4-FFF2-40B4-BE49-F238E27FC236}">
                  <a16:creationId xmlns:a16="http://schemas.microsoft.com/office/drawing/2014/main" id="{550CCBB1-5399-470D-BAE1-B58949D42558}"/>
                </a:ext>
              </a:extLst>
            </p:cNvPr>
            <p:cNvSpPr/>
            <p:nvPr/>
          </p:nvSpPr>
          <p:spPr>
            <a:xfrm rot="553791">
              <a:off x="-1714993" y="5474914"/>
              <a:ext cx="311932" cy="269020"/>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600">
              <a:extLst>
                <a:ext uri="{FF2B5EF4-FFF2-40B4-BE49-F238E27FC236}">
                  <a16:creationId xmlns:a16="http://schemas.microsoft.com/office/drawing/2014/main" id="{F9B21E92-FB4C-44CB-8747-2D1468561020}"/>
                </a:ext>
              </a:extLst>
            </p:cNvPr>
            <p:cNvSpPr/>
            <p:nvPr/>
          </p:nvSpPr>
          <p:spPr>
            <a:xfrm rot="20597524" flipH="1">
              <a:off x="-1912934" y="4966074"/>
              <a:ext cx="314341" cy="676508"/>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pattFill prst="dkDnDiag">
              <a:fgClr>
                <a:srgbClr val="007FFF"/>
              </a:fgClr>
              <a:bgClr>
                <a:sysClr val="window" lastClr="FFFFFF"/>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9" name="Freeform: Shape 601">
            <a:extLst>
              <a:ext uri="{FF2B5EF4-FFF2-40B4-BE49-F238E27FC236}">
                <a16:creationId xmlns:a16="http://schemas.microsoft.com/office/drawing/2014/main" id="{0940A084-BA0D-4FA3-9009-52A2BDFE1E08}"/>
              </a:ext>
            </a:extLst>
          </p:cNvPr>
          <p:cNvSpPr/>
          <p:nvPr/>
        </p:nvSpPr>
        <p:spPr>
          <a:xfrm rot="21046209" flipH="1">
            <a:off x="-55654" y="4636572"/>
            <a:ext cx="311933" cy="269020"/>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BB26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Shape 602">
            <a:extLst>
              <a:ext uri="{FF2B5EF4-FFF2-40B4-BE49-F238E27FC236}">
                <a16:creationId xmlns:a16="http://schemas.microsoft.com/office/drawing/2014/main" id="{EADB2D76-2D48-4B74-9CE2-15454D77D3B3}"/>
              </a:ext>
            </a:extLst>
          </p:cNvPr>
          <p:cNvSpPr/>
          <p:nvPr/>
        </p:nvSpPr>
        <p:spPr>
          <a:xfrm rot="1002476">
            <a:off x="183038" y="4047803"/>
            <a:ext cx="314341" cy="676508"/>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pattFill prst="dkDnDiag">
            <a:fgClr>
              <a:srgbClr val="007FFF"/>
            </a:fgClr>
            <a:bgClr>
              <a:sysClr val="window" lastClr="FFFFFF"/>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603">
            <a:extLst>
              <a:ext uri="{FF2B5EF4-FFF2-40B4-BE49-F238E27FC236}">
                <a16:creationId xmlns:a16="http://schemas.microsoft.com/office/drawing/2014/main" id="{E702356F-013A-47BF-9127-E85F33CA7029}"/>
              </a:ext>
            </a:extLst>
          </p:cNvPr>
          <p:cNvSpPr/>
          <p:nvPr/>
        </p:nvSpPr>
        <p:spPr>
          <a:xfrm>
            <a:off x="356351" y="4057130"/>
            <a:ext cx="865258" cy="829444"/>
          </a:xfrm>
          <a:custGeom>
            <a:avLst/>
            <a:gdLst>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72995 w 571470"/>
              <a:gd name="connsiteY0" fmla="*/ 25400 h 568325"/>
              <a:gd name="connsiteX1" fmla="*/ 3145 w 571470"/>
              <a:gd name="connsiteY1" fmla="*/ 561975 h 568325"/>
              <a:gd name="connsiteX2" fmla="*/ 571470 w 571470"/>
              <a:gd name="connsiteY2" fmla="*/ 568325 h 568325"/>
              <a:gd name="connsiteX3" fmla="*/ 495270 w 571470"/>
              <a:gd name="connsiteY3" fmla="*/ 0 h 568325"/>
              <a:gd name="connsiteX4" fmla="*/ 72995 w 571470"/>
              <a:gd name="connsiteY4" fmla="*/ 25400 h 568325"/>
              <a:gd name="connsiteX0" fmla="*/ 72995 w 571470"/>
              <a:gd name="connsiteY0" fmla="*/ 25400 h 592367"/>
              <a:gd name="connsiteX1" fmla="*/ 3145 w 571470"/>
              <a:gd name="connsiteY1" fmla="*/ 561975 h 592367"/>
              <a:gd name="connsiteX2" fmla="*/ 571470 w 571470"/>
              <a:gd name="connsiteY2" fmla="*/ 568325 h 592367"/>
              <a:gd name="connsiteX3" fmla="*/ 495270 w 571470"/>
              <a:gd name="connsiteY3" fmla="*/ 0 h 592367"/>
              <a:gd name="connsiteX4" fmla="*/ 72995 w 571470"/>
              <a:gd name="connsiteY4" fmla="*/ 25400 h 592367"/>
              <a:gd name="connsiteX0" fmla="*/ 72995 w 571470"/>
              <a:gd name="connsiteY0" fmla="*/ 25400 h 606867"/>
              <a:gd name="connsiteX1" fmla="*/ 3145 w 571470"/>
              <a:gd name="connsiteY1" fmla="*/ 561975 h 606867"/>
              <a:gd name="connsiteX2" fmla="*/ 571470 w 571470"/>
              <a:gd name="connsiteY2" fmla="*/ 568325 h 606867"/>
              <a:gd name="connsiteX3" fmla="*/ 495270 w 571470"/>
              <a:gd name="connsiteY3" fmla="*/ 0 h 606867"/>
              <a:gd name="connsiteX4" fmla="*/ 72995 w 571470"/>
              <a:gd name="connsiteY4" fmla="*/ 25400 h 606867"/>
              <a:gd name="connsiteX0" fmla="*/ 72995 w 573130"/>
              <a:gd name="connsiteY0" fmla="*/ 25400 h 606867"/>
              <a:gd name="connsiteX1" fmla="*/ 3145 w 573130"/>
              <a:gd name="connsiteY1" fmla="*/ 561975 h 606867"/>
              <a:gd name="connsiteX2" fmla="*/ 571470 w 573130"/>
              <a:gd name="connsiteY2" fmla="*/ 568325 h 606867"/>
              <a:gd name="connsiteX3" fmla="*/ 495270 w 573130"/>
              <a:gd name="connsiteY3" fmla="*/ 0 h 606867"/>
              <a:gd name="connsiteX4" fmla="*/ 72995 w 573130"/>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114470 w 573128"/>
              <a:gd name="connsiteY0" fmla="*/ 18196 h 606867"/>
              <a:gd name="connsiteX1" fmla="*/ 1395 w 573128"/>
              <a:gd name="connsiteY1" fmla="*/ 561975 h 606867"/>
              <a:gd name="connsiteX2" fmla="*/ 569720 w 573128"/>
              <a:gd name="connsiteY2" fmla="*/ 568325 h 606867"/>
              <a:gd name="connsiteX3" fmla="*/ 493520 w 573128"/>
              <a:gd name="connsiteY3" fmla="*/ 0 h 606867"/>
              <a:gd name="connsiteX4" fmla="*/ 114470 w 573128"/>
              <a:gd name="connsiteY4" fmla="*/ 18196 h 606867"/>
              <a:gd name="connsiteX0" fmla="*/ 114470 w 571311"/>
              <a:gd name="connsiteY0" fmla="*/ 18196 h 606867"/>
              <a:gd name="connsiteX1" fmla="*/ 1395 w 571311"/>
              <a:gd name="connsiteY1" fmla="*/ 561975 h 606867"/>
              <a:gd name="connsiteX2" fmla="*/ 569720 w 571311"/>
              <a:gd name="connsiteY2" fmla="*/ 568325 h 606867"/>
              <a:gd name="connsiteX3" fmla="*/ 450294 w 571311"/>
              <a:gd name="connsiteY3" fmla="*/ 0 h 606867"/>
              <a:gd name="connsiteX4" fmla="*/ 114470 w 571311"/>
              <a:gd name="connsiteY4" fmla="*/ 18196 h 606867"/>
              <a:gd name="connsiteX0" fmla="*/ 114470 w 569720"/>
              <a:gd name="connsiteY0" fmla="*/ 18196 h 606867"/>
              <a:gd name="connsiteX1" fmla="*/ 1395 w 569720"/>
              <a:gd name="connsiteY1" fmla="*/ 561975 h 606867"/>
              <a:gd name="connsiteX2" fmla="*/ 569720 w 569720"/>
              <a:gd name="connsiteY2" fmla="*/ 568325 h 606867"/>
              <a:gd name="connsiteX3" fmla="*/ 450294 w 569720"/>
              <a:gd name="connsiteY3" fmla="*/ 0 h 606867"/>
              <a:gd name="connsiteX4" fmla="*/ 114470 w 569720"/>
              <a:gd name="connsiteY4" fmla="*/ 18196 h 606867"/>
              <a:gd name="connsiteX0" fmla="*/ 113075 w 568325"/>
              <a:gd name="connsiteY0" fmla="*/ 18196 h 606867"/>
              <a:gd name="connsiteX1" fmla="*/ 0 w 568325"/>
              <a:gd name="connsiteY1" fmla="*/ 561975 h 606867"/>
              <a:gd name="connsiteX2" fmla="*/ 568325 w 568325"/>
              <a:gd name="connsiteY2" fmla="*/ 568325 h 606867"/>
              <a:gd name="connsiteX3" fmla="*/ 448899 w 568325"/>
              <a:gd name="connsiteY3" fmla="*/ 0 h 606867"/>
              <a:gd name="connsiteX4" fmla="*/ 113075 w 568325"/>
              <a:gd name="connsiteY4" fmla="*/ 18196 h 606867"/>
              <a:gd name="connsiteX0" fmla="*/ 113075 w 568325"/>
              <a:gd name="connsiteY0" fmla="*/ 18196 h 587935"/>
              <a:gd name="connsiteX1" fmla="*/ 0 w 568325"/>
              <a:gd name="connsiteY1" fmla="*/ 561975 h 587935"/>
              <a:gd name="connsiteX2" fmla="*/ 568325 w 568325"/>
              <a:gd name="connsiteY2" fmla="*/ 568325 h 587935"/>
              <a:gd name="connsiteX3" fmla="*/ 448899 w 568325"/>
              <a:gd name="connsiteY3" fmla="*/ 0 h 587935"/>
              <a:gd name="connsiteX4" fmla="*/ 113075 w 568325"/>
              <a:gd name="connsiteY4" fmla="*/ 18196 h 587935"/>
              <a:gd name="connsiteX0" fmla="*/ 113075 w 556869"/>
              <a:gd name="connsiteY0" fmla="*/ 18196 h 585082"/>
              <a:gd name="connsiteX1" fmla="*/ 0 w 556869"/>
              <a:gd name="connsiteY1" fmla="*/ 561975 h 585082"/>
              <a:gd name="connsiteX2" fmla="*/ 556869 w 556869"/>
              <a:gd name="connsiteY2" fmla="*/ 564506 h 585082"/>
              <a:gd name="connsiteX3" fmla="*/ 448899 w 556869"/>
              <a:gd name="connsiteY3" fmla="*/ 0 h 585082"/>
              <a:gd name="connsiteX4" fmla="*/ 113075 w 556869"/>
              <a:gd name="connsiteY4" fmla="*/ 18196 h 585082"/>
              <a:gd name="connsiteX0" fmla="*/ 113075 w 556869"/>
              <a:gd name="connsiteY0" fmla="*/ 18196 h 574902"/>
              <a:gd name="connsiteX1" fmla="*/ 0 w 556869"/>
              <a:gd name="connsiteY1" fmla="*/ 561975 h 574902"/>
              <a:gd name="connsiteX2" fmla="*/ 556869 w 556869"/>
              <a:gd name="connsiteY2" fmla="*/ 564506 h 574902"/>
              <a:gd name="connsiteX3" fmla="*/ 448899 w 556869"/>
              <a:gd name="connsiteY3" fmla="*/ 0 h 574902"/>
              <a:gd name="connsiteX4" fmla="*/ 113075 w 556869"/>
              <a:gd name="connsiteY4" fmla="*/ 18196 h 574902"/>
              <a:gd name="connsiteX0" fmla="*/ 113075 w 556869"/>
              <a:gd name="connsiteY0" fmla="*/ 18196 h 574902"/>
              <a:gd name="connsiteX1" fmla="*/ 0 w 556869"/>
              <a:gd name="connsiteY1" fmla="*/ 561975 h 574902"/>
              <a:gd name="connsiteX2" fmla="*/ 556869 w 556869"/>
              <a:gd name="connsiteY2" fmla="*/ 564506 h 574902"/>
              <a:gd name="connsiteX3" fmla="*/ 448899 w 556869"/>
              <a:gd name="connsiteY3" fmla="*/ 0 h 574902"/>
              <a:gd name="connsiteX4" fmla="*/ 113075 w 556869"/>
              <a:gd name="connsiteY4" fmla="*/ 18196 h 57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69" h="574902">
                <a:moveTo>
                  <a:pt x="113075" y="18196"/>
                </a:moveTo>
                <a:cubicBezTo>
                  <a:pt x="51692" y="197054"/>
                  <a:pt x="41818" y="411091"/>
                  <a:pt x="0" y="561975"/>
                </a:cubicBezTo>
                <a:cubicBezTo>
                  <a:pt x="202785" y="566495"/>
                  <a:pt x="386477" y="587103"/>
                  <a:pt x="556869" y="564506"/>
                </a:cubicBezTo>
                <a:cubicBezTo>
                  <a:pt x="527565" y="373777"/>
                  <a:pt x="515574" y="179917"/>
                  <a:pt x="448899" y="0"/>
                </a:cubicBezTo>
                <a:cubicBezTo>
                  <a:pt x="311316" y="71967"/>
                  <a:pt x="257008" y="47829"/>
                  <a:pt x="113075" y="18196"/>
                </a:cubicBezTo>
                <a:close/>
              </a:path>
            </a:pathLst>
          </a:custGeom>
          <a:pattFill prst="dkDnDiag">
            <a:fgClr>
              <a:srgbClr val="007FFF"/>
            </a:fgClr>
            <a:bgClr>
              <a:sysClr val="window" lastClr="FFFFFF"/>
            </a:bgClr>
          </a:pattFill>
          <a:ln w="12700" cap="flat" cmpd="sng" algn="ctr">
            <a:solidFill>
              <a:srgbClr val="2A2A2A">
                <a:alpha val="4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604">
            <a:extLst>
              <a:ext uri="{FF2B5EF4-FFF2-40B4-BE49-F238E27FC236}">
                <a16:creationId xmlns:a16="http://schemas.microsoft.com/office/drawing/2014/main" id="{682B78A2-8FD4-491A-8688-F83163141FA2}"/>
              </a:ext>
            </a:extLst>
          </p:cNvPr>
          <p:cNvSpPr/>
          <p:nvPr/>
        </p:nvSpPr>
        <p:spPr>
          <a:xfrm>
            <a:off x="692390" y="4053201"/>
            <a:ext cx="179129" cy="686997"/>
          </a:xfrm>
          <a:custGeom>
            <a:avLst/>
            <a:gdLst>
              <a:gd name="connsiteX0" fmla="*/ 47625 w 180975"/>
              <a:gd name="connsiteY0" fmla="*/ 42862 h 523875"/>
              <a:gd name="connsiteX1" fmla="*/ 0 w 180975"/>
              <a:gd name="connsiteY1" fmla="*/ 461962 h 523875"/>
              <a:gd name="connsiteX2" fmla="*/ 95250 w 180975"/>
              <a:gd name="connsiteY2" fmla="*/ 523875 h 523875"/>
              <a:gd name="connsiteX3" fmla="*/ 180975 w 180975"/>
              <a:gd name="connsiteY3" fmla="*/ 452437 h 523875"/>
              <a:gd name="connsiteX4" fmla="*/ 128588 w 180975"/>
              <a:gd name="connsiteY4" fmla="*/ 57150 h 523875"/>
              <a:gd name="connsiteX5" fmla="*/ 90488 w 180975"/>
              <a:gd name="connsiteY5" fmla="*/ 0 h 523875"/>
              <a:gd name="connsiteX6" fmla="*/ 47625 w 180975"/>
              <a:gd name="connsiteY6" fmla="*/ 42862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523875">
                <a:moveTo>
                  <a:pt x="47625" y="42862"/>
                </a:moveTo>
                <a:lnTo>
                  <a:pt x="0" y="461962"/>
                </a:lnTo>
                <a:lnTo>
                  <a:pt x="95250" y="523875"/>
                </a:lnTo>
                <a:lnTo>
                  <a:pt x="180975" y="452437"/>
                </a:lnTo>
                <a:lnTo>
                  <a:pt x="128588" y="57150"/>
                </a:lnTo>
                <a:lnTo>
                  <a:pt x="90488" y="0"/>
                </a:lnTo>
                <a:lnTo>
                  <a:pt x="47625" y="42862"/>
                </a:lnTo>
                <a:close/>
              </a:path>
            </a:pathLst>
          </a:custGeom>
          <a:solidFill>
            <a:srgbClr val="249D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605">
            <a:extLst>
              <a:ext uri="{FF2B5EF4-FFF2-40B4-BE49-F238E27FC236}">
                <a16:creationId xmlns:a16="http://schemas.microsoft.com/office/drawing/2014/main" id="{92DA2459-27DB-4552-B9FF-C7D0ACAC7B14}"/>
              </a:ext>
            </a:extLst>
          </p:cNvPr>
          <p:cNvSpPr/>
          <p:nvPr/>
        </p:nvSpPr>
        <p:spPr>
          <a:xfrm>
            <a:off x="511090" y="4035584"/>
            <a:ext cx="512225" cy="206871"/>
          </a:xfrm>
          <a:custGeom>
            <a:avLst/>
            <a:gdLst>
              <a:gd name="connsiteX0" fmla="*/ 0 w 464344"/>
              <a:gd name="connsiteY0" fmla="*/ 42862 h 100012"/>
              <a:gd name="connsiteX1" fmla="*/ 180975 w 464344"/>
              <a:gd name="connsiteY1" fmla="*/ 95250 h 100012"/>
              <a:gd name="connsiteX2" fmla="*/ 204787 w 464344"/>
              <a:gd name="connsiteY2" fmla="*/ 71437 h 100012"/>
              <a:gd name="connsiteX3" fmla="*/ 309562 w 464344"/>
              <a:gd name="connsiteY3" fmla="*/ 100012 h 100012"/>
              <a:gd name="connsiteX4" fmla="*/ 464344 w 464344"/>
              <a:gd name="connsiteY4" fmla="*/ 19050 h 100012"/>
              <a:gd name="connsiteX5" fmla="*/ 254794 w 464344"/>
              <a:gd name="connsiteY5" fmla="*/ 0 h 100012"/>
              <a:gd name="connsiteX6" fmla="*/ 0 w 464344"/>
              <a:gd name="connsiteY6" fmla="*/ 42862 h 100012"/>
              <a:gd name="connsiteX0" fmla="*/ 0 w 482017"/>
              <a:gd name="connsiteY0" fmla="*/ 26137 h 100012"/>
              <a:gd name="connsiteX1" fmla="*/ 198648 w 482017"/>
              <a:gd name="connsiteY1" fmla="*/ 95250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100012"/>
              <a:gd name="connsiteX1" fmla="*/ 151519 w 482017"/>
              <a:gd name="connsiteY1" fmla="*/ 96644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96644"/>
              <a:gd name="connsiteX1" fmla="*/ 151519 w 482017"/>
              <a:gd name="connsiteY1" fmla="*/ 96644 h 96644"/>
              <a:gd name="connsiteX2" fmla="*/ 222460 w 482017"/>
              <a:gd name="connsiteY2" fmla="*/ 71437 h 96644"/>
              <a:gd name="connsiteX3" fmla="*/ 336071 w 482017"/>
              <a:gd name="connsiteY3" fmla="*/ 93043 h 96644"/>
              <a:gd name="connsiteX4" fmla="*/ 482017 w 482017"/>
              <a:gd name="connsiteY4" fmla="*/ 19050 h 96644"/>
              <a:gd name="connsiteX5" fmla="*/ 272467 w 482017"/>
              <a:gd name="connsiteY5" fmla="*/ 0 h 96644"/>
              <a:gd name="connsiteX6" fmla="*/ 0 w 482017"/>
              <a:gd name="connsiteY6" fmla="*/ 26137 h 96644"/>
              <a:gd name="connsiteX0" fmla="*/ 0 w 473180"/>
              <a:gd name="connsiteY0" fmla="*/ 26137 h 96644"/>
              <a:gd name="connsiteX1" fmla="*/ 151519 w 473180"/>
              <a:gd name="connsiteY1" fmla="*/ 96644 h 96644"/>
              <a:gd name="connsiteX2" fmla="*/ 222460 w 473180"/>
              <a:gd name="connsiteY2" fmla="*/ 71437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73180"/>
              <a:gd name="connsiteY0" fmla="*/ 26137 h 96644"/>
              <a:gd name="connsiteX1" fmla="*/ 151519 w 473180"/>
              <a:gd name="connsiteY1" fmla="*/ 96644 h 96644"/>
              <a:gd name="connsiteX2" fmla="*/ 243079 w 473180"/>
              <a:gd name="connsiteY2" fmla="*/ 70044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22124"/>
              <a:gd name="connsiteY0" fmla="*/ 18704 h 96644"/>
              <a:gd name="connsiteX1" fmla="*/ 100463 w 422124"/>
              <a:gd name="connsiteY1" fmla="*/ 96644 h 96644"/>
              <a:gd name="connsiteX2" fmla="*/ 192023 w 422124"/>
              <a:gd name="connsiteY2" fmla="*/ 70044 h 96644"/>
              <a:gd name="connsiteX3" fmla="*/ 285015 w 422124"/>
              <a:gd name="connsiteY3" fmla="*/ 93043 h 96644"/>
              <a:gd name="connsiteX4" fmla="*/ 422124 w 422124"/>
              <a:gd name="connsiteY4" fmla="*/ 19050 h 96644"/>
              <a:gd name="connsiteX5" fmla="*/ 221411 w 422124"/>
              <a:gd name="connsiteY5" fmla="*/ 0 h 96644"/>
              <a:gd name="connsiteX6" fmla="*/ 0 w 422124"/>
              <a:gd name="connsiteY6" fmla="*/ 18704 h 96644"/>
              <a:gd name="connsiteX0" fmla="*/ 0 w 374996"/>
              <a:gd name="connsiteY0" fmla="*/ 18704 h 96644"/>
              <a:gd name="connsiteX1" fmla="*/ 100463 w 374996"/>
              <a:gd name="connsiteY1" fmla="*/ 96644 h 96644"/>
              <a:gd name="connsiteX2" fmla="*/ 192023 w 374996"/>
              <a:gd name="connsiteY2" fmla="*/ 70044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6644"/>
              <a:gd name="connsiteX1" fmla="*/ 100463 w 374996"/>
              <a:gd name="connsiteY1" fmla="*/ 96644 h 96644"/>
              <a:gd name="connsiteX2" fmla="*/ 195950 w 374996"/>
              <a:gd name="connsiteY2" fmla="*/ 40310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3043"/>
              <a:gd name="connsiteX1" fmla="*/ 96536 w 374996"/>
              <a:gd name="connsiteY1" fmla="*/ 72485 h 93043"/>
              <a:gd name="connsiteX2" fmla="*/ 195950 w 374996"/>
              <a:gd name="connsiteY2" fmla="*/ 40310 h 93043"/>
              <a:gd name="connsiteX3" fmla="*/ 285015 w 374996"/>
              <a:gd name="connsiteY3" fmla="*/ 93043 h 93043"/>
              <a:gd name="connsiteX4" fmla="*/ 374996 w 374996"/>
              <a:gd name="connsiteY4" fmla="*/ 13475 h 93043"/>
              <a:gd name="connsiteX5" fmla="*/ 221411 w 374996"/>
              <a:gd name="connsiteY5" fmla="*/ 0 h 93043"/>
              <a:gd name="connsiteX6" fmla="*/ 0 w 374996"/>
              <a:gd name="connsiteY6" fmla="*/ 18704 h 93043"/>
              <a:gd name="connsiteX0" fmla="*/ 0 w 374996"/>
              <a:gd name="connsiteY0" fmla="*/ 18704 h 76318"/>
              <a:gd name="connsiteX1" fmla="*/ 96536 w 374996"/>
              <a:gd name="connsiteY1" fmla="*/ 72485 h 76318"/>
              <a:gd name="connsiteX2" fmla="*/ 195950 w 374996"/>
              <a:gd name="connsiteY2" fmla="*/ 40310 h 76318"/>
              <a:gd name="connsiteX3" fmla="*/ 300724 w 374996"/>
              <a:gd name="connsiteY3" fmla="*/ 76318 h 76318"/>
              <a:gd name="connsiteX4" fmla="*/ 374996 w 374996"/>
              <a:gd name="connsiteY4" fmla="*/ 13475 h 76318"/>
              <a:gd name="connsiteX5" fmla="*/ 221411 w 374996"/>
              <a:gd name="connsiteY5" fmla="*/ 0 h 76318"/>
              <a:gd name="connsiteX6" fmla="*/ 0 w 374996"/>
              <a:gd name="connsiteY6" fmla="*/ 18704 h 7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996" h="76318">
                <a:moveTo>
                  <a:pt x="0" y="18704"/>
                </a:moveTo>
                <a:lnTo>
                  <a:pt x="96536" y="72485"/>
                </a:lnTo>
                <a:lnTo>
                  <a:pt x="195950" y="40310"/>
                </a:lnTo>
                <a:lnTo>
                  <a:pt x="300724" y="76318"/>
                </a:lnTo>
                <a:lnTo>
                  <a:pt x="374996" y="13475"/>
                </a:lnTo>
                <a:lnTo>
                  <a:pt x="221411" y="0"/>
                </a:lnTo>
                <a:lnTo>
                  <a:pt x="0" y="18704"/>
                </a:lnTo>
                <a:close/>
              </a:path>
            </a:pathLst>
          </a:custGeom>
          <a:solidFill>
            <a:srgbClr val="EFF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417DD689-55A3-4B48-95CB-3E502B397AF6}"/>
              </a:ext>
            </a:extLst>
          </p:cNvPr>
          <p:cNvGrpSpPr/>
          <p:nvPr/>
        </p:nvGrpSpPr>
        <p:grpSpPr>
          <a:xfrm>
            <a:off x="154165" y="3072420"/>
            <a:ext cx="1100533" cy="1040567"/>
            <a:chOff x="3646302" y="3934771"/>
            <a:chExt cx="1585615" cy="1657759"/>
          </a:xfrm>
        </p:grpSpPr>
        <p:sp>
          <p:nvSpPr>
            <p:cNvPr id="55" name="Oval 12">
              <a:extLst>
                <a:ext uri="{FF2B5EF4-FFF2-40B4-BE49-F238E27FC236}">
                  <a16:creationId xmlns:a16="http://schemas.microsoft.com/office/drawing/2014/main" id="{41BA0813-B166-4548-840A-89F23967C47E}"/>
                </a:ext>
              </a:extLst>
            </p:cNvPr>
            <p:cNvSpPr/>
            <p:nvPr/>
          </p:nvSpPr>
          <p:spPr>
            <a:xfrm>
              <a:off x="3662501" y="3964970"/>
              <a:ext cx="1569416" cy="1627560"/>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33966 w 1235054"/>
                <a:gd name="connsiteY0" fmla="*/ 592052 h 1167446"/>
                <a:gd name="connsiteX1" fmla="*/ 134705 w 1235054"/>
                <a:gd name="connsiteY1" fmla="*/ 193460 h 1167446"/>
                <a:gd name="connsiteX2" fmla="*/ 634510 w 1235054"/>
                <a:gd name="connsiteY2" fmla="*/ 16658 h 1167446"/>
                <a:gd name="connsiteX3" fmla="*/ 1235054 w 1235054"/>
                <a:gd name="connsiteY3" fmla="*/ 592052 h 1167446"/>
                <a:gd name="connsiteX4" fmla="*/ 634510 w 1235054"/>
                <a:gd name="connsiteY4" fmla="*/ 1167446 h 1167446"/>
                <a:gd name="connsiteX5" fmla="*/ 33966 w 1235054"/>
                <a:gd name="connsiteY5" fmla="*/ 592052 h 1167446"/>
                <a:gd name="connsiteX0" fmla="*/ 33966 w 1252356"/>
                <a:gd name="connsiteY0" fmla="*/ 576322 h 1151716"/>
                <a:gd name="connsiteX1" fmla="*/ 134705 w 1252356"/>
                <a:gd name="connsiteY1" fmla="*/ 177730 h 1151716"/>
                <a:gd name="connsiteX2" fmla="*/ 634510 w 1252356"/>
                <a:gd name="connsiteY2" fmla="*/ 928 h 1151716"/>
                <a:gd name="connsiteX3" fmla="*/ 1058697 w 1252356"/>
                <a:gd name="connsiteY3" fmla="*/ 130705 h 1151716"/>
                <a:gd name="connsiteX4" fmla="*/ 1235054 w 1252356"/>
                <a:gd name="connsiteY4" fmla="*/ 576322 h 1151716"/>
                <a:gd name="connsiteX5" fmla="*/ 634510 w 1252356"/>
                <a:gd name="connsiteY5" fmla="*/ 1151716 h 1151716"/>
                <a:gd name="connsiteX6" fmla="*/ 33966 w 1252356"/>
                <a:gd name="connsiteY6" fmla="*/ 576322 h 1151716"/>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4653"/>
                <a:gd name="connsiteX1" fmla="*/ 134705 w 1215019"/>
                <a:gd name="connsiteY1" fmla="*/ 177730 h 1154653"/>
                <a:gd name="connsiteX2" fmla="*/ 634510 w 1215019"/>
                <a:gd name="connsiteY2" fmla="*/ 928 h 1154653"/>
                <a:gd name="connsiteX3" fmla="*/ 1058697 w 1215019"/>
                <a:gd name="connsiteY3" fmla="*/ 130705 h 1154653"/>
                <a:gd name="connsiteX4" fmla="*/ 1193370 w 1215019"/>
                <a:gd name="connsiteY4" fmla="*/ 564566 h 1154653"/>
                <a:gd name="connsiteX5" fmla="*/ 634510 w 1215019"/>
                <a:gd name="connsiteY5" fmla="*/ 1151716 h 1154653"/>
                <a:gd name="connsiteX6" fmla="*/ 33966 w 1215019"/>
                <a:gd name="connsiteY6" fmla="*/ 576322 h 1154653"/>
                <a:gd name="connsiteX0" fmla="*/ 32954 w 1214007"/>
                <a:gd name="connsiteY0" fmla="*/ 576322 h 1183672"/>
                <a:gd name="connsiteX1" fmla="*/ 133693 w 1214007"/>
                <a:gd name="connsiteY1" fmla="*/ 177730 h 1183672"/>
                <a:gd name="connsiteX2" fmla="*/ 633498 w 1214007"/>
                <a:gd name="connsiteY2" fmla="*/ 928 h 1183672"/>
                <a:gd name="connsiteX3" fmla="*/ 1057685 w 1214007"/>
                <a:gd name="connsiteY3" fmla="*/ 130705 h 1183672"/>
                <a:gd name="connsiteX4" fmla="*/ 1192358 w 1214007"/>
                <a:gd name="connsiteY4" fmla="*/ 564566 h 1183672"/>
                <a:gd name="connsiteX5" fmla="*/ 619603 w 1214007"/>
                <a:gd name="connsiteY5" fmla="*/ 1181107 h 1183672"/>
                <a:gd name="connsiteX6" fmla="*/ 32954 w 1214007"/>
                <a:gd name="connsiteY6" fmla="*/ 576322 h 1183672"/>
                <a:gd name="connsiteX0" fmla="*/ 32954 w 1214007"/>
                <a:gd name="connsiteY0" fmla="*/ 576322 h 1181173"/>
                <a:gd name="connsiteX1" fmla="*/ 133693 w 1214007"/>
                <a:gd name="connsiteY1" fmla="*/ 177730 h 1181173"/>
                <a:gd name="connsiteX2" fmla="*/ 633498 w 1214007"/>
                <a:gd name="connsiteY2" fmla="*/ 928 h 1181173"/>
                <a:gd name="connsiteX3" fmla="*/ 1057685 w 1214007"/>
                <a:gd name="connsiteY3" fmla="*/ 130705 h 1181173"/>
                <a:gd name="connsiteX4" fmla="*/ 1192358 w 1214007"/>
                <a:gd name="connsiteY4" fmla="*/ 564566 h 1181173"/>
                <a:gd name="connsiteX5" fmla="*/ 619603 w 1214007"/>
                <a:gd name="connsiteY5" fmla="*/ 1181107 h 1181173"/>
                <a:gd name="connsiteX6" fmla="*/ 32954 w 1214007"/>
                <a:gd name="connsiteY6" fmla="*/ 576322 h 1181173"/>
                <a:gd name="connsiteX0" fmla="*/ 11987 w 1193040"/>
                <a:gd name="connsiteY0" fmla="*/ 576322 h 1181173"/>
                <a:gd name="connsiteX1" fmla="*/ 112726 w 1193040"/>
                <a:gd name="connsiteY1" fmla="*/ 177730 h 1181173"/>
                <a:gd name="connsiteX2" fmla="*/ 612531 w 1193040"/>
                <a:gd name="connsiteY2" fmla="*/ 928 h 1181173"/>
                <a:gd name="connsiteX3" fmla="*/ 1036718 w 1193040"/>
                <a:gd name="connsiteY3" fmla="*/ 130705 h 1181173"/>
                <a:gd name="connsiteX4" fmla="*/ 1171391 w 1193040"/>
                <a:gd name="connsiteY4" fmla="*/ 564566 h 1181173"/>
                <a:gd name="connsiteX5" fmla="*/ 598636 w 1193040"/>
                <a:gd name="connsiteY5" fmla="*/ 1181107 h 1181173"/>
                <a:gd name="connsiteX6" fmla="*/ 11987 w 1193040"/>
                <a:gd name="connsiteY6" fmla="*/ 576322 h 1181173"/>
                <a:gd name="connsiteX0" fmla="*/ 28406 w 1209459"/>
                <a:gd name="connsiteY0" fmla="*/ 576322 h 1169422"/>
                <a:gd name="connsiteX1" fmla="*/ 129145 w 1209459"/>
                <a:gd name="connsiteY1" fmla="*/ 177730 h 1169422"/>
                <a:gd name="connsiteX2" fmla="*/ 628950 w 1209459"/>
                <a:gd name="connsiteY2" fmla="*/ 928 h 1169422"/>
                <a:gd name="connsiteX3" fmla="*/ 1053137 w 1209459"/>
                <a:gd name="connsiteY3" fmla="*/ 130705 h 1169422"/>
                <a:gd name="connsiteX4" fmla="*/ 1187810 w 1209459"/>
                <a:gd name="connsiteY4" fmla="*/ 564566 h 1169422"/>
                <a:gd name="connsiteX5" fmla="*/ 552529 w 1209459"/>
                <a:gd name="connsiteY5" fmla="*/ 1169351 h 1169422"/>
                <a:gd name="connsiteX6" fmla="*/ 28406 w 1209459"/>
                <a:gd name="connsiteY6" fmla="*/ 576322 h 1169422"/>
                <a:gd name="connsiteX0" fmla="*/ 28406 w 1209459"/>
                <a:gd name="connsiteY0" fmla="*/ 576322 h 1171045"/>
                <a:gd name="connsiteX1" fmla="*/ 129145 w 1209459"/>
                <a:gd name="connsiteY1" fmla="*/ 177730 h 1171045"/>
                <a:gd name="connsiteX2" fmla="*/ 628950 w 1209459"/>
                <a:gd name="connsiteY2" fmla="*/ 928 h 1171045"/>
                <a:gd name="connsiteX3" fmla="*/ 1053137 w 1209459"/>
                <a:gd name="connsiteY3" fmla="*/ 130705 h 1171045"/>
                <a:gd name="connsiteX4" fmla="*/ 1187810 w 1209459"/>
                <a:gd name="connsiteY4" fmla="*/ 564566 h 1171045"/>
                <a:gd name="connsiteX5" fmla="*/ 552529 w 1209459"/>
                <a:gd name="connsiteY5" fmla="*/ 1169351 h 1171045"/>
                <a:gd name="connsiteX6" fmla="*/ 28406 w 1209459"/>
                <a:gd name="connsiteY6" fmla="*/ 576322 h 1171045"/>
                <a:gd name="connsiteX0" fmla="*/ 29476 w 1210529"/>
                <a:gd name="connsiteY0" fmla="*/ 576322 h 1133773"/>
                <a:gd name="connsiteX1" fmla="*/ 130215 w 1210529"/>
                <a:gd name="connsiteY1" fmla="*/ 177730 h 1133773"/>
                <a:gd name="connsiteX2" fmla="*/ 630020 w 1210529"/>
                <a:gd name="connsiteY2" fmla="*/ 928 h 1133773"/>
                <a:gd name="connsiteX3" fmla="*/ 1054207 w 1210529"/>
                <a:gd name="connsiteY3" fmla="*/ 130705 h 1133773"/>
                <a:gd name="connsiteX4" fmla="*/ 1188880 w 1210529"/>
                <a:gd name="connsiteY4" fmla="*/ 564566 h 1133773"/>
                <a:gd name="connsiteX5" fmla="*/ 568329 w 1210529"/>
                <a:gd name="connsiteY5" fmla="*/ 1131963 h 1133773"/>
                <a:gd name="connsiteX6" fmla="*/ 29476 w 1210529"/>
                <a:gd name="connsiteY6" fmla="*/ 576322 h 1133773"/>
                <a:gd name="connsiteX0" fmla="*/ 29476 w 1210529"/>
                <a:gd name="connsiteY0" fmla="*/ 576322 h 1133773"/>
                <a:gd name="connsiteX1" fmla="*/ 130215 w 1210529"/>
                <a:gd name="connsiteY1" fmla="*/ 177730 h 1133773"/>
                <a:gd name="connsiteX2" fmla="*/ 630020 w 1210529"/>
                <a:gd name="connsiteY2" fmla="*/ 928 h 1133773"/>
                <a:gd name="connsiteX3" fmla="*/ 1054207 w 1210529"/>
                <a:gd name="connsiteY3" fmla="*/ 130705 h 1133773"/>
                <a:gd name="connsiteX4" fmla="*/ 1188880 w 1210529"/>
                <a:gd name="connsiteY4" fmla="*/ 564566 h 1133773"/>
                <a:gd name="connsiteX5" fmla="*/ 568329 w 1210529"/>
                <a:gd name="connsiteY5" fmla="*/ 1131963 h 1133773"/>
                <a:gd name="connsiteX6" fmla="*/ 29476 w 1210529"/>
                <a:gd name="connsiteY6" fmla="*/ 576322 h 1133773"/>
                <a:gd name="connsiteX0" fmla="*/ 29476 w 1210529"/>
                <a:gd name="connsiteY0" fmla="*/ 576322 h 1133773"/>
                <a:gd name="connsiteX1" fmla="*/ 130215 w 1210529"/>
                <a:gd name="connsiteY1" fmla="*/ 177730 h 1133773"/>
                <a:gd name="connsiteX2" fmla="*/ 630020 w 1210529"/>
                <a:gd name="connsiteY2" fmla="*/ 928 h 1133773"/>
                <a:gd name="connsiteX3" fmla="*/ 1054207 w 1210529"/>
                <a:gd name="connsiteY3" fmla="*/ 130705 h 1133773"/>
                <a:gd name="connsiteX4" fmla="*/ 1188880 w 1210529"/>
                <a:gd name="connsiteY4" fmla="*/ 564566 h 1133773"/>
                <a:gd name="connsiteX5" fmla="*/ 568329 w 1210529"/>
                <a:gd name="connsiteY5" fmla="*/ 1131963 h 1133773"/>
                <a:gd name="connsiteX6" fmla="*/ 29476 w 1210529"/>
                <a:gd name="connsiteY6" fmla="*/ 576322 h 1133773"/>
                <a:gd name="connsiteX0" fmla="*/ 29476 w 1210529"/>
                <a:gd name="connsiteY0" fmla="*/ 576322 h 1132533"/>
                <a:gd name="connsiteX1" fmla="*/ 130215 w 1210529"/>
                <a:gd name="connsiteY1" fmla="*/ 177730 h 1132533"/>
                <a:gd name="connsiteX2" fmla="*/ 630020 w 1210529"/>
                <a:gd name="connsiteY2" fmla="*/ 928 h 1132533"/>
                <a:gd name="connsiteX3" fmla="*/ 1054207 w 1210529"/>
                <a:gd name="connsiteY3" fmla="*/ 130705 h 1132533"/>
                <a:gd name="connsiteX4" fmla="*/ 1188880 w 1210529"/>
                <a:gd name="connsiteY4" fmla="*/ 564566 h 1132533"/>
                <a:gd name="connsiteX5" fmla="*/ 568329 w 1210529"/>
                <a:gd name="connsiteY5" fmla="*/ 1131963 h 1132533"/>
                <a:gd name="connsiteX6" fmla="*/ 29476 w 1210529"/>
                <a:gd name="connsiteY6" fmla="*/ 576322 h 1132533"/>
                <a:gd name="connsiteX0" fmla="*/ 56370 w 1237423"/>
                <a:gd name="connsiteY0" fmla="*/ 576322 h 1132533"/>
                <a:gd name="connsiteX1" fmla="*/ 157109 w 1237423"/>
                <a:gd name="connsiteY1" fmla="*/ 177730 h 1132533"/>
                <a:gd name="connsiteX2" fmla="*/ 656914 w 1237423"/>
                <a:gd name="connsiteY2" fmla="*/ 928 h 1132533"/>
                <a:gd name="connsiteX3" fmla="*/ 1081101 w 1237423"/>
                <a:gd name="connsiteY3" fmla="*/ 130705 h 1132533"/>
                <a:gd name="connsiteX4" fmla="*/ 1215774 w 1237423"/>
                <a:gd name="connsiteY4" fmla="*/ 564566 h 1132533"/>
                <a:gd name="connsiteX5" fmla="*/ 595223 w 1237423"/>
                <a:gd name="connsiteY5" fmla="*/ 1131963 h 1132533"/>
                <a:gd name="connsiteX6" fmla="*/ 56370 w 1237423"/>
                <a:gd name="connsiteY6" fmla="*/ 576322 h 1132533"/>
                <a:gd name="connsiteX0" fmla="*/ 25669 w 1206722"/>
                <a:gd name="connsiteY0" fmla="*/ 576322 h 1132533"/>
                <a:gd name="connsiteX1" fmla="*/ 126408 w 1206722"/>
                <a:gd name="connsiteY1" fmla="*/ 177730 h 1132533"/>
                <a:gd name="connsiteX2" fmla="*/ 626213 w 1206722"/>
                <a:gd name="connsiteY2" fmla="*/ 928 h 1132533"/>
                <a:gd name="connsiteX3" fmla="*/ 1050400 w 1206722"/>
                <a:gd name="connsiteY3" fmla="*/ 130705 h 1132533"/>
                <a:gd name="connsiteX4" fmla="*/ 1185073 w 1206722"/>
                <a:gd name="connsiteY4" fmla="*/ 564566 h 1132533"/>
                <a:gd name="connsiteX5" fmla="*/ 564522 w 1206722"/>
                <a:gd name="connsiteY5" fmla="*/ 1131963 h 1132533"/>
                <a:gd name="connsiteX6" fmla="*/ 25669 w 1206722"/>
                <a:gd name="connsiteY6" fmla="*/ 576322 h 1132533"/>
                <a:gd name="connsiteX0" fmla="*/ 25669 w 1185644"/>
                <a:gd name="connsiteY0" fmla="*/ 576322 h 1132533"/>
                <a:gd name="connsiteX1" fmla="*/ 126408 w 1185644"/>
                <a:gd name="connsiteY1" fmla="*/ 177730 h 1132533"/>
                <a:gd name="connsiteX2" fmla="*/ 626213 w 1185644"/>
                <a:gd name="connsiteY2" fmla="*/ 928 h 1132533"/>
                <a:gd name="connsiteX3" fmla="*/ 1050400 w 1185644"/>
                <a:gd name="connsiteY3" fmla="*/ 130705 h 1132533"/>
                <a:gd name="connsiteX4" fmla="*/ 1185073 w 1185644"/>
                <a:gd name="connsiteY4" fmla="*/ 564566 h 1132533"/>
                <a:gd name="connsiteX5" fmla="*/ 564522 w 1185644"/>
                <a:gd name="connsiteY5" fmla="*/ 1131963 h 1132533"/>
                <a:gd name="connsiteX6" fmla="*/ 25669 w 1185644"/>
                <a:gd name="connsiteY6" fmla="*/ 576322 h 113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5644" h="1132533">
                  <a:moveTo>
                    <a:pt x="25669" y="576322"/>
                  </a:moveTo>
                  <a:cubicBezTo>
                    <a:pt x="-38600" y="395072"/>
                    <a:pt x="26317" y="273629"/>
                    <a:pt x="126408" y="177730"/>
                  </a:cubicBezTo>
                  <a:cubicBezTo>
                    <a:pt x="226499" y="81831"/>
                    <a:pt x="472214" y="8766"/>
                    <a:pt x="626213" y="928"/>
                  </a:cubicBezTo>
                  <a:cubicBezTo>
                    <a:pt x="780212" y="-6910"/>
                    <a:pt x="950309" y="34806"/>
                    <a:pt x="1050400" y="130705"/>
                  </a:cubicBezTo>
                  <a:cubicBezTo>
                    <a:pt x="1150491" y="226604"/>
                    <a:pt x="1191046" y="377519"/>
                    <a:pt x="1185073" y="564566"/>
                  </a:cubicBezTo>
                  <a:cubicBezTo>
                    <a:pt x="1173744" y="987243"/>
                    <a:pt x="936847" y="1143286"/>
                    <a:pt x="564522" y="1131963"/>
                  </a:cubicBezTo>
                  <a:cubicBezTo>
                    <a:pt x="192197" y="1120640"/>
                    <a:pt x="89938" y="757572"/>
                    <a:pt x="25669" y="576322"/>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 name="Freeform: Shape 628">
              <a:extLst>
                <a:ext uri="{FF2B5EF4-FFF2-40B4-BE49-F238E27FC236}">
                  <a16:creationId xmlns:a16="http://schemas.microsoft.com/office/drawing/2014/main" id="{FA9EE12B-CF9A-46A9-B2BD-8A503F93CF61}"/>
                </a:ext>
              </a:extLst>
            </p:cNvPr>
            <p:cNvSpPr/>
            <p:nvPr/>
          </p:nvSpPr>
          <p:spPr>
            <a:xfrm rot="21362225">
              <a:off x="3646302" y="3934771"/>
              <a:ext cx="1568313" cy="761342"/>
            </a:xfrm>
            <a:custGeom>
              <a:avLst/>
              <a:gdLst>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181070 w 1466662"/>
                <a:gd name="connsiteY13" fmla="*/ 280658 h 1167897"/>
                <a:gd name="connsiteX14" fmla="*/ 135802 w 1466662"/>
                <a:gd name="connsiteY14" fmla="*/ 244444 h 1167897"/>
                <a:gd name="connsiteX15" fmla="*/ 72428 w 1466662"/>
                <a:gd name="connsiteY15" fmla="*/ 624689 h 1167897"/>
                <a:gd name="connsiteX16" fmla="*/ 0 w 1466662"/>
                <a:gd name="connsiteY16" fmla="*/ 561315 h 1167897"/>
                <a:gd name="connsiteX17" fmla="*/ 135802 w 1466662"/>
                <a:gd name="connsiteY17" fmla="*/ 1167897 h 1167897"/>
                <a:gd name="connsiteX18" fmla="*/ 181070 w 1466662"/>
                <a:gd name="connsiteY18" fmla="*/ 1032095 h 1167897"/>
                <a:gd name="connsiteX19" fmla="*/ 199177 w 1466662"/>
                <a:gd name="connsiteY19"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336228 w 1466662"/>
                <a:gd name="connsiteY13" fmla="*/ 80798 h 1167897"/>
                <a:gd name="connsiteX14" fmla="*/ 181070 w 1466662"/>
                <a:gd name="connsiteY14" fmla="*/ 280658 h 1167897"/>
                <a:gd name="connsiteX15" fmla="*/ 135802 w 1466662"/>
                <a:gd name="connsiteY15" fmla="*/ 244444 h 1167897"/>
                <a:gd name="connsiteX16" fmla="*/ 72428 w 1466662"/>
                <a:gd name="connsiteY16" fmla="*/ 624689 h 1167897"/>
                <a:gd name="connsiteX17" fmla="*/ 0 w 1466662"/>
                <a:gd name="connsiteY17" fmla="*/ 561315 h 1167897"/>
                <a:gd name="connsiteX18" fmla="*/ 135802 w 1466662"/>
                <a:gd name="connsiteY18" fmla="*/ 1167897 h 1167897"/>
                <a:gd name="connsiteX19" fmla="*/ 181070 w 1466662"/>
                <a:gd name="connsiteY19" fmla="*/ 1032095 h 1167897"/>
                <a:gd name="connsiteX20" fmla="*/ 199177 w 1466662"/>
                <a:gd name="connsiteY20"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760091 w 1466662"/>
                <a:gd name="connsiteY11" fmla="*/ 16504 h 1167897"/>
                <a:gd name="connsiteX12" fmla="*/ 516048 w 1466662"/>
                <a:gd name="connsiteY12" fmla="*/ 72428 h 1167897"/>
                <a:gd name="connsiteX13" fmla="*/ 570369 w 1466662"/>
                <a:gd name="connsiteY13" fmla="*/ 0 h 1167897"/>
                <a:gd name="connsiteX14" fmla="*/ 336228 w 1466662"/>
                <a:gd name="connsiteY14" fmla="*/ 80798 h 1167897"/>
                <a:gd name="connsiteX15" fmla="*/ 181070 w 1466662"/>
                <a:gd name="connsiteY15" fmla="*/ 280658 h 1167897"/>
                <a:gd name="connsiteX16" fmla="*/ 135802 w 1466662"/>
                <a:gd name="connsiteY16" fmla="*/ 244444 h 1167897"/>
                <a:gd name="connsiteX17" fmla="*/ 72428 w 1466662"/>
                <a:gd name="connsiteY17" fmla="*/ 624689 h 1167897"/>
                <a:gd name="connsiteX18" fmla="*/ 0 w 1466662"/>
                <a:gd name="connsiteY18" fmla="*/ 561315 h 1167897"/>
                <a:gd name="connsiteX19" fmla="*/ 135802 w 1466662"/>
                <a:gd name="connsiteY19" fmla="*/ 1167897 h 1167897"/>
                <a:gd name="connsiteX20" fmla="*/ 181070 w 1466662"/>
                <a:gd name="connsiteY20" fmla="*/ 1032095 h 1167897"/>
                <a:gd name="connsiteX21" fmla="*/ 199177 w 1466662"/>
                <a:gd name="connsiteY21"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1241103 w 1466662"/>
                <a:gd name="connsiteY9" fmla="*/ 161760 h 1167897"/>
                <a:gd name="connsiteX10" fmla="*/ 995882 w 1466662"/>
                <a:gd name="connsiteY10" fmla="*/ 108642 h 1167897"/>
                <a:gd name="connsiteX11" fmla="*/ 1050202 w 1466662"/>
                <a:gd name="connsiteY11" fmla="*/ 36214 h 1167897"/>
                <a:gd name="connsiteX12" fmla="*/ 760091 w 1466662"/>
                <a:gd name="connsiteY12" fmla="*/ 16504 h 1167897"/>
                <a:gd name="connsiteX13" fmla="*/ 516048 w 1466662"/>
                <a:gd name="connsiteY13" fmla="*/ 72428 h 1167897"/>
                <a:gd name="connsiteX14" fmla="*/ 570369 w 1466662"/>
                <a:gd name="connsiteY14" fmla="*/ 0 h 1167897"/>
                <a:gd name="connsiteX15" fmla="*/ 336228 w 1466662"/>
                <a:gd name="connsiteY15" fmla="*/ 80798 h 1167897"/>
                <a:gd name="connsiteX16" fmla="*/ 181070 w 1466662"/>
                <a:gd name="connsiteY16" fmla="*/ 280658 h 1167897"/>
                <a:gd name="connsiteX17" fmla="*/ 135802 w 1466662"/>
                <a:gd name="connsiteY17" fmla="*/ 244444 h 1167897"/>
                <a:gd name="connsiteX18" fmla="*/ 72428 w 1466662"/>
                <a:gd name="connsiteY18" fmla="*/ 624689 h 1167897"/>
                <a:gd name="connsiteX19" fmla="*/ 0 w 1466662"/>
                <a:gd name="connsiteY19" fmla="*/ 561315 h 1167897"/>
                <a:gd name="connsiteX20" fmla="*/ 135802 w 1466662"/>
                <a:gd name="connsiteY20" fmla="*/ 1167897 h 1167897"/>
                <a:gd name="connsiteX21" fmla="*/ 181070 w 1466662"/>
                <a:gd name="connsiteY21" fmla="*/ 1032095 h 1167897"/>
                <a:gd name="connsiteX22" fmla="*/ 199177 w 1466662"/>
                <a:gd name="connsiteY22"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426841 w 1466662"/>
                <a:gd name="connsiteY7" fmla="*/ 466560 h 1167897"/>
                <a:gd name="connsiteX8" fmla="*/ 1348967 w 1466662"/>
                <a:gd name="connsiteY8" fmla="*/ 344032 h 1167897"/>
                <a:gd name="connsiteX9" fmla="*/ 1412341 w 1466662"/>
                <a:gd name="connsiteY9" fmla="*/ 316872 h 1167897"/>
                <a:gd name="connsiteX10" fmla="*/ 1241103 w 1466662"/>
                <a:gd name="connsiteY10" fmla="*/ 161760 h 1167897"/>
                <a:gd name="connsiteX11" fmla="*/ 995882 w 1466662"/>
                <a:gd name="connsiteY11" fmla="*/ 108642 h 1167897"/>
                <a:gd name="connsiteX12" fmla="*/ 1050202 w 1466662"/>
                <a:gd name="connsiteY12" fmla="*/ 36214 h 1167897"/>
                <a:gd name="connsiteX13" fmla="*/ 760091 w 1466662"/>
                <a:gd name="connsiteY13" fmla="*/ 16504 h 1167897"/>
                <a:gd name="connsiteX14" fmla="*/ 516048 w 1466662"/>
                <a:gd name="connsiteY14" fmla="*/ 72428 h 1167897"/>
                <a:gd name="connsiteX15" fmla="*/ 570369 w 1466662"/>
                <a:gd name="connsiteY15" fmla="*/ 0 h 1167897"/>
                <a:gd name="connsiteX16" fmla="*/ 336228 w 1466662"/>
                <a:gd name="connsiteY16" fmla="*/ 80798 h 1167897"/>
                <a:gd name="connsiteX17" fmla="*/ 181070 w 1466662"/>
                <a:gd name="connsiteY17" fmla="*/ 280658 h 1167897"/>
                <a:gd name="connsiteX18" fmla="*/ 135802 w 1466662"/>
                <a:gd name="connsiteY18" fmla="*/ 244444 h 1167897"/>
                <a:gd name="connsiteX19" fmla="*/ 72428 w 1466662"/>
                <a:gd name="connsiteY19" fmla="*/ 624689 h 1167897"/>
                <a:gd name="connsiteX20" fmla="*/ 0 w 1466662"/>
                <a:gd name="connsiteY20" fmla="*/ 561315 h 1167897"/>
                <a:gd name="connsiteX21" fmla="*/ 135802 w 1466662"/>
                <a:gd name="connsiteY21" fmla="*/ 1167897 h 1167897"/>
                <a:gd name="connsiteX22" fmla="*/ 181070 w 1466662"/>
                <a:gd name="connsiteY22" fmla="*/ 1032095 h 1167897"/>
                <a:gd name="connsiteX23" fmla="*/ 199177 w 1466662"/>
                <a:gd name="connsiteY23"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181070 w 1466662"/>
                <a:gd name="connsiteY18" fmla="*/ 280658 h 1167897"/>
                <a:gd name="connsiteX19" fmla="*/ 135802 w 1466662"/>
                <a:gd name="connsiteY19" fmla="*/ 244444 h 1167897"/>
                <a:gd name="connsiteX20" fmla="*/ 72428 w 1466662"/>
                <a:gd name="connsiteY20" fmla="*/ 624689 h 1167897"/>
                <a:gd name="connsiteX21" fmla="*/ 0 w 1466662"/>
                <a:gd name="connsiteY21" fmla="*/ 561315 h 1167897"/>
                <a:gd name="connsiteX22" fmla="*/ 135802 w 1466662"/>
                <a:gd name="connsiteY22" fmla="*/ 1167897 h 1167897"/>
                <a:gd name="connsiteX23" fmla="*/ 181070 w 1466662"/>
                <a:gd name="connsiteY23" fmla="*/ 1032095 h 1167897"/>
                <a:gd name="connsiteX24" fmla="*/ 199177 w 1466662"/>
                <a:gd name="connsiteY24"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135802 w 1466662"/>
                <a:gd name="connsiteY20" fmla="*/ 24444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52860 w 1466662"/>
                <a:gd name="connsiteY21" fmla="*/ 409410 h 1167897"/>
                <a:gd name="connsiteX22" fmla="*/ 72428 w 1466662"/>
                <a:gd name="connsiteY22" fmla="*/ 624689 h 1167897"/>
                <a:gd name="connsiteX23" fmla="*/ 0 w 1466662"/>
                <a:gd name="connsiteY23" fmla="*/ 561315 h 1167897"/>
                <a:gd name="connsiteX24" fmla="*/ 135802 w 1466662"/>
                <a:gd name="connsiteY24" fmla="*/ 1167897 h 1167897"/>
                <a:gd name="connsiteX25" fmla="*/ 181070 w 1466662"/>
                <a:gd name="connsiteY25" fmla="*/ 1032095 h 1167897"/>
                <a:gd name="connsiteX26" fmla="*/ 199177 w 1466662"/>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84334 w 1478568"/>
                <a:gd name="connsiteY22" fmla="*/ 624689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24284 w 1478568"/>
                <a:gd name="connsiteY24" fmla="*/ 880898 h 1167897"/>
                <a:gd name="connsiteX25" fmla="*/ 147708 w 1478568"/>
                <a:gd name="connsiteY25" fmla="*/ 1167897 h 1167897"/>
                <a:gd name="connsiteX26" fmla="*/ 192976 w 1478568"/>
                <a:gd name="connsiteY26" fmla="*/ 1032095 h 1167897"/>
                <a:gd name="connsiteX27" fmla="*/ 211083 w 1478568"/>
                <a:gd name="connsiteY27" fmla="*/ 534155 h 1167897"/>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8107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558123"/>
                <a:gd name="connsiteY0" fmla="*/ 543680 h 1282017"/>
                <a:gd name="connsiteX1" fmla="*/ 745237 w 1558123"/>
                <a:gd name="connsiteY1" fmla="*/ 607054 h 1282017"/>
                <a:gd name="connsiteX2" fmla="*/ 1225071 w 1558123"/>
                <a:gd name="connsiteY2" fmla="*/ 462199 h 1282017"/>
                <a:gd name="connsiteX3" fmla="*/ 1328949 w 1558123"/>
                <a:gd name="connsiteY3" fmla="*/ 955376 h 1282017"/>
                <a:gd name="connsiteX4" fmla="*/ 1557952 w 1558123"/>
                <a:gd name="connsiteY4" fmla="*/ 1282017 h 1282017"/>
                <a:gd name="connsiteX5" fmla="*/ 1426841 w 1558123"/>
                <a:gd name="connsiteY5" fmla="*/ 833273 h 1282017"/>
                <a:gd name="connsiteX6" fmla="*/ 1415194 w 1558123"/>
                <a:gd name="connsiteY6" fmla="*/ 625161 h 1282017"/>
                <a:gd name="connsiteX7" fmla="*/ 1478568 w 1558123"/>
                <a:gd name="connsiteY7" fmla="*/ 625161 h 1282017"/>
                <a:gd name="connsiteX8" fmla="*/ 1438747 w 1558123"/>
                <a:gd name="connsiteY8" fmla="*/ 476085 h 1282017"/>
                <a:gd name="connsiteX9" fmla="*/ 1360873 w 1558123"/>
                <a:gd name="connsiteY9" fmla="*/ 353557 h 1282017"/>
                <a:gd name="connsiteX10" fmla="*/ 1424247 w 1558123"/>
                <a:gd name="connsiteY10" fmla="*/ 326397 h 1282017"/>
                <a:gd name="connsiteX11" fmla="*/ 1253009 w 1558123"/>
                <a:gd name="connsiteY11" fmla="*/ 171285 h 1282017"/>
                <a:gd name="connsiteX12" fmla="*/ 1007788 w 1558123"/>
                <a:gd name="connsiteY12" fmla="*/ 118167 h 1282017"/>
                <a:gd name="connsiteX13" fmla="*/ 1062108 w 1558123"/>
                <a:gd name="connsiteY13" fmla="*/ 45739 h 1282017"/>
                <a:gd name="connsiteX14" fmla="*/ 771997 w 1558123"/>
                <a:gd name="connsiteY14" fmla="*/ 26029 h 1282017"/>
                <a:gd name="connsiteX15" fmla="*/ 527954 w 1558123"/>
                <a:gd name="connsiteY15" fmla="*/ 81953 h 1282017"/>
                <a:gd name="connsiteX16" fmla="*/ 570369 w 1558123"/>
                <a:gd name="connsiteY16" fmla="*/ 0 h 1282017"/>
                <a:gd name="connsiteX17" fmla="*/ 338609 w 1558123"/>
                <a:gd name="connsiteY17" fmla="*/ 90323 h 1282017"/>
                <a:gd name="connsiteX18" fmla="*/ 243359 w 1558123"/>
                <a:gd name="connsiteY18" fmla="*/ 171285 h 1282017"/>
                <a:gd name="connsiteX19" fmla="*/ 173926 w 1558123"/>
                <a:gd name="connsiteY19" fmla="*/ 287801 h 1282017"/>
                <a:gd name="connsiteX20" fmla="*/ 107227 w 1558123"/>
                <a:gd name="connsiteY20" fmla="*/ 234919 h 1282017"/>
                <a:gd name="connsiteX21" fmla="*/ 64766 w 1558123"/>
                <a:gd name="connsiteY21" fmla="*/ 418935 h 1282017"/>
                <a:gd name="connsiteX22" fmla="*/ 55759 w 1558123"/>
                <a:gd name="connsiteY22" fmla="*/ 605639 h 1282017"/>
                <a:gd name="connsiteX23" fmla="*/ 0 w 1558123"/>
                <a:gd name="connsiteY23" fmla="*/ 573221 h 1282017"/>
                <a:gd name="connsiteX24" fmla="*/ 24284 w 1558123"/>
                <a:gd name="connsiteY24" fmla="*/ 890423 h 1282017"/>
                <a:gd name="connsiteX25" fmla="*/ 123896 w 1558123"/>
                <a:gd name="connsiteY25" fmla="*/ 1179804 h 1282017"/>
                <a:gd name="connsiteX26" fmla="*/ 162020 w 1558123"/>
                <a:gd name="connsiteY26" fmla="*/ 1039239 h 1282017"/>
                <a:gd name="connsiteX27" fmla="*/ 211083 w 1558123"/>
                <a:gd name="connsiteY27" fmla="*/ 543680 h 1282017"/>
                <a:gd name="connsiteX0" fmla="*/ 211083 w 1558272"/>
                <a:gd name="connsiteY0" fmla="*/ 543680 h 1282017"/>
                <a:gd name="connsiteX1" fmla="*/ 745237 w 1558272"/>
                <a:gd name="connsiteY1" fmla="*/ 607054 h 1282017"/>
                <a:gd name="connsiteX2" fmla="*/ 1225071 w 1558272"/>
                <a:gd name="connsiteY2" fmla="*/ 462199 h 1282017"/>
                <a:gd name="connsiteX3" fmla="*/ 1328949 w 1558272"/>
                <a:gd name="connsiteY3" fmla="*/ 955376 h 1282017"/>
                <a:gd name="connsiteX4" fmla="*/ 1557952 w 1558272"/>
                <a:gd name="connsiteY4" fmla="*/ 1282017 h 1282017"/>
                <a:gd name="connsiteX5" fmla="*/ 1494809 w 1558272"/>
                <a:gd name="connsiteY5" fmla="*/ 909139 h 1282017"/>
                <a:gd name="connsiteX6" fmla="*/ 1415194 w 1558272"/>
                <a:gd name="connsiteY6" fmla="*/ 625161 h 1282017"/>
                <a:gd name="connsiteX7" fmla="*/ 1478568 w 1558272"/>
                <a:gd name="connsiteY7" fmla="*/ 625161 h 1282017"/>
                <a:gd name="connsiteX8" fmla="*/ 1438747 w 1558272"/>
                <a:gd name="connsiteY8" fmla="*/ 476085 h 1282017"/>
                <a:gd name="connsiteX9" fmla="*/ 1360873 w 1558272"/>
                <a:gd name="connsiteY9" fmla="*/ 353557 h 1282017"/>
                <a:gd name="connsiteX10" fmla="*/ 1424247 w 1558272"/>
                <a:gd name="connsiteY10" fmla="*/ 326397 h 1282017"/>
                <a:gd name="connsiteX11" fmla="*/ 1253009 w 1558272"/>
                <a:gd name="connsiteY11" fmla="*/ 171285 h 1282017"/>
                <a:gd name="connsiteX12" fmla="*/ 1007788 w 1558272"/>
                <a:gd name="connsiteY12" fmla="*/ 118167 h 1282017"/>
                <a:gd name="connsiteX13" fmla="*/ 1062108 w 1558272"/>
                <a:gd name="connsiteY13" fmla="*/ 45739 h 1282017"/>
                <a:gd name="connsiteX14" fmla="*/ 771997 w 1558272"/>
                <a:gd name="connsiteY14" fmla="*/ 26029 h 1282017"/>
                <a:gd name="connsiteX15" fmla="*/ 527954 w 1558272"/>
                <a:gd name="connsiteY15" fmla="*/ 81953 h 1282017"/>
                <a:gd name="connsiteX16" fmla="*/ 570369 w 1558272"/>
                <a:gd name="connsiteY16" fmla="*/ 0 h 1282017"/>
                <a:gd name="connsiteX17" fmla="*/ 338609 w 1558272"/>
                <a:gd name="connsiteY17" fmla="*/ 90323 h 1282017"/>
                <a:gd name="connsiteX18" fmla="*/ 243359 w 1558272"/>
                <a:gd name="connsiteY18" fmla="*/ 171285 h 1282017"/>
                <a:gd name="connsiteX19" fmla="*/ 173926 w 1558272"/>
                <a:gd name="connsiteY19" fmla="*/ 287801 h 1282017"/>
                <a:gd name="connsiteX20" fmla="*/ 107227 w 1558272"/>
                <a:gd name="connsiteY20" fmla="*/ 234919 h 1282017"/>
                <a:gd name="connsiteX21" fmla="*/ 64766 w 1558272"/>
                <a:gd name="connsiteY21" fmla="*/ 418935 h 1282017"/>
                <a:gd name="connsiteX22" fmla="*/ 55759 w 1558272"/>
                <a:gd name="connsiteY22" fmla="*/ 605639 h 1282017"/>
                <a:gd name="connsiteX23" fmla="*/ 0 w 1558272"/>
                <a:gd name="connsiteY23" fmla="*/ 573221 h 1282017"/>
                <a:gd name="connsiteX24" fmla="*/ 24284 w 1558272"/>
                <a:gd name="connsiteY24" fmla="*/ 890423 h 1282017"/>
                <a:gd name="connsiteX25" fmla="*/ 123896 w 1558272"/>
                <a:gd name="connsiteY25" fmla="*/ 1179804 h 1282017"/>
                <a:gd name="connsiteX26" fmla="*/ 162020 w 1558272"/>
                <a:gd name="connsiteY26" fmla="*/ 1039239 h 1282017"/>
                <a:gd name="connsiteX27" fmla="*/ 211083 w 1558272"/>
                <a:gd name="connsiteY27" fmla="*/ 543680 h 1282017"/>
                <a:gd name="connsiteX0" fmla="*/ 339738 w 1686927"/>
                <a:gd name="connsiteY0" fmla="*/ 543680 h 1445337"/>
                <a:gd name="connsiteX1" fmla="*/ 873892 w 1686927"/>
                <a:gd name="connsiteY1" fmla="*/ 607054 h 1445337"/>
                <a:gd name="connsiteX2" fmla="*/ 1353726 w 1686927"/>
                <a:gd name="connsiteY2" fmla="*/ 462199 h 1445337"/>
                <a:gd name="connsiteX3" fmla="*/ 1457604 w 1686927"/>
                <a:gd name="connsiteY3" fmla="*/ 955376 h 1445337"/>
                <a:gd name="connsiteX4" fmla="*/ 1686607 w 1686927"/>
                <a:gd name="connsiteY4" fmla="*/ 1282017 h 1445337"/>
                <a:gd name="connsiteX5" fmla="*/ 1623464 w 1686927"/>
                <a:gd name="connsiteY5" fmla="*/ 909139 h 1445337"/>
                <a:gd name="connsiteX6" fmla="*/ 1543849 w 1686927"/>
                <a:gd name="connsiteY6" fmla="*/ 625161 h 1445337"/>
                <a:gd name="connsiteX7" fmla="*/ 1607223 w 1686927"/>
                <a:gd name="connsiteY7" fmla="*/ 625161 h 1445337"/>
                <a:gd name="connsiteX8" fmla="*/ 1567402 w 1686927"/>
                <a:gd name="connsiteY8" fmla="*/ 476085 h 1445337"/>
                <a:gd name="connsiteX9" fmla="*/ 1489528 w 1686927"/>
                <a:gd name="connsiteY9" fmla="*/ 353557 h 1445337"/>
                <a:gd name="connsiteX10" fmla="*/ 1552902 w 1686927"/>
                <a:gd name="connsiteY10" fmla="*/ 326397 h 1445337"/>
                <a:gd name="connsiteX11" fmla="*/ 1381664 w 1686927"/>
                <a:gd name="connsiteY11" fmla="*/ 171285 h 1445337"/>
                <a:gd name="connsiteX12" fmla="*/ 1136443 w 1686927"/>
                <a:gd name="connsiteY12" fmla="*/ 118167 h 1445337"/>
                <a:gd name="connsiteX13" fmla="*/ 1190763 w 1686927"/>
                <a:gd name="connsiteY13" fmla="*/ 45739 h 1445337"/>
                <a:gd name="connsiteX14" fmla="*/ 900652 w 1686927"/>
                <a:gd name="connsiteY14" fmla="*/ 26029 h 1445337"/>
                <a:gd name="connsiteX15" fmla="*/ 656609 w 1686927"/>
                <a:gd name="connsiteY15" fmla="*/ 81953 h 1445337"/>
                <a:gd name="connsiteX16" fmla="*/ 699024 w 1686927"/>
                <a:gd name="connsiteY16" fmla="*/ 0 h 1445337"/>
                <a:gd name="connsiteX17" fmla="*/ 467264 w 1686927"/>
                <a:gd name="connsiteY17" fmla="*/ 90323 h 1445337"/>
                <a:gd name="connsiteX18" fmla="*/ 372014 w 1686927"/>
                <a:gd name="connsiteY18" fmla="*/ 171285 h 1445337"/>
                <a:gd name="connsiteX19" fmla="*/ 302581 w 1686927"/>
                <a:gd name="connsiteY19" fmla="*/ 287801 h 1445337"/>
                <a:gd name="connsiteX20" fmla="*/ 235882 w 1686927"/>
                <a:gd name="connsiteY20" fmla="*/ 234919 h 1445337"/>
                <a:gd name="connsiteX21" fmla="*/ 193421 w 1686927"/>
                <a:gd name="connsiteY21" fmla="*/ 418935 h 1445337"/>
                <a:gd name="connsiteX22" fmla="*/ 184414 w 1686927"/>
                <a:gd name="connsiteY22" fmla="*/ 605639 h 1445337"/>
                <a:gd name="connsiteX23" fmla="*/ 128655 w 1686927"/>
                <a:gd name="connsiteY23" fmla="*/ 573221 h 1445337"/>
                <a:gd name="connsiteX24" fmla="*/ 152939 w 1686927"/>
                <a:gd name="connsiteY24" fmla="*/ 890423 h 1445337"/>
                <a:gd name="connsiteX25" fmla="*/ 6169 w 1686927"/>
                <a:gd name="connsiteY25" fmla="*/ 1445337 h 1445337"/>
                <a:gd name="connsiteX26" fmla="*/ 290675 w 1686927"/>
                <a:gd name="connsiteY26" fmla="*/ 1039239 h 1445337"/>
                <a:gd name="connsiteX27" fmla="*/ 339738 w 1686927"/>
                <a:gd name="connsiteY27" fmla="*/ 543680 h 1445337"/>
                <a:gd name="connsiteX0" fmla="*/ 385696 w 1732885"/>
                <a:gd name="connsiteY0" fmla="*/ 543680 h 1445337"/>
                <a:gd name="connsiteX1" fmla="*/ 919850 w 1732885"/>
                <a:gd name="connsiteY1" fmla="*/ 607054 h 1445337"/>
                <a:gd name="connsiteX2" fmla="*/ 1399684 w 1732885"/>
                <a:gd name="connsiteY2" fmla="*/ 462199 h 1445337"/>
                <a:gd name="connsiteX3" fmla="*/ 1503562 w 1732885"/>
                <a:gd name="connsiteY3" fmla="*/ 955376 h 1445337"/>
                <a:gd name="connsiteX4" fmla="*/ 1732565 w 1732885"/>
                <a:gd name="connsiteY4" fmla="*/ 1282017 h 1445337"/>
                <a:gd name="connsiteX5" fmla="*/ 1669422 w 1732885"/>
                <a:gd name="connsiteY5" fmla="*/ 909139 h 1445337"/>
                <a:gd name="connsiteX6" fmla="*/ 1589807 w 1732885"/>
                <a:gd name="connsiteY6" fmla="*/ 625161 h 1445337"/>
                <a:gd name="connsiteX7" fmla="*/ 1653181 w 1732885"/>
                <a:gd name="connsiteY7" fmla="*/ 625161 h 1445337"/>
                <a:gd name="connsiteX8" fmla="*/ 1613360 w 1732885"/>
                <a:gd name="connsiteY8" fmla="*/ 476085 h 1445337"/>
                <a:gd name="connsiteX9" fmla="*/ 1535486 w 1732885"/>
                <a:gd name="connsiteY9" fmla="*/ 353557 h 1445337"/>
                <a:gd name="connsiteX10" fmla="*/ 1598860 w 1732885"/>
                <a:gd name="connsiteY10" fmla="*/ 326397 h 1445337"/>
                <a:gd name="connsiteX11" fmla="*/ 1427622 w 1732885"/>
                <a:gd name="connsiteY11" fmla="*/ 171285 h 1445337"/>
                <a:gd name="connsiteX12" fmla="*/ 1182401 w 1732885"/>
                <a:gd name="connsiteY12" fmla="*/ 118167 h 1445337"/>
                <a:gd name="connsiteX13" fmla="*/ 1236721 w 1732885"/>
                <a:gd name="connsiteY13" fmla="*/ 45739 h 1445337"/>
                <a:gd name="connsiteX14" fmla="*/ 946610 w 1732885"/>
                <a:gd name="connsiteY14" fmla="*/ 26029 h 1445337"/>
                <a:gd name="connsiteX15" fmla="*/ 702567 w 1732885"/>
                <a:gd name="connsiteY15" fmla="*/ 81953 h 1445337"/>
                <a:gd name="connsiteX16" fmla="*/ 744982 w 1732885"/>
                <a:gd name="connsiteY16" fmla="*/ 0 h 1445337"/>
                <a:gd name="connsiteX17" fmla="*/ 513222 w 1732885"/>
                <a:gd name="connsiteY17" fmla="*/ 90323 h 1445337"/>
                <a:gd name="connsiteX18" fmla="*/ 417972 w 1732885"/>
                <a:gd name="connsiteY18" fmla="*/ 171285 h 1445337"/>
                <a:gd name="connsiteX19" fmla="*/ 348539 w 1732885"/>
                <a:gd name="connsiteY19" fmla="*/ 287801 h 1445337"/>
                <a:gd name="connsiteX20" fmla="*/ 281840 w 1732885"/>
                <a:gd name="connsiteY20" fmla="*/ 234919 h 1445337"/>
                <a:gd name="connsiteX21" fmla="*/ 239379 w 1732885"/>
                <a:gd name="connsiteY21" fmla="*/ 418935 h 1445337"/>
                <a:gd name="connsiteX22" fmla="*/ 230372 w 1732885"/>
                <a:gd name="connsiteY22" fmla="*/ 605639 h 1445337"/>
                <a:gd name="connsiteX23" fmla="*/ 174613 w 1732885"/>
                <a:gd name="connsiteY23" fmla="*/ 573221 h 1445337"/>
                <a:gd name="connsiteX24" fmla="*/ 3490 w 1732885"/>
                <a:gd name="connsiteY24" fmla="*/ 966289 h 1445337"/>
                <a:gd name="connsiteX25" fmla="*/ 52127 w 1732885"/>
                <a:gd name="connsiteY25" fmla="*/ 1445337 h 1445337"/>
                <a:gd name="connsiteX26" fmla="*/ 336633 w 1732885"/>
                <a:gd name="connsiteY26" fmla="*/ 1039239 h 1445337"/>
                <a:gd name="connsiteX27" fmla="*/ 385696 w 1732885"/>
                <a:gd name="connsiteY27" fmla="*/ 543680 h 1445337"/>
                <a:gd name="connsiteX0" fmla="*/ 385696 w 1732885"/>
                <a:gd name="connsiteY0" fmla="*/ 543680 h 1445337"/>
                <a:gd name="connsiteX1" fmla="*/ 919850 w 1732885"/>
                <a:gd name="connsiteY1" fmla="*/ 607054 h 1445337"/>
                <a:gd name="connsiteX2" fmla="*/ 1399684 w 1732885"/>
                <a:gd name="connsiteY2" fmla="*/ 462199 h 1445337"/>
                <a:gd name="connsiteX3" fmla="*/ 1503562 w 1732885"/>
                <a:gd name="connsiteY3" fmla="*/ 955376 h 1445337"/>
                <a:gd name="connsiteX4" fmla="*/ 1732565 w 1732885"/>
                <a:gd name="connsiteY4" fmla="*/ 1282017 h 1445337"/>
                <a:gd name="connsiteX5" fmla="*/ 1669422 w 1732885"/>
                <a:gd name="connsiteY5" fmla="*/ 909139 h 1445337"/>
                <a:gd name="connsiteX6" fmla="*/ 1589807 w 1732885"/>
                <a:gd name="connsiteY6" fmla="*/ 625161 h 1445337"/>
                <a:gd name="connsiteX7" fmla="*/ 1653181 w 1732885"/>
                <a:gd name="connsiteY7" fmla="*/ 625161 h 1445337"/>
                <a:gd name="connsiteX8" fmla="*/ 1613360 w 1732885"/>
                <a:gd name="connsiteY8" fmla="*/ 476085 h 1445337"/>
                <a:gd name="connsiteX9" fmla="*/ 1535486 w 1732885"/>
                <a:gd name="connsiteY9" fmla="*/ 353557 h 1445337"/>
                <a:gd name="connsiteX10" fmla="*/ 1598860 w 1732885"/>
                <a:gd name="connsiteY10" fmla="*/ 326397 h 1445337"/>
                <a:gd name="connsiteX11" fmla="*/ 1427622 w 1732885"/>
                <a:gd name="connsiteY11" fmla="*/ 171285 h 1445337"/>
                <a:gd name="connsiteX12" fmla="*/ 1182401 w 1732885"/>
                <a:gd name="connsiteY12" fmla="*/ 118167 h 1445337"/>
                <a:gd name="connsiteX13" fmla="*/ 1236721 w 1732885"/>
                <a:gd name="connsiteY13" fmla="*/ 45739 h 1445337"/>
                <a:gd name="connsiteX14" fmla="*/ 946610 w 1732885"/>
                <a:gd name="connsiteY14" fmla="*/ 26029 h 1445337"/>
                <a:gd name="connsiteX15" fmla="*/ 702567 w 1732885"/>
                <a:gd name="connsiteY15" fmla="*/ 81953 h 1445337"/>
                <a:gd name="connsiteX16" fmla="*/ 744982 w 1732885"/>
                <a:gd name="connsiteY16" fmla="*/ 0 h 1445337"/>
                <a:gd name="connsiteX17" fmla="*/ 513222 w 1732885"/>
                <a:gd name="connsiteY17" fmla="*/ 90323 h 1445337"/>
                <a:gd name="connsiteX18" fmla="*/ 417972 w 1732885"/>
                <a:gd name="connsiteY18" fmla="*/ 171285 h 1445337"/>
                <a:gd name="connsiteX19" fmla="*/ 348539 w 1732885"/>
                <a:gd name="connsiteY19" fmla="*/ 287801 h 1445337"/>
                <a:gd name="connsiteX20" fmla="*/ 281840 w 1732885"/>
                <a:gd name="connsiteY20" fmla="*/ 234919 h 1445337"/>
                <a:gd name="connsiteX21" fmla="*/ 239379 w 1732885"/>
                <a:gd name="connsiteY21" fmla="*/ 418935 h 1445337"/>
                <a:gd name="connsiteX22" fmla="*/ 230372 w 1732885"/>
                <a:gd name="connsiteY22" fmla="*/ 605639 h 1445337"/>
                <a:gd name="connsiteX23" fmla="*/ 174613 w 1732885"/>
                <a:gd name="connsiteY23" fmla="*/ 573221 h 1445337"/>
                <a:gd name="connsiteX24" fmla="*/ 3490 w 1732885"/>
                <a:gd name="connsiteY24" fmla="*/ 966289 h 1445337"/>
                <a:gd name="connsiteX25" fmla="*/ 52127 w 1732885"/>
                <a:gd name="connsiteY25" fmla="*/ 1445337 h 1445337"/>
                <a:gd name="connsiteX26" fmla="*/ 200698 w 1732885"/>
                <a:gd name="connsiteY26" fmla="*/ 1102461 h 1445337"/>
                <a:gd name="connsiteX27" fmla="*/ 385696 w 1732885"/>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462633 w 1691956"/>
                <a:gd name="connsiteY3" fmla="*/ 955376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513608 w 1691956"/>
                <a:gd name="connsiteY3" fmla="*/ 94273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96049 w 1691956"/>
                <a:gd name="connsiteY26" fmla="*/ 1077172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21537 w 1691956"/>
                <a:gd name="connsiteY26" fmla="*/ 1115105 h 1445337"/>
                <a:gd name="connsiteX27" fmla="*/ 344767 w 1691956"/>
                <a:gd name="connsiteY27" fmla="*/ 543680 h 1445337"/>
                <a:gd name="connsiteX0" fmla="*/ 321906 w 1669095"/>
                <a:gd name="connsiteY0" fmla="*/ 543680 h 1502237"/>
                <a:gd name="connsiteX1" fmla="*/ 881548 w 1669095"/>
                <a:gd name="connsiteY1" fmla="*/ 328878 h 1502237"/>
                <a:gd name="connsiteX2" fmla="*/ 1335894 w 1669095"/>
                <a:gd name="connsiteY2" fmla="*/ 462199 h 1502237"/>
                <a:gd name="connsiteX3" fmla="*/ 1626682 w 1669095"/>
                <a:gd name="connsiteY3" fmla="*/ 1315741 h 1502237"/>
                <a:gd name="connsiteX4" fmla="*/ 1668775 w 1669095"/>
                <a:gd name="connsiteY4" fmla="*/ 1282017 h 1502237"/>
                <a:gd name="connsiteX5" fmla="*/ 1605632 w 1669095"/>
                <a:gd name="connsiteY5" fmla="*/ 909139 h 1502237"/>
                <a:gd name="connsiteX6" fmla="*/ 1526017 w 1669095"/>
                <a:gd name="connsiteY6" fmla="*/ 625161 h 1502237"/>
                <a:gd name="connsiteX7" fmla="*/ 1589391 w 1669095"/>
                <a:gd name="connsiteY7" fmla="*/ 625161 h 1502237"/>
                <a:gd name="connsiteX8" fmla="*/ 1549570 w 1669095"/>
                <a:gd name="connsiteY8" fmla="*/ 476085 h 1502237"/>
                <a:gd name="connsiteX9" fmla="*/ 1471696 w 1669095"/>
                <a:gd name="connsiteY9" fmla="*/ 353557 h 1502237"/>
                <a:gd name="connsiteX10" fmla="*/ 1535070 w 1669095"/>
                <a:gd name="connsiteY10" fmla="*/ 326397 h 1502237"/>
                <a:gd name="connsiteX11" fmla="*/ 1363832 w 1669095"/>
                <a:gd name="connsiteY11" fmla="*/ 171285 h 1502237"/>
                <a:gd name="connsiteX12" fmla="*/ 1118611 w 1669095"/>
                <a:gd name="connsiteY12" fmla="*/ 118167 h 1502237"/>
                <a:gd name="connsiteX13" fmla="*/ 1172931 w 1669095"/>
                <a:gd name="connsiteY13" fmla="*/ 45739 h 1502237"/>
                <a:gd name="connsiteX14" fmla="*/ 882820 w 1669095"/>
                <a:gd name="connsiteY14" fmla="*/ 26029 h 1502237"/>
                <a:gd name="connsiteX15" fmla="*/ 638777 w 1669095"/>
                <a:gd name="connsiteY15" fmla="*/ 81953 h 1502237"/>
                <a:gd name="connsiteX16" fmla="*/ 681192 w 1669095"/>
                <a:gd name="connsiteY16" fmla="*/ 0 h 1502237"/>
                <a:gd name="connsiteX17" fmla="*/ 449432 w 1669095"/>
                <a:gd name="connsiteY17" fmla="*/ 90323 h 1502237"/>
                <a:gd name="connsiteX18" fmla="*/ 354182 w 1669095"/>
                <a:gd name="connsiteY18" fmla="*/ 171285 h 1502237"/>
                <a:gd name="connsiteX19" fmla="*/ 284749 w 1669095"/>
                <a:gd name="connsiteY19" fmla="*/ 287801 h 1502237"/>
                <a:gd name="connsiteX20" fmla="*/ 218050 w 1669095"/>
                <a:gd name="connsiteY20" fmla="*/ 234919 h 1502237"/>
                <a:gd name="connsiteX21" fmla="*/ 175589 w 1669095"/>
                <a:gd name="connsiteY21" fmla="*/ 418935 h 1502237"/>
                <a:gd name="connsiteX22" fmla="*/ 166582 w 1669095"/>
                <a:gd name="connsiteY22" fmla="*/ 605639 h 1502237"/>
                <a:gd name="connsiteX23" fmla="*/ 110823 w 1669095"/>
                <a:gd name="connsiteY23" fmla="*/ 573221 h 1502237"/>
                <a:gd name="connsiteX24" fmla="*/ 24659 w 1669095"/>
                <a:gd name="connsiteY24" fmla="*/ 991578 h 1502237"/>
                <a:gd name="connsiteX25" fmla="*/ 13825 w 1669095"/>
                <a:gd name="connsiteY25" fmla="*/ 1502237 h 1502237"/>
                <a:gd name="connsiteX26" fmla="*/ 98676 w 1669095"/>
                <a:gd name="connsiteY26" fmla="*/ 1115105 h 1502237"/>
                <a:gd name="connsiteX27" fmla="*/ 321906 w 1669095"/>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637291 w 1679704"/>
                <a:gd name="connsiteY3" fmla="*/ 1315741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637291 w 1679704"/>
                <a:gd name="connsiteY3" fmla="*/ 1315741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705047"/>
                <a:gd name="connsiteY0" fmla="*/ 543680 h 1502237"/>
                <a:gd name="connsiteX1" fmla="*/ 892157 w 1705047"/>
                <a:gd name="connsiteY1" fmla="*/ 328878 h 1502237"/>
                <a:gd name="connsiteX2" fmla="*/ 1346503 w 1705047"/>
                <a:gd name="connsiteY2" fmla="*/ 462199 h 1502237"/>
                <a:gd name="connsiteX3" fmla="*/ 1633043 w 1705047"/>
                <a:gd name="connsiteY3" fmla="*/ 1341030 h 1502237"/>
                <a:gd name="connsiteX4" fmla="*/ 1679384 w 1705047"/>
                <a:gd name="connsiteY4" fmla="*/ 1282017 h 1502237"/>
                <a:gd name="connsiteX5" fmla="*/ 1616241 w 1705047"/>
                <a:gd name="connsiteY5" fmla="*/ 909139 h 1502237"/>
                <a:gd name="connsiteX6" fmla="*/ 1536626 w 1705047"/>
                <a:gd name="connsiteY6" fmla="*/ 625161 h 1502237"/>
                <a:gd name="connsiteX7" fmla="*/ 1600000 w 1705047"/>
                <a:gd name="connsiteY7" fmla="*/ 625161 h 1502237"/>
                <a:gd name="connsiteX8" fmla="*/ 1560179 w 1705047"/>
                <a:gd name="connsiteY8" fmla="*/ 476085 h 1502237"/>
                <a:gd name="connsiteX9" fmla="*/ 1482305 w 1705047"/>
                <a:gd name="connsiteY9" fmla="*/ 353557 h 1502237"/>
                <a:gd name="connsiteX10" fmla="*/ 1545679 w 1705047"/>
                <a:gd name="connsiteY10" fmla="*/ 326397 h 1502237"/>
                <a:gd name="connsiteX11" fmla="*/ 1374441 w 1705047"/>
                <a:gd name="connsiteY11" fmla="*/ 171285 h 1502237"/>
                <a:gd name="connsiteX12" fmla="*/ 1129220 w 1705047"/>
                <a:gd name="connsiteY12" fmla="*/ 118167 h 1502237"/>
                <a:gd name="connsiteX13" fmla="*/ 1183540 w 1705047"/>
                <a:gd name="connsiteY13" fmla="*/ 45739 h 1502237"/>
                <a:gd name="connsiteX14" fmla="*/ 893429 w 1705047"/>
                <a:gd name="connsiteY14" fmla="*/ 26029 h 1502237"/>
                <a:gd name="connsiteX15" fmla="*/ 649386 w 1705047"/>
                <a:gd name="connsiteY15" fmla="*/ 81953 h 1502237"/>
                <a:gd name="connsiteX16" fmla="*/ 691801 w 1705047"/>
                <a:gd name="connsiteY16" fmla="*/ 0 h 1502237"/>
                <a:gd name="connsiteX17" fmla="*/ 460041 w 1705047"/>
                <a:gd name="connsiteY17" fmla="*/ 90323 h 1502237"/>
                <a:gd name="connsiteX18" fmla="*/ 364791 w 1705047"/>
                <a:gd name="connsiteY18" fmla="*/ 171285 h 1502237"/>
                <a:gd name="connsiteX19" fmla="*/ 295358 w 1705047"/>
                <a:gd name="connsiteY19" fmla="*/ 287801 h 1502237"/>
                <a:gd name="connsiteX20" fmla="*/ 228659 w 1705047"/>
                <a:gd name="connsiteY20" fmla="*/ 234919 h 1502237"/>
                <a:gd name="connsiteX21" fmla="*/ 186198 w 1705047"/>
                <a:gd name="connsiteY21" fmla="*/ 418935 h 1502237"/>
                <a:gd name="connsiteX22" fmla="*/ 177191 w 1705047"/>
                <a:gd name="connsiteY22" fmla="*/ 605639 h 1502237"/>
                <a:gd name="connsiteX23" fmla="*/ 121432 w 1705047"/>
                <a:gd name="connsiteY23" fmla="*/ 573221 h 1502237"/>
                <a:gd name="connsiteX24" fmla="*/ 35268 w 1705047"/>
                <a:gd name="connsiteY24" fmla="*/ 991578 h 1502237"/>
                <a:gd name="connsiteX25" fmla="*/ 24434 w 1705047"/>
                <a:gd name="connsiteY25" fmla="*/ 1502237 h 1502237"/>
                <a:gd name="connsiteX26" fmla="*/ 109285 w 1705047"/>
                <a:gd name="connsiteY26" fmla="*/ 1115105 h 1502237"/>
                <a:gd name="connsiteX27" fmla="*/ 332515 w 1705047"/>
                <a:gd name="connsiteY27" fmla="*/ 543680 h 1502237"/>
                <a:gd name="connsiteX0" fmla="*/ 332515 w 1705047"/>
                <a:gd name="connsiteY0" fmla="*/ 543680 h 1502237"/>
                <a:gd name="connsiteX1" fmla="*/ 892157 w 1705047"/>
                <a:gd name="connsiteY1" fmla="*/ 328878 h 1502237"/>
                <a:gd name="connsiteX2" fmla="*/ 1346503 w 1705047"/>
                <a:gd name="connsiteY2" fmla="*/ 462199 h 1502237"/>
                <a:gd name="connsiteX3" fmla="*/ 1633043 w 1705047"/>
                <a:gd name="connsiteY3" fmla="*/ 1341030 h 1502237"/>
                <a:gd name="connsiteX4" fmla="*/ 1679384 w 1705047"/>
                <a:gd name="connsiteY4" fmla="*/ 1282017 h 1502237"/>
                <a:gd name="connsiteX5" fmla="*/ 1616241 w 1705047"/>
                <a:gd name="connsiteY5" fmla="*/ 909139 h 1502237"/>
                <a:gd name="connsiteX6" fmla="*/ 1536626 w 1705047"/>
                <a:gd name="connsiteY6" fmla="*/ 625161 h 1502237"/>
                <a:gd name="connsiteX7" fmla="*/ 1600000 w 1705047"/>
                <a:gd name="connsiteY7" fmla="*/ 625161 h 1502237"/>
                <a:gd name="connsiteX8" fmla="*/ 1560179 w 1705047"/>
                <a:gd name="connsiteY8" fmla="*/ 476085 h 1502237"/>
                <a:gd name="connsiteX9" fmla="*/ 1482305 w 1705047"/>
                <a:gd name="connsiteY9" fmla="*/ 353557 h 1502237"/>
                <a:gd name="connsiteX10" fmla="*/ 1545679 w 1705047"/>
                <a:gd name="connsiteY10" fmla="*/ 326397 h 1502237"/>
                <a:gd name="connsiteX11" fmla="*/ 1374441 w 1705047"/>
                <a:gd name="connsiteY11" fmla="*/ 171285 h 1502237"/>
                <a:gd name="connsiteX12" fmla="*/ 1129220 w 1705047"/>
                <a:gd name="connsiteY12" fmla="*/ 118167 h 1502237"/>
                <a:gd name="connsiteX13" fmla="*/ 1183540 w 1705047"/>
                <a:gd name="connsiteY13" fmla="*/ 45739 h 1502237"/>
                <a:gd name="connsiteX14" fmla="*/ 893429 w 1705047"/>
                <a:gd name="connsiteY14" fmla="*/ 26029 h 1502237"/>
                <a:gd name="connsiteX15" fmla="*/ 649386 w 1705047"/>
                <a:gd name="connsiteY15" fmla="*/ 81953 h 1502237"/>
                <a:gd name="connsiteX16" fmla="*/ 691801 w 1705047"/>
                <a:gd name="connsiteY16" fmla="*/ 0 h 1502237"/>
                <a:gd name="connsiteX17" fmla="*/ 460041 w 1705047"/>
                <a:gd name="connsiteY17" fmla="*/ 90323 h 1502237"/>
                <a:gd name="connsiteX18" fmla="*/ 364791 w 1705047"/>
                <a:gd name="connsiteY18" fmla="*/ 171285 h 1502237"/>
                <a:gd name="connsiteX19" fmla="*/ 295358 w 1705047"/>
                <a:gd name="connsiteY19" fmla="*/ 287801 h 1502237"/>
                <a:gd name="connsiteX20" fmla="*/ 228659 w 1705047"/>
                <a:gd name="connsiteY20" fmla="*/ 234919 h 1502237"/>
                <a:gd name="connsiteX21" fmla="*/ 186198 w 1705047"/>
                <a:gd name="connsiteY21" fmla="*/ 418935 h 1502237"/>
                <a:gd name="connsiteX22" fmla="*/ 177191 w 1705047"/>
                <a:gd name="connsiteY22" fmla="*/ 605639 h 1502237"/>
                <a:gd name="connsiteX23" fmla="*/ 121432 w 1705047"/>
                <a:gd name="connsiteY23" fmla="*/ 573221 h 1502237"/>
                <a:gd name="connsiteX24" fmla="*/ 35268 w 1705047"/>
                <a:gd name="connsiteY24" fmla="*/ 991578 h 1502237"/>
                <a:gd name="connsiteX25" fmla="*/ 24434 w 1705047"/>
                <a:gd name="connsiteY25" fmla="*/ 1502237 h 1502237"/>
                <a:gd name="connsiteX26" fmla="*/ 109285 w 1705047"/>
                <a:gd name="connsiteY26" fmla="*/ 1115105 h 1502237"/>
                <a:gd name="connsiteX27" fmla="*/ 332515 w 1705047"/>
                <a:gd name="connsiteY27" fmla="*/ 543680 h 1502237"/>
                <a:gd name="connsiteX0" fmla="*/ 332515 w 1711889"/>
                <a:gd name="connsiteY0" fmla="*/ 543680 h 1502237"/>
                <a:gd name="connsiteX1" fmla="*/ 892157 w 1711889"/>
                <a:gd name="connsiteY1" fmla="*/ 328878 h 1502237"/>
                <a:gd name="connsiteX2" fmla="*/ 1346503 w 1711889"/>
                <a:gd name="connsiteY2" fmla="*/ 462199 h 1502237"/>
                <a:gd name="connsiteX3" fmla="*/ 1633043 w 1711889"/>
                <a:gd name="connsiteY3" fmla="*/ 1341030 h 1502237"/>
                <a:gd name="connsiteX4" fmla="*/ 1700624 w 1711889"/>
                <a:gd name="connsiteY4" fmla="*/ 1282017 h 1502237"/>
                <a:gd name="connsiteX5" fmla="*/ 1616241 w 1711889"/>
                <a:gd name="connsiteY5" fmla="*/ 909139 h 1502237"/>
                <a:gd name="connsiteX6" fmla="*/ 1536626 w 1711889"/>
                <a:gd name="connsiteY6" fmla="*/ 625161 h 1502237"/>
                <a:gd name="connsiteX7" fmla="*/ 1600000 w 1711889"/>
                <a:gd name="connsiteY7" fmla="*/ 625161 h 1502237"/>
                <a:gd name="connsiteX8" fmla="*/ 1560179 w 1711889"/>
                <a:gd name="connsiteY8" fmla="*/ 476085 h 1502237"/>
                <a:gd name="connsiteX9" fmla="*/ 1482305 w 1711889"/>
                <a:gd name="connsiteY9" fmla="*/ 353557 h 1502237"/>
                <a:gd name="connsiteX10" fmla="*/ 1545679 w 1711889"/>
                <a:gd name="connsiteY10" fmla="*/ 326397 h 1502237"/>
                <a:gd name="connsiteX11" fmla="*/ 1374441 w 1711889"/>
                <a:gd name="connsiteY11" fmla="*/ 171285 h 1502237"/>
                <a:gd name="connsiteX12" fmla="*/ 1129220 w 1711889"/>
                <a:gd name="connsiteY12" fmla="*/ 118167 h 1502237"/>
                <a:gd name="connsiteX13" fmla="*/ 1183540 w 1711889"/>
                <a:gd name="connsiteY13" fmla="*/ 45739 h 1502237"/>
                <a:gd name="connsiteX14" fmla="*/ 893429 w 1711889"/>
                <a:gd name="connsiteY14" fmla="*/ 26029 h 1502237"/>
                <a:gd name="connsiteX15" fmla="*/ 649386 w 1711889"/>
                <a:gd name="connsiteY15" fmla="*/ 81953 h 1502237"/>
                <a:gd name="connsiteX16" fmla="*/ 691801 w 1711889"/>
                <a:gd name="connsiteY16" fmla="*/ 0 h 1502237"/>
                <a:gd name="connsiteX17" fmla="*/ 460041 w 1711889"/>
                <a:gd name="connsiteY17" fmla="*/ 90323 h 1502237"/>
                <a:gd name="connsiteX18" fmla="*/ 364791 w 1711889"/>
                <a:gd name="connsiteY18" fmla="*/ 171285 h 1502237"/>
                <a:gd name="connsiteX19" fmla="*/ 295358 w 1711889"/>
                <a:gd name="connsiteY19" fmla="*/ 287801 h 1502237"/>
                <a:gd name="connsiteX20" fmla="*/ 228659 w 1711889"/>
                <a:gd name="connsiteY20" fmla="*/ 234919 h 1502237"/>
                <a:gd name="connsiteX21" fmla="*/ 186198 w 1711889"/>
                <a:gd name="connsiteY21" fmla="*/ 418935 h 1502237"/>
                <a:gd name="connsiteX22" fmla="*/ 177191 w 1711889"/>
                <a:gd name="connsiteY22" fmla="*/ 605639 h 1502237"/>
                <a:gd name="connsiteX23" fmla="*/ 121432 w 1711889"/>
                <a:gd name="connsiteY23" fmla="*/ 573221 h 1502237"/>
                <a:gd name="connsiteX24" fmla="*/ 35268 w 1711889"/>
                <a:gd name="connsiteY24" fmla="*/ 991578 h 1502237"/>
                <a:gd name="connsiteX25" fmla="*/ 24434 w 1711889"/>
                <a:gd name="connsiteY25" fmla="*/ 1502237 h 1502237"/>
                <a:gd name="connsiteX26" fmla="*/ 109285 w 1711889"/>
                <a:gd name="connsiteY26" fmla="*/ 1115105 h 1502237"/>
                <a:gd name="connsiteX27" fmla="*/ 332515 w 1711889"/>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893429 w 1719763"/>
                <a:gd name="connsiteY14" fmla="*/ 26029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27413 w 1719763"/>
                <a:gd name="connsiteY14" fmla="*/ 131569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40157 w 1719763"/>
                <a:gd name="connsiteY14" fmla="*/ 52415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83540 w 1719763"/>
                <a:gd name="connsiteY13" fmla="*/ 45739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87061 w 1719763"/>
                <a:gd name="connsiteY17" fmla="*/ 118294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87061 w 1719763"/>
                <a:gd name="connsiteY17" fmla="*/ 118294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28659 w 1719763"/>
                <a:gd name="connsiteY20" fmla="*/ 199956 h 1467274"/>
                <a:gd name="connsiteX21" fmla="*/ 186198 w 1719763"/>
                <a:gd name="connsiteY21" fmla="*/ 383972 h 1467274"/>
                <a:gd name="connsiteX22" fmla="*/ 177191 w 1719763"/>
                <a:gd name="connsiteY22" fmla="*/ 570676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70676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30438 w 1719763"/>
                <a:gd name="connsiteY23" fmla="*/ 587205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58472 w 1745720"/>
                <a:gd name="connsiteY0" fmla="*/ 508717 h 1500636"/>
                <a:gd name="connsiteX1" fmla="*/ 918114 w 1745720"/>
                <a:gd name="connsiteY1" fmla="*/ 293915 h 1500636"/>
                <a:gd name="connsiteX2" fmla="*/ 1372460 w 1745720"/>
                <a:gd name="connsiteY2" fmla="*/ 427236 h 1500636"/>
                <a:gd name="connsiteX3" fmla="*/ 1659000 w 1745720"/>
                <a:gd name="connsiteY3" fmla="*/ 1306067 h 1500636"/>
                <a:gd name="connsiteX4" fmla="*/ 1726581 w 1745720"/>
                <a:gd name="connsiteY4" fmla="*/ 1247054 h 1500636"/>
                <a:gd name="connsiteX5" fmla="*/ 1642198 w 1745720"/>
                <a:gd name="connsiteY5" fmla="*/ 874176 h 1500636"/>
                <a:gd name="connsiteX6" fmla="*/ 1562583 w 1745720"/>
                <a:gd name="connsiteY6" fmla="*/ 590198 h 1500636"/>
                <a:gd name="connsiteX7" fmla="*/ 1625957 w 1745720"/>
                <a:gd name="connsiteY7" fmla="*/ 590198 h 1500636"/>
                <a:gd name="connsiteX8" fmla="*/ 1586136 w 1745720"/>
                <a:gd name="connsiteY8" fmla="*/ 441122 h 1500636"/>
                <a:gd name="connsiteX9" fmla="*/ 1481242 w 1745720"/>
                <a:gd name="connsiteY9" fmla="*/ 367542 h 1500636"/>
                <a:gd name="connsiteX10" fmla="*/ 1540114 w 1745720"/>
                <a:gd name="connsiteY10" fmla="*/ 354367 h 1500636"/>
                <a:gd name="connsiteX11" fmla="*/ 1346360 w 1745720"/>
                <a:gd name="connsiteY11" fmla="*/ 171286 h 1500636"/>
                <a:gd name="connsiteX12" fmla="*/ 1155177 w 1745720"/>
                <a:gd name="connsiteY12" fmla="*/ 83204 h 1500636"/>
                <a:gd name="connsiteX13" fmla="*/ 1200490 w 1745720"/>
                <a:gd name="connsiteY13" fmla="*/ 59724 h 1500636"/>
                <a:gd name="connsiteX14" fmla="*/ 940882 w 1745720"/>
                <a:gd name="connsiteY14" fmla="*/ 11648 h 1500636"/>
                <a:gd name="connsiteX15" fmla="*/ 675343 w 1745720"/>
                <a:gd name="connsiteY15" fmla="*/ 46990 h 1500636"/>
                <a:gd name="connsiteX16" fmla="*/ 740274 w 1745720"/>
                <a:gd name="connsiteY16" fmla="*/ 0 h 1500636"/>
                <a:gd name="connsiteX17" fmla="*/ 513018 w 1745720"/>
                <a:gd name="connsiteY17" fmla="*/ 83331 h 1500636"/>
                <a:gd name="connsiteX18" fmla="*/ 408761 w 1745720"/>
                <a:gd name="connsiteY18" fmla="*/ 178278 h 1500636"/>
                <a:gd name="connsiteX19" fmla="*/ 321315 w 1745720"/>
                <a:gd name="connsiteY19" fmla="*/ 252838 h 1500636"/>
                <a:gd name="connsiteX20" fmla="*/ 286139 w 1745720"/>
                <a:gd name="connsiteY20" fmla="*/ 220934 h 1500636"/>
                <a:gd name="connsiteX21" fmla="*/ 212155 w 1745720"/>
                <a:gd name="connsiteY21" fmla="*/ 383972 h 1500636"/>
                <a:gd name="connsiteX22" fmla="*/ 203148 w 1745720"/>
                <a:gd name="connsiteY22" fmla="*/ 556691 h 1500636"/>
                <a:gd name="connsiteX23" fmla="*/ 156395 w 1745720"/>
                <a:gd name="connsiteY23" fmla="*/ 587205 h 1500636"/>
                <a:gd name="connsiteX24" fmla="*/ 61225 w 1745720"/>
                <a:gd name="connsiteY24" fmla="*/ 956615 h 1500636"/>
                <a:gd name="connsiteX25" fmla="*/ 20389 w 1745720"/>
                <a:gd name="connsiteY25" fmla="*/ 1500636 h 1500636"/>
                <a:gd name="connsiteX26" fmla="*/ 135242 w 1745720"/>
                <a:gd name="connsiteY26" fmla="*/ 1080142 h 1500636"/>
                <a:gd name="connsiteX27" fmla="*/ 358472 w 1745720"/>
                <a:gd name="connsiteY27" fmla="*/ 508717 h 1500636"/>
                <a:gd name="connsiteX0" fmla="*/ 364653 w 1751901"/>
                <a:gd name="connsiteY0" fmla="*/ 508717 h 1500636"/>
                <a:gd name="connsiteX1" fmla="*/ 924295 w 1751901"/>
                <a:gd name="connsiteY1" fmla="*/ 293915 h 1500636"/>
                <a:gd name="connsiteX2" fmla="*/ 1378641 w 1751901"/>
                <a:gd name="connsiteY2" fmla="*/ 427236 h 1500636"/>
                <a:gd name="connsiteX3" fmla="*/ 1665181 w 1751901"/>
                <a:gd name="connsiteY3" fmla="*/ 1306067 h 1500636"/>
                <a:gd name="connsiteX4" fmla="*/ 1732762 w 1751901"/>
                <a:gd name="connsiteY4" fmla="*/ 1247054 h 1500636"/>
                <a:gd name="connsiteX5" fmla="*/ 1648379 w 1751901"/>
                <a:gd name="connsiteY5" fmla="*/ 874176 h 1500636"/>
                <a:gd name="connsiteX6" fmla="*/ 1568764 w 1751901"/>
                <a:gd name="connsiteY6" fmla="*/ 590198 h 1500636"/>
                <a:gd name="connsiteX7" fmla="*/ 1632138 w 1751901"/>
                <a:gd name="connsiteY7" fmla="*/ 590198 h 1500636"/>
                <a:gd name="connsiteX8" fmla="*/ 1592317 w 1751901"/>
                <a:gd name="connsiteY8" fmla="*/ 441122 h 1500636"/>
                <a:gd name="connsiteX9" fmla="*/ 1487423 w 1751901"/>
                <a:gd name="connsiteY9" fmla="*/ 367542 h 1500636"/>
                <a:gd name="connsiteX10" fmla="*/ 1546295 w 1751901"/>
                <a:gd name="connsiteY10" fmla="*/ 354367 h 1500636"/>
                <a:gd name="connsiteX11" fmla="*/ 1352541 w 1751901"/>
                <a:gd name="connsiteY11" fmla="*/ 171286 h 1500636"/>
                <a:gd name="connsiteX12" fmla="*/ 1161358 w 1751901"/>
                <a:gd name="connsiteY12" fmla="*/ 83204 h 1500636"/>
                <a:gd name="connsiteX13" fmla="*/ 1206671 w 1751901"/>
                <a:gd name="connsiteY13" fmla="*/ 59724 h 1500636"/>
                <a:gd name="connsiteX14" fmla="*/ 947063 w 1751901"/>
                <a:gd name="connsiteY14" fmla="*/ 11648 h 1500636"/>
                <a:gd name="connsiteX15" fmla="*/ 681524 w 1751901"/>
                <a:gd name="connsiteY15" fmla="*/ 46990 h 1500636"/>
                <a:gd name="connsiteX16" fmla="*/ 746455 w 1751901"/>
                <a:gd name="connsiteY16" fmla="*/ 0 h 1500636"/>
                <a:gd name="connsiteX17" fmla="*/ 519199 w 1751901"/>
                <a:gd name="connsiteY17" fmla="*/ 83331 h 1500636"/>
                <a:gd name="connsiteX18" fmla="*/ 414942 w 1751901"/>
                <a:gd name="connsiteY18" fmla="*/ 178278 h 1500636"/>
                <a:gd name="connsiteX19" fmla="*/ 327496 w 1751901"/>
                <a:gd name="connsiteY19" fmla="*/ 252838 h 1500636"/>
                <a:gd name="connsiteX20" fmla="*/ 292320 w 1751901"/>
                <a:gd name="connsiteY20" fmla="*/ 220934 h 1500636"/>
                <a:gd name="connsiteX21" fmla="*/ 218336 w 1751901"/>
                <a:gd name="connsiteY21" fmla="*/ 383972 h 1500636"/>
                <a:gd name="connsiteX22" fmla="*/ 209329 w 1751901"/>
                <a:gd name="connsiteY22" fmla="*/ 556691 h 1500636"/>
                <a:gd name="connsiteX23" fmla="*/ 162576 w 1751901"/>
                <a:gd name="connsiteY23" fmla="*/ 587205 h 1500636"/>
                <a:gd name="connsiteX24" fmla="*/ 25314 w 1751901"/>
                <a:gd name="connsiteY24" fmla="*/ 899224 h 1500636"/>
                <a:gd name="connsiteX25" fmla="*/ 26570 w 1751901"/>
                <a:gd name="connsiteY25" fmla="*/ 1500636 h 1500636"/>
                <a:gd name="connsiteX26" fmla="*/ 141423 w 1751901"/>
                <a:gd name="connsiteY26" fmla="*/ 1080142 h 1500636"/>
                <a:gd name="connsiteX27" fmla="*/ 364653 w 1751901"/>
                <a:gd name="connsiteY27" fmla="*/ 508717 h 1500636"/>
                <a:gd name="connsiteX0" fmla="*/ 364653 w 1751901"/>
                <a:gd name="connsiteY0" fmla="*/ 508717 h 1500636"/>
                <a:gd name="connsiteX1" fmla="*/ 924295 w 1751901"/>
                <a:gd name="connsiteY1" fmla="*/ 293915 h 1500636"/>
                <a:gd name="connsiteX2" fmla="*/ 1378641 w 1751901"/>
                <a:gd name="connsiteY2" fmla="*/ 427236 h 1500636"/>
                <a:gd name="connsiteX3" fmla="*/ 1665181 w 1751901"/>
                <a:gd name="connsiteY3" fmla="*/ 1306067 h 1500636"/>
                <a:gd name="connsiteX4" fmla="*/ 1732762 w 1751901"/>
                <a:gd name="connsiteY4" fmla="*/ 1247054 h 1500636"/>
                <a:gd name="connsiteX5" fmla="*/ 1648379 w 1751901"/>
                <a:gd name="connsiteY5" fmla="*/ 874176 h 1500636"/>
                <a:gd name="connsiteX6" fmla="*/ 1568764 w 1751901"/>
                <a:gd name="connsiteY6" fmla="*/ 590198 h 1500636"/>
                <a:gd name="connsiteX7" fmla="*/ 1632138 w 1751901"/>
                <a:gd name="connsiteY7" fmla="*/ 590198 h 1500636"/>
                <a:gd name="connsiteX8" fmla="*/ 1592317 w 1751901"/>
                <a:gd name="connsiteY8" fmla="*/ 441122 h 1500636"/>
                <a:gd name="connsiteX9" fmla="*/ 1487423 w 1751901"/>
                <a:gd name="connsiteY9" fmla="*/ 367542 h 1500636"/>
                <a:gd name="connsiteX10" fmla="*/ 1546295 w 1751901"/>
                <a:gd name="connsiteY10" fmla="*/ 354367 h 1500636"/>
                <a:gd name="connsiteX11" fmla="*/ 1352541 w 1751901"/>
                <a:gd name="connsiteY11" fmla="*/ 171286 h 1500636"/>
                <a:gd name="connsiteX12" fmla="*/ 1161358 w 1751901"/>
                <a:gd name="connsiteY12" fmla="*/ 83204 h 1500636"/>
                <a:gd name="connsiteX13" fmla="*/ 1206671 w 1751901"/>
                <a:gd name="connsiteY13" fmla="*/ 59724 h 1500636"/>
                <a:gd name="connsiteX14" fmla="*/ 947063 w 1751901"/>
                <a:gd name="connsiteY14" fmla="*/ 11648 h 1500636"/>
                <a:gd name="connsiteX15" fmla="*/ 681524 w 1751901"/>
                <a:gd name="connsiteY15" fmla="*/ 46990 h 1500636"/>
                <a:gd name="connsiteX16" fmla="*/ 746455 w 1751901"/>
                <a:gd name="connsiteY16" fmla="*/ 0 h 1500636"/>
                <a:gd name="connsiteX17" fmla="*/ 519199 w 1751901"/>
                <a:gd name="connsiteY17" fmla="*/ 83331 h 1500636"/>
                <a:gd name="connsiteX18" fmla="*/ 414942 w 1751901"/>
                <a:gd name="connsiteY18" fmla="*/ 178278 h 1500636"/>
                <a:gd name="connsiteX19" fmla="*/ 327496 w 1751901"/>
                <a:gd name="connsiteY19" fmla="*/ 252838 h 1500636"/>
                <a:gd name="connsiteX20" fmla="*/ 292320 w 1751901"/>
                <a:gd name="connsiteY20" fmla="*/ 220934 h 1500636"/>
                <a:gd name="connsiteX21" fmla="*/ 218336 w 1751901"/>
                <a:gd name="connsiteY21" fmla="*/ 383972 h 1500636"/>
                <a:gd name="connsiteX22" fmla="*/ 209329 w 1751901"/>
                <a:gd name="connsiteY22" fmla="*/ 556691 h 1500636"/>
                <a:gd name="connsiteX23" fmla="*/ 162576 w 1751901"/>
                <a:gd name="connsiteY23" fmla="*/ 587205 h 1500636"/>
                <a:gd name="connsiteX24" fmla="*/ 25314 w 1751901"/>
                <a:gd name="connsiteY24" fmla="*/ 899224 h 1500636"/>
                <a:gd name="connsiteX25" fmla="*/ 26570 w 1751901"/>
                <a:gd name="connsiteY25" fmla="*/ 1500636 h 1500636"/>
                <a:gd name="connsiteX26" fmla="*/ 96921 w 1751901"/>
                <a:gd name="connsiteY26" fmla="*/ 1080299 h 1500636"/>
                <a:gd name="connsiteX27" fmla="*/ 364653 w 1751901"/>
                <a:gd name="connsiteY27" fmla="*/ 508717 h 1500636"/>
                <a:gd name="connsiteX0" fmla="*/ 360764 w 1748012"/>
                <a:gd name="connsiteY0" fmla="*/ 508717 h 1500636"/>
                <a:gd name="connsiteX1" fmla="*/ 920406 w 1748012"/>
                <a:gd name="connsiteY1" fmla="*/ 293915 h 1500636"/>
                <a:gd name="connsiteX2" fmla="*/ 1374752 w 1748012"/>
                <a:gd name="connsiteY2" fmla="*/ 427236 h 1500636"/>
                <a:gd name="connsiteX3" fmla="*/ 1661292 w 1748012"/>
                <a:gd name="connsiteY3" fmla="*/ 1306067 h 1500636"/>
                <a:gd name="connsiteX4" fmla="*/ 1728873 w 1748012"/>
                <a:gd name="connsiteY4" fmla="*/ 1247054 h 1500636"/>
                <a:gd name="connsiteX5" fmla="*/ 1644490 w 1748012"/>
                <a:gd name="connsiteY5" fmla="*/ 874176 h 1500636"/>
                <a:gd name="connsiteX6" fmla="*/ 1564875 w 1748012"/>
                <a:gd name="connsiteY6" fmla="*/ 590198 h 1500636"/>
                <a:gd name="connsiteX7" fmla="*/ 1628249 w 1748012"/>
                <a:gd name="connsiteY7" fmla="*/ 590198 h 1500636"/>
                <a:gd name="connsiteX8" fmla="*/ 1588428 w 1748012"/>
                <a:gd name="connsiteY8" fmla="*/ 441122 h 1500636"/>
                <a:gd name="connsiteX9" fmla="*/ 1483534 w 1748012"/>
                <a:gd name="connsiteY9" fmla="*/ 367542 h 1500636"/>
                <a:gd name="connsiteX10" fmla="*/ 1542406 w 1748012"/>
                <a:gd name="connsiteY10" fmla="*/ 354367 h 1500636"/>
                <a:gd name="connsiteX11" fmla="*/ 1348652 w 1748012"/>
                <a:gd name="connsiteY11" fmla="*/ 171286 h 1500636"/>
                <a:gd name="connsiteX12" fmla="*/ 1157469 w 1748012"/>
                <a:gd name="connsiteY12" fmla="*/ 83204 h 1500636"/>
                <a:gd name="connsiteX13" fmla="*/ 1202782 w 1748012"/>
                <a:gd name="connsiteY13" fmla="*/ 59724 h 1500636"/>
                <a:gd name="connsiteX14" fmla="*/ 943174 w 1748012"/>
                <a:gd name="connsiteY14" fmla="*/ 11648 h 1500636"/>
                <a:gd name="connsiteX15" fmla="*/ 677635 w 1748012"/>
                <a:gd name="connsiteY15" fmla="*/ 46990 h 1500636"/>
                <a:gd name="connsiteX16" fmla="*/ 742566 w 1748012"/>
                <a:gd name="connsiteY16" fmla="*/ 0 h 1500636"/>
                <a:gd name="connsiteX17" fmla="*/ 515310 w 1748012"/>
                <a:gd name="connsiteY17" fmla="*/ 83331 h 1500636"/>
                <a:gd name="connsiteX18" fmla="*/ 411053 w 1748012"/>
                <a:gd name="connsiteY18" fmla="*/ 178278 h 1500636"/>
                <a:gd name="connsiteX19" fmla="*/ 323607 w 1748012"/>
                <a:gd name="connsiteY19" fmla="*/ 252838 h 1500636"/>
                <a:gd name="connsiteX20" fmla="*/ 288431 w 1748012"/>
                <a:gd name="connsiteY20" fmla="*/ 220934 h 1500636"/>
                <a:gd name="connsiteX21" fmla="*/ 214447 w 1748012"/>
                <a:gd name="connsiteY21" fmla="*/ 383972 h 1500636"/>
                <a:gd name="connsiteX22" fmla="*/ 205440 w 1748012"/>
                <a:gd name="connsiteY22" fmla="*/ 556691 h 1500636"/>
                <a:gd name="connsiteX23" fmla="*/ 158687 w 1748012"/>
                <a:gd name="connsiteY23" fmla="*/ 587205 h 1500636"/>
                <a:gd name="connsiteX24" fmla="*/ 45197 w 1748012"/>
                <a:gd name="connsiteY24" fmla="*/ 938744 h 1500636"/>
                <a:gd name="connsiteX25" fmla="*/ 22681 w 1748012"/>
                <a:gd name="connsiteY25" fmla="*/ 1500636 h 1500636"/>
                <a:gd name="connsiteX26" fmla="*/ 93032 w 1748012"/>
                <a:gd name="connsiteY26" fmla="*/ 1080299 h 1500636"/>
                <a:gd name="connsiteX27" fmla="*/ 360764 w 1748012"/>
                <a:gd name="connsiteY27" fmla="*/ 508717 h 1500636"/>
                <a:gd name="connsiteX0" fmla="*/ 347391 w 1734639"/>
                <a:gd name="connsiteY0" fmla="*/ 508717 h 1502449"/>
                <a:gd name="connsiteX1" fmla="*/ 907033 w 1734639"/>
                <a:gd name="connsiteY1" fmla="*/ 293915 h 1502449"/>
                <a:gd name="connsiteX2" fmla="*/ 1361379 w 1734639"/>
                <a:gd name="connsiteY2" fmla="*/ 427236 h 1502449"/>
                <a:gd name="connsiteX3" fmla="*/ 1647919 w 1734639"/>
                <a:gd name="connsiteY3" fmla="*/ 1306067 h 1502449"/>
                <a:gd name="connsiteX4" fmla="*/ 1715500 w 1734639"/>
                <a:gd name="connsiteY4" fmla="*/ 1247054 h 1502449"/>
                <a:gd name="connsiteX5" fmla="*/ 1631117 w 1734639"/>
                <a:gd name="connsiteY5" fmla="*/ 874176 h 1502449"/>
                <a:gd name="connsiteX6" fmla="*/ 1551502 w 1734639"/>
                <a:gd name="connsiteY6" fmla="*/ 590198 h 1502449"/>
                <a:gd name="connsiteX7" fmla="*/ 1614876 w 1734639"/>
                <a:gd name="connsiteY7" fmla="*/ 590198 h 1502449"/>
                <a:gd name="connsiteX8" fmla="*/ 1575055 w 1734639"/>
                <a:gd name="connsiteY8" fmla="*/ 441122 h 1502449"/>
                <a:gd name="connsiteX9" fmla="*/ 1470161 w 1734639"/>
                <a:gd name="connsiteY9" fmla="*/ 367542 h 1502449"/>
                <a:gd name="connsiteX10" fmla="*/ 1529033 w 1734639"/>
                <a:gd name="connsiteY10" fmla="*/ 354367 h 1502449"/>
                <a:gd name="connsiteX11" fmla="*/ 1335279 w 1734639"/>
                <a:gd name="connsiteY11" fmla="*/ 171286 h 1502449"/>
                <a:gd name="connsiteX12" fmla="*/ 1144096 w 1734639"/>
                <a:gd name="connsiteY12" fmla="*/ 83204 h 1502449"/>
                <a:gd name="connsiteX13" fmla="*/ 1189409 w 1734639"/>
                <a:gd name="connsiteY13" fmla="*/ 59724 h 1502449"/>
                <a:gd name="connsiteX14" fmla="*/ 929801 w 1734639"/>
                <a:gd name="connsiteY14" fmla="*/ 11648 h 1502449"/>
                <a:gd name="connsiteX15" fmla="*/ 664262 w 1734639"/>
                <a:gd name="connsiteY15" fmla="*/ 46990 h 1502449"/>
                <a:gd name="connsiteX16" fmla="*/ 729193 w 1734639"/>
                <a:gd name="connsiteY16" fmla="*/ 0 h 1502449"/>
                <a:gd name="connsiteX17" fmla="*/ 501937 w 1734639"/>
                <a:gd name="connsiteY17" fmla="*/ 83331 h 1502449"/>
                <a:gd name="connsiteX18" fmla="*/ 397680 w 1734639"/>
                <a:gd name="connsiteY18" fmla="*/ 178278 h 1502449"/>
                <a:gd name="connsiteX19" fmla="*/ 310234 w 1734639"/>
                <a:gd name="connsiteY19" fmla="*/ 252838 h 1502449"/>
                <a:gd name="connsiteX20" fmla="*/ 275058 w 1734639"/>
                <a:gd name="connsiteY20" fmla="*/ 220934 h 1502449"/>
                <a:gd name="connsiteX21" fmla="*/ 201074 w 1734639"/>
                <a:gd name="connsiteY21" fmla="*/ 383972 h 1502449"/>
                <a:gd name="connsiteX22" fmla="*/ 192067 w 1734639"/>
                <a:gd name="connsiteY22" fmla="*/ 556691 h 1502449"/>
                <a:gd name="connsiteX23" fmla="*/ 145314 w 1734639"/>
                <a:gd name="connsiteY23" fmla="*/ 587205 h 1502449"/>
                <a:gd name="connsiteX24" fmla="*/ 31824 w 1734639"/>
                <a:gd name="connsiteY24" fmla="*/ 938744 h 1502449"/>
                <a:gd name="connsiteX25" fmla="*/ 25124 w 1734639"/>
                <a:gd name="connsiteY25" fmla="*/ 1502448 h 1502449"/>
                <a:gd name="connsiteX26" fmla="*/ 79659 w 1734639"/>
                <a:gd name="connsiteY26" fmla="*/ 1080299 h 1502449"/>
                <a:gd name="connsiteX27" fmla="*/ 347391 w 1734639"/>
                <a:gd name="connsiteY27" fmla="*/ 508717 h 1502449"/>
                <a:gd name="connsiteX0" fmla="*/ 338701 w 1725949"/>
                <a:gd name="connsiteY0" fmla="*/ 508717 h 1502449"/>
                <a:gd name="connsiteX1" fmla="*/ 898343 w 1725949"/>
                <a:gd name="connsiteY1" fmla="*/ 293915 h 1502449"/>
                <a:gd name="connsiteX2" fmla="*/ 1352689 w 1725949"/>
                <a:gd name="connsiteY2" fmla="*/ 427236 h 1502449"/>
                <a:gd name="connsiteX3" fmla="*/ 1639229 w 1725949"/>
                <a:gd name="connsiteY3" fmla="*/ 1306067 h 1502449"/>
                <a:gd name="connsiteX4" fmla="*/ 1706810 w 1725949"/>
                <a:gd name="connsiteY4" fmla="*/ 1247054 h 1502449"/>
                <a:gd name="connsiteX5" fmla="*/ 1622427 w 1725949"/>
                <a:gd name="connsiteY5" fmla="*/ 874176 h 1502449"/>
                <a:gd name="connsiteX6" fmla="*/ 1542812 w 1725949"/>
                <a:gd name="connsiteY6" fmla="*/ 590198 h 1502449"/>
                <a:gd name="connsiteX7" fmla="*/ 1606186 w 1725949"/>
                <a:gd name="connsiteY7" fmla="*/ 590198 h 1502449"/>
                <a:gd name="connsiteX8" fmla="*/ 1566365 w 1725949"/>
                <a:gd name="connsiteY8" fmla="*/ 441122 h 1502449"/>
                <a:gd name="connsiteX9" fmla="*/ 1461471 w 1725949"/>
                <a:gd name="connsiteY9" fmla="*/ 367542 h 1502449"/>
                <a:gd name="connsiteX10" fmla="*/ 1520343 w 1725949"/>
                <a:gd name="connsiteY10" fmla="*/ 354367 h 1502449"/>
                <a:gd name="connsiteX11" fmla="*/ 1326589 w 1725949"/>
                <a:gd name="connsiteY11" fmla="*/ 171286 h 1502449"/>
                <a:gd name="connsiteX12" fmla="*/ 1135406 w 1725949"/>
                <a:gd name="connsiteY12" fmla="*/ 83204 h 1502449"/>
                <a:gd name="connsiteX13" fmla="*/ 1180719 w 1725949"/>
                <a:gd name="connsiteY13" fmla="*/ 59724 h 1502449"/>
                <a:gd name="connsiteX14" fmla="*/ 921111 w 1725949"/>
                <a:gd name="connsiteY14" fmla="*/ 11648 h 1502449"/>
                <a:gd name="connsiteX15" fmla="*/ 655572 w 1725949"/>
                <a:gd name="connsiteY15" fmla="*/ 46990 h 1502449"/>
                <a:gd name="connsiteX16" fmla="*/ 720503 w 1725949"/>
                <a:gd name="connsiteY16" fmla="*/ 0 h 1502449"/>
                <a:gd name="connsiteX17" fmla="*/ 493247 w 1725949"/>
                <a:gd name="connsiteY17" fmla="*/ 83331 h 1502449"/>
                <a:gd name="connsiteX18" fmla="*/ 388990 w 1725949"/>
                <a:gd name="connsiteY18" fmla="*/ 178278 h 1502449"/>
                <a:gd name="connsiteX19" fmla="*/ 301544 w 1725949"/>
                <a:gd name="connsiteY19" fmla="*/ 252838 h 1502449"/>
                <a:gd name="connsiteX20" fmla="*/ 266368 w 1725949"/>
                <a:gd name="connsiteY20" fmla="*/ 220934 h 1502449"/>
                <a:gd name="connsiteX21" fmla="*/ 192384 w 1725949"/>
                <a:gd name="connsiteY21" fmla="*/ 383972 h 1502449"/>
                <a:gd name="connsiteX22" fmla="*/ 183377 w 1725949"/>
                <a:gd name="connsiteY22" fmla="*/ 556691 h 1502449"/>
                <a:gd name="connsiteX23" fmla="*/ 136624 w 1725949"/>
                <a:gd name="connsiteY23" fmla="*/ 587205 h 1502449"/>
                <a:gd name="connsiteX24" fmla="*/ 23134 w 1725949"/>
                <a:gd name="connsiteY24" fmla="*/ 938744 h 1502449"/>
                <a:gd name="connsiteX25" fmla="*/ 16434 w 1725949"/>
                <a:gd name="connsiteY25" fmla="*/ 1502448 h 1502449"/>
                <a:gd name="connsiteX26" fmla="*/ 70969 w 1725949"/>
                <a:gd name="connsiteY26" fmla="*/ 1080299 h 1502449"/>
                <a:gd name="connsiteX27" fmla="*/ 338701 w 1725949"/>
                <a:gd name="connsiteY27" fmla="*/ 508717 h 1502449"/>
                <a:gd name="connsiteX0" fmla="*/ 343480 w 1730728"/>
                <a:gd name="connsiteY0" fmla="*/ 508717 h 1502449"/>
                <a:gd name="connsiteX1" fmla="*/ 903122 w 1730728"/>
                <a:gd name="connsiteY1" fmla="*/ 293915 h 1502449"/>
                <a:gd name="connsiteX2" fmla="*/ 1357468 w 1730728"/>
                <a:gd name="connsiteY2" fmla="*/ 427236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43480 w 1730728"/>
                <a:gd name="connsiteY27" fmla="*/ 508717 h 1502449"/>
                <a:gd name="connsiteX0" fmla="*/ 326473 w 1730728"/>
                <a:gd name="connsiteY0" fmla="*/ 459456 h 1502449"/>
                <a:gd name="connsiteX1" fmla="*/ 903122 w 1730728"/>
                <a:gd name="connsiteY1" fmla="*/ 293915 h 1502449"/>
                <a:gd name="connsiteX2" fmla="*/ 1357468 w 1730728"/>
                <a:gd name="connsiteY2" fmla="*/ 427236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26473 w 1730728"/>
                <a:gd name="connsiteY27" fmla="*/ 459456 h 1502449"/>
                <a:gd name="connsiteX0" fmla="*/ 326473 w 1730728"/>
                <a:gd name="connsiteY0" fmla="*/ 459456 h 1502449"/>
                <a:gd name="connsiteX1" fmla="*/ 888403 w 1730728"/>
                <a:gd name="connsiteY1" fmla="*/ 265944 h 1502449"/>
                <a:gd name="connsiteX2" fmla="*/ 1357468 w 1730728"/>
                <a:gd name="connsiteY2" fmla="*/ 427236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26473 w 1730728"/>
                <a:gd name="connsiteY27" fmla="*/ 459456 h 1502449"/>
                <a:gd name="connsiteX0" fmla="*/ 326473 w 1730728"/>
                <a:gd name="connsiteY0" fmla="*/ 459456 h 1502449"/>
                <a:gd name="connsiteX1" fmla="*/ 888403 w 1730728"/>
                <a:gd name="connsiteY1" fmla="*/ 265944 h 1502449"/>
                <a:gd name="connsiteX2" fmla="*/ 1358344 w 1730728"/>
                <a:gd name="connsiteY2" fmla="*/ 406308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26473 w 1730728"/>
                <a:gd name="connsiteY27" fmla="*/ 459456 h 1502449"/>
                <a:gd name="connsiteX0" fmla="*/ 326473 w 1730728"/>
                <a:gd name="connsiteY0" fmla="*/ 459456 h 1502449"/>
                <a:gd name="connsiteX1" fmla="*/ 888403 w 1730728"/>
                <a:gd name="connsiteY1" fmla="*/ 265944 h 1502449"/>
                <a:gd name="connsiteX2" fmla="*/ 1358344 w 1730728"/>
                <a:gd name="connsiteY2" fmla="*/ 406308 h 1502449"/>
                <a:gd name="connsiteX3" fmla="*/ 1644008 w 1730728"/>
                <a:gd name="connsiteY3" fmla="*/ 1306067 h 1502449"/>
                <a:gd name="connsiteX4" fmla="*/ 1711589 w 1730728"/>
                <a:gd name="connsiteY4" fmla="*/ 1247054 h 1502449"/>
                <a:gd name="connsiteX5" fmla="*/ 1627206 w 1730728"/>
                <a:gd name="connsiteY5" fmla="*/ 874176 h 1502449"/>
                <a:gd name="connsiteX6" fmla="*/ 1547591 w 1730728"/>
                <a:gd name="connsiteY6" fmla="*/ 590198 h 1502449"/>
                <a:gd name="connsiteX7" fmla="*/ 1610965 w 1730728"/>
                <a:gd name="connsiteY7" fmla="*/ 590198 h 1502449"/>
                <a:gd name="connsiteX8" fmla="*/ 1571144 w 1730728"/>
                <a:gd name="connsiteY8" fmla="*/ 441122 h 1502449"/>
                <a:gd name="connsiteX9" fmla="*/ 1466250 w 1730728"/>
                <a:gd name="connsiteY9" fmla="*/ 367542 h 1502449"/>
                <a:gd name="connsiteX10" fmla="*/ 1525122 w 1730728"/>
                <a:gd name="connsiteY10" fmla="*/ 354367 h 1502449"/>
                <a:gd name="connsiteX11" fmla="*/ 1331368 w 1730728"/>
                <a:gd name="connsiteY11" fmla="*/ 171286 h 1502449"/>
                <a:gd name="connsiteX12" fmla="*/ 1140185 w 1730728"/>
                <a:gd name="connsiteY12" fmla="*/ 83204 h 1502449"/>
                <a:gd name="connsiteX13" fmla="*/ 1185498 w 1730728"/>
                <a:gd name="connsiteY13" fmla="*/ 59724 h 1502449"/>
                <a:gd name="connsiteX14" fmla="*/ 925890 w 1730728"/>
                <a:gd name="connsiteY14" fmla="*/ 11648 h 1502449"/>
                <a:gd name="connsiteX15" fmla="*/ 660351 w 1730728"/>
                <a:gd name="connsiteY15" fmla="*/ 46990 h 1502449"/>
                <a:gd name="connsiteX16" fmla="*/ 725282 w 1730728"/>
                <a:gd name="connsiteY16" fmla="*/ 0 h 1502449"/>
                <a:gd name="connsiteX17" fmla="*/ 498026 w 1730728"/>
                <a:gd name="connsiteY17" fmla="*/ 83331 h 1502449"/>
                <a:gd name="connsiteX18" fmla="*/ 393769 w 1730728"/>
                <a:gd name="connsiteY18" fmla="*/ 178278 h 1502449"/>
                <a:gd name="connsiteX19" fmla="*/ 306323 w 1730728"/>
                <a:gd name="connsiteY19" fmla="*/ 252838 h 1502449"/>
                <a:gd name="connsiteX20" fmla="*/ 271147 w 1730728"/>
                <a:gd name="connsiteY20" fmla="*/ 220934 h 1502449"/>
                <a:gd name="connsiteX21" fmla="*/ 197163 w 1730728"/>
                <a:gd name="connsiteY21" fmla="*/ 383972 h 1502449"/>
                <a:gd name="connsiteX22" fmla="*/ 188156 w 1730728"/>
                <a:gd name="connsiteY22" fmla="*/ 556691 h 1502449"/>
                <a:gd name="connsiteX23" fmla="*/ 141403 w 1730728"/>
                <a:gd name="connsiteY23" fmla="*/ 587205 h 1502449"/>
                <a:gd name="connsiteX24" fmla="*/ 27913 w 1730728"/>
                <a:gd name="connsiteY24" fmla="*/ 938744 h 1502449"/>
                <a:gd name="connsiteX25" fmla="*/ 21213 w 1730728"/>
                <a:gd name="connsiteY25" fmla="*/ 1502448 h 1502449"/>
                <a:gd name="connsiteX26" fmla="*/ 75748 w 1730728"/>
                <a:gd name="connsiteY26" fmla="*/ 1080299 h 1502449"/>
                <a:gd name="connsiteX27" fmla="*/ 326473 w 1730728"/>
                <a:gd name="connsiteY27" fmla="*/ 459456 h 1502449"/>
                <a:gd name="connsiteX0" fmla="*/ 326473 w 1711842"/>
                <a:gd name="connsiteY0" fmla="*/ 459456 h 1502449"/>
                <a:gd name="connsiteX1" fmla="*/ 888403 w 1711842"/>
                <a:gd name="connsiteY1" fmla="*/ 265944 h 1502449"/>
                <a:gd name="connsiteX2" fmla="*/ 1358344 w 1711842"/>
                <a:gd name="connsiteY2" fmla="*/ 406308 h 1502449"/>
                <a:gd name="connsiteX3" fmla="*/ 1598847 w 1711842"/>
                <a:gd name="connsiteY3" fmla="*/ 1321919 h 1502449"/>
                <a:gd name="connsiteX4" fmla="*/ 1711589 w 1711842"/>
                <a:gd name="connsiteY4" fmla="*/ 1247054 h 1502449"/>
                <a:gd name="connsiteX5" fmla="*/ 1627206 w 1711842"/>
                <a:gd name="connsiteY5" fmla="*/ 874176 h 1502449"/>
                <a:gd name="connsiteX6" fmla="*/ 1547591 w 1711842"/>
                <a:gd name="connsiteY6" fmla="*/ 590198 h 1502449"/>
                <a:gd name="connsiteX7" fmla="*/ 1610965 w 1711842"/>
                <a:gd name="connsiteY7" fmla="*/ 590198 h 1502449"/>
                <a:gd name="connsiteX8" fmla="*/ 1571144 w 1711842"/>
                <a:gd name="connsiteY8" fmla="*/ 441122 h 1502449"/>
                <a:gd name="connsiteX9" fmla="*/ 1466250 w 1711842"/>
                <a:gd name="connsiteY9" fmla="*/ 367542 h 1502449"/>
                <a:gd name="connsiteX10" fmla="*/ 1525122 w 1711842"/>
                <a:gd name="connsiteY10" fmla="*/ 354367 h 1502449"/>
                <a:gd name="connsiteX11" fmla="*/ 1331368 w 1711842"/>
                <a:gd name="connsiteY11" fmla="*/ 171286 h 1502449"/>
                <a:gd name="connsiteX12" fmla="*/ 1140185 w 1711842"/>
                <a:gd name="connsiteY12" fmla="*/ 83204 h 1502449"/>
                <a:gd name="connsiteX13" fmla="*/ 1185498 w 1711842"/>
                <a:gd name="connsiteY13" fmla="*/ 59724 h 1502449"/>
                <a:gd name="connsiteX14" fmla="*/ 925890 w 1711842"/>
                <a:gd name="connsiteY14" fmla="*/ 11648 h 1502449"/>
                <a:gd name="connsiteX15" fmla="*/ 660351 w 1711842"/>
                <a:gd name="connsiteY15" fmla="*/ 46990 h 1502449"/>
                <a:gd name="connsiteX16" fmla="*/ 725282 w 1711842"/>
                <a:gd name="connsiteY16" fmla="*/ 0 h 1502449"/>
                <a:gd name="connsiteX17" fmla="*/ 498026 w 1711842"/>
                <a:gd name="connsiteY17" fmla="*/ 83331 h 1502449"/>
                <a:gd name="connsiteX18" fmla="*/ 393769 w 1711842"/>
                <a:gd name="connsiteY18" fmla="*/ 178278 h 1502449"/>
                <a:gd name="connsiteX19" fmla="*/ 306323 w 1711842"/>
                <a:gd name="connsiteY19" fmla="*/ 252838 h 1502449"/>
                <a:gd name="connsiteX20" fmla="*/ 271147 w 1711842"/>
                <a:gd name="connsiteY20" fmla="*/ 220934 h 1502449"/>
                <a:gd name="connsiteX21" fmla="*/ 197163 w 1711842"/>
                <a:gd name="connsiteY21" fmla="*/ 383972 h 1502449"/>
                <a:gd name="connsiteX22" fmla="*/ 188156 w 1711842"/>
                <a:gd name="connsiteY22" fmla="*/ 556691 h 1502449"/>
                <a:gd name="connsiteX23" fmla="*/ 141403 w 1711842"/>
                <a:gd name="connsiteY23" fmla="*/ 587205 h 1502449"/>
                <a:gd name="connsiteX24" fmla="*/ 27913 w 1711842"/>
                <a:gd name="connsiteY24" fmla="*/ 938744 h 1502449"/>
                <a:gd name="connsiteX25" fmla="*/ 21213 w 1711842"/>
                <a:gd name="connsiteY25" fmla="*/ 1502448 h 1502449"/>
                <a:gd name="connsiteX26" fmla="*/ 75748 w 1711842"/>
                <a:gd name="connsiteY26" fmla="*/ 1080299 h 1502449"/>
                <a:gd name="connsiteX27" fmla="*/ 326473 w 1711842"/>
                <a:gd name="connsiteY27" fmla="*/ 459456 h 1502449"/>
                <a:gd name="connsiteX0" fmla="*/ 326473 w 1673405"/>
                <a:gd name="connsiteY0" fmla="*/ 459456 h 1502449"/>
                <a:gd name="connsiteX1" fmla="*/ 888403 w 1673405"/>
                <a:gd name="connsiteY1" fmla="*/ 265944 h 1502449"/>
                <a:gd name="connsiteX2" fmla="*/ 1358344 w 1673405"/>
                <a:gd name="connsiteY2" fmla="*/ 406308 h 1502449"/>
                <a:gd name="connsiteX3" fmla="*/ 1598847 w 1673405"/>
                <a:gd name="connsiteY3" fmla="*/ 1321919 h 1502449"/>
                <a:gd name="connsiteX4" fmla="*/ 1632292 w 1673405"/>
                <a:gd name="connsiteY4" fmla="*/ 1243225 h 1502449"/>
                <a:gd name="connsiteX5" fmla="*/ 1627206 w 1673405"/>
                <a:gd name="connsiteY5" fmla="*/ 874176 h 1502449"/>
                <a:gd name="connsiteX6" fmla="*/ 1547591 w 1673405"/>
                <a:gd name="connsiteY6" fmla="*/ 590198 h 1502449"/>
                <a:gd name="connsiteX7" fmla="*/ 1610965 w 1673405"/>
                <a:gd name="connsiteY7" fmla="*/ 590198 h 1502449"/>
                <a:gd name="connsiteX8" fmla="*/ 1571144 w 1673405"/>
                <a:gd name="connsiteY8" fmla="*/ 441122 h 1502449"/>
                <a:gd name="connsiteX9" fmla="*/ 1466250 w 1673405"/>
                <a:gd name="connsiteY9" fmla="*/ 367542 h 1502449"/>
                <a:gd name="connsiteX10" fmla="*/ 1525122 w 1673405"/>
                <a:gd name="connsiteY10" fmla="*/ 354367 h 1502449"/>
                <a:gd name="connsiteX11" fmla="*/ 1331368 w 1673405"/>
                <a:gd name="connsiteY11" fmla="*/ 171286 h 1502449"/>
                <a:gd name="connsiteX12" fmla="*/ 1140185 w 1673405"/>
                <a:gd name="connsiteY12" fmla="*/ 83204 h 1502449"/>
                <a:gd name="connsiteX13" fmla="*/ 1185498 w 1673405"/>
                <a:gd name="connsiteY13" fmla="*/ 59724 h 1502449"/>
                <a:gd name="connsiteX14" fmla="*/ 925890 w 1673405"/>
                <a:gd name="connsiteY14" fmla="*/ 11648 h 1502449"/>
                <a:gd name="connsiteX15" fmla="*/ 660351 w 1673405"/>
                <a:gd name="connsiteY15" fmla="*/ 46990 h 1502449"/>
                <a:gd name="connsiteX16" fmla="*/ 725282 w 1673405"/>
                <a:gd name="connsiteY16" fmla="*/ 0 h 1502449"/>
                <a:gd name="connsiteX17" fmla="*/ 498026 w 1673405"/>
                <a:gd name="connsiteY17" fmla="*/ 83331 h 1502449"/>
                <a:gd name="connsiteX18" fmla="*/ 393769 w 1673405"/>
                <a:gd name="connsiteY18" fmla="*/ 178278 h 1502449"/>
                <a:gd name="connsiteX19" fmla="*/ 306323 w 1673405"/>
                <a:gd name="connsiteY19" fmla="*/ 252838 h 1502449"/>
                <a:gd name="connsiteX20" fmla="*/ 271147 w 1673405"/>
                <a:gd name="connsiteY20" fmla="*/ 220934 h 1502449"/>
                <a:gd name="connsiteX21" fmla="*/ 197163 w 1673405"/>
                <a:gd name="connsiteY21" fmla="*/ 383972 h 1502449"/>
                <a:gd name="connsiteX22" fmla="*/ 188156 w 1673405"/>
                <a:gd name="connsiteY22" fmla="*/ 556691 h 1502449"/>
                <a:gd name="connsiteX23" fmla="*/ 141403 w 1673405"/>
                <a:gd name="connsiteY23" fmla="*/ 587205 h 1502449"/>
                <a:gd name="connsiteX24" fmla="*/ 27913 w 1673405"/>
                <a:gd name="connsiteY24" fmla="*/ 938744 h 1502449"/>
                <a:gd name="connsiteX25" fmla="*/ 21213 w 1673405"/>
                <a:gd name="connsiteY25" fmla="*/ 1502448 h 1502449"/>
                <a:gd name="connsiteX26" fmla="*/ 75748 w 1673405"/>
                <a:gd name="connsiteY26" fmla="*/ 1080299 h 1502449"/>
                <a:gd name="connsiteX27" fmla="*/ 326473 w 1673405"/>
                <a:gd name="connsiteY27" fmla="*/ 459456 h 1502449"/>
                <a:gd name="connsiteX0" fmla="*/ 326473 w 1700913"/>
                <a:gd name="connsiteY0" fmla="*/ 459456 h 1502449"/>
                <a:gd name="connsiteX1" fmla="*/ 888403 w 1700913"/>
                <a:gd name="connsiteY1" fmla="*/ 265944 h 1502449"/>
                <a:gd name="connsiteX2" fmla="*/ 1358344 w 1700913"/>
                <a:gd name="connsiteY2" fmla="*/ 406308 h 1502449"/>
                <a:gd name="connsiteX3" fmla="*/ 1598847 w 1700913"/>
                <a:gd name="connsiteY3" fmla="*/ 1321919 h 1502449"/>
                <a:gd name="connsiteX4" fmla="*/ 1632292 w 1700913"/>
                <a:gd name="connsiteY4" fmla="*/ 1243225 h 1502449"/>
                <a:gd name="connsiteX5" fmla="*/ 1627206 w 1700913"/>
                <a:gd name="connsiteY5" fmla="*/ 874176 h 1502449"/>
                <a:gd name="connsiteX6" fmla="*/ 1547591 w 1700913"/>
                <a:gd name="connsiteY6" fmla="*/ 590198 h 1502449"/>
                <a:gd name="connsiteX7" fmla="*/ 1610965 w 1700913"/>
                <a:gd name="connsiteY7" fmla="*/ 590198 h 1502449"/>
                <a:gd name="connsiteX8" fmla="*/ 1571144 w 1700913"/>
                <a:gd name="connsiteY8" fmla="*/ 441122 h 1502449"/>
                <a:gd name="connsiteX9" fmla="*/ 1466250 w 1700913"/>
                <a:gd name="connsiteY9" fmla="*/ 367542 h 1502449"/>
                <a:gd name="connsiteX10" fmla="*/ 1525122 w 1700913"/>
                <a:gd name="connsiteY10" fmla="*/ 354367 h 1502449"/>
                <a:gd name="connsiteX11" fmla="*/ 1331368 w 1700913"/>
                <a:gd name="connsiteY11" fmla="*/ 171286 h 1502449"/>
                <a:gd name="connsiteX12" fmla="*/ 1140185 w 1700913"/>
                <a:gd name="connsiteY12" fmla="*/ 83204 h 1502449"/>
                <a:gd name="connsiteX13" fmla="*/ 1185498 w 1700913"/>
                <a:gd name="connsiteY13" fmla="*/ 59724 h 1502449"/>
                <a:gd name="connsiteX14" fmla="*/ 925890 w 1700913"/>
                <a:gd name="connsiteY14" fmla="*/ 11648 h 1502449"/>
                <a:gd name="connsiteX15" fmla="*/ 660351 w 1700913"/>
                <a:gd name="connsiteY15" fmla="*/ 46990 h 1502449"/>
                <a:gd name="connsiteX16" fmla="*/ 725282 w 1700913"/>
                <a:gd name="connsiteY16" fmla="*/ 0 h 1502449"/>
                <a:gd name="connsiteX17" fmla="*/ 498026 w 1700913"/>
                <a:gd name="connsiteY17" fmla="*/ 83331 h 1502449"/>
                <a:gd name="connsiteX18" fmla="*/ 393769 w 1700913"/>
                <a:gd name="connsiteY18" fmla="*/ 178278 h 1502449"/>
                <a:gd name="connsiteX19" fmla="*/ 306323 w 1700913"/>
                <a:gd name="connsiteY19" fmla="*/ 252838 h 1502449"/>
                <a:gd name="connsiteX20" fmla="*/ 271147 w 1700913"/>
                <a:gd name="connsiteY20" fmla="*/ 220934 h 1502449"/>
                <a:gd name="connsiteX21" fmla="*/ 197163 w 1700913"/>
                <a:gd name="connsiteY21" fmla="*/ 383972 h 1502449"/>
                <a:gd name="connsiteX22" fmla="*/ 188156 w 1700913"/>
                <a:gd name="connsiteY22" fmla="*/ 556691 h 1502449"/>
                <a:gd name="connsiteX23" fmla="*/ 141403 w 1700913"/>
                <a:gd name="connsiteY23" fmla="*/ 587205 h 1502449"/>
                <a:gd name="connsiteX24" fmla="*/ 27913 w 1700913"/>
                <a:gd name="connsiteY24" fmla="*/ 938744 h 1502449"/>
                <a:gd name="connsiteX25" fmla="*/ 21213 w 1700913"/>
                <a:gd name="connsiteY25" fmla="*/ 1502448 h 1502449"/>
                <a:gd name="connsiteX26" fmla="*/ 75748 w 1700913"/>
                <a:gd name="connsiteY26" fmla="*/ 1080299 h 1502449"/>
                <a:gd name="connsiteX27" fmla="*/ 326473 w 1700913"/>
                <a:gd name="connsiteY27" fmla="*/ 459456 h 1502449"/>
                <a:gd name="connsiteX0" fmla="*/ 326473 w 1651665"/>
                <a:gd name="connsiteY0" fmla="*/ 459456 h 1502449"/>
                <a:gd name="connsiteX1" fmla="*/ 888403 w 1651665"/>
                <a:gd name="connsiteY1" fmla="*/ 265944 h 1502449"/>
                <a:gd name="connsiteX2" fmla="*/ 1358344 w 1651665"/>
                <a:gd name="connsiteY2" fmla="*/ 406308 h 1502449"/>
                <a:gd name="connsiteX3" fmla="*/ 1598847 w 1651665"/>
                <a:gd name="connsiteY3" fmla="*/ 1321919 h 1502449"/>
                <a:gd name="connsiteX4" fmla="*/ 1632292 w 1651665"/>
                <a:gd name="connsiteY4" fmla="*/ 1243225 h 1502449"/>
                <a:gd name="connsiteX5" fmla="*/ 1627206 w 1651665"/>
                <a:gd name="connsiteY5" fmla="*/ 874176 h 1502449"/>
                <a:gd name="connsiteX6" fmla="*/ 1547591 w 1651665"/>
                <a:gd name="connsiteY6" fmla="*/ 590198 h 1502449"/>
                <a:gd name="connsiteX7" fmla="*/ 1610965 w 1651665"/>
                <a:gd name="connsiteY7" fmla="*/ 590198 h 1502449"/>
                <a:gd name="connsiteX8" fmla="*/ 1571144 w 1651665"/>
                <a:gd name="connsiteY8" fmla="*/ 441122 h 1502449"/>
                <a:gd name="connsiteX9" fmla="*/ 1466250 w 1651665"/>
                <a:gd name="connsiteY9" fmla="*/ 367542 h 1502449"/>
                <a:gd name="connsiteX10" fmla="*/ 1525122 w 1651665"/>
                <a:gd name="connsiteY10" fmla="*/ 354367 h 1502449"/>
                <a:gd name="connsiteX11" fmla="*/ 1331368 w 1651665"/>
                <a:gd name="connsiteY11" fmla="*/ 171286 h 1502449"/>
                <a:gd name="connsiteX12" fmla="*/ 1140185 w 1651665"/>
                <a:gd name="connsiteY12" fmla="*/ 83204 h 1502449"/>
                <a:gd name="connsiteX13" fmla="*/ 1185498 w 1651665"/>
                <a:gd name="connsiteY13" fmla="*/ 59724 h 1502449"/>
                <a:gd name="connsiteX14" fmla="*/ 925890 w 1651665"/>
                <a:gd name="connsiteY14" fmla="*/ 11648 h 1502449"/>
                <a:gd name="connsiteX15" fmla="*/ 660351 w 1651665"/>
                <a:gd name="connsiteY15" fmla="*/ 46990 h 1502449"/>
                <a:gd name="connsiteX16" fmla="*/ 725282 w 1651665"/>
                <a:gd name="connsiteY16" fmla="*/ 0 h 1502449"/>
                <a:gd name="connsiteX17" fmla="*/ 498026 w 1651665"/>
                <a:gd name="connsiteY17" fmla="*/ 83331 h 1502449"/>
                <a:gd name="connsiteX18" fmla="*/ 393769 w 1651665"/>
                <a:gd name="connsiteY18" fmla="*/ 178278 h 1502449"/>
                <a:gd name="connsiteX19" fmla="*/ 306323 w 1651665"/>
                <a:gd name="connsiteY19" fmla="*/ 252838 h 1502449"/>
                <a:gd name="connsiteX20" fmla="*/ 271147 w 1651665"/>
                <a:gd name="connsiteY20" fmla="*/ 220934 h 1502449"/>
                <a:gd name="connsiteX21" fmla="*/ 197163 w 1651665"/>
                <a:gd name="connsiteY21" fmla="*/ 383972 h 1502449"/>
                <a:gd name="connsiteX22" fmla="*/ 188156 w 1651665"/>
                <a:gd name="connsiteY22" fmla="*/ 556691 h 1502449"/>
                <a:gd name="connsiteX23" fmla="*/ 141403 w 1651665"/>
                <a:gd name="connsiteY23" fmla="*/ 587205 h 1502449"/>
                <a:gd name="connsiteX24" fmla="*/ 27913 w 1651665"/>
                <a:gd name="connsiteY24" fmla="*/ 938744 h 1502449"/>
                <a:gd name="connsiteX25" fmla="*/ 21213 w 1651665"/>
                <a:gd name="connsiteY25" fmla="*/ 1502448 h 1502449"/>
                <a:gd name="connsiteX26" fmla="*/ 75748 w 1651665"/>
                <a:gd name="connsiteY26" fmla="*/ 1080299 h 1502449"/>
                <a:gd name="connsiteX27" fmla="*/ 326473 w 1651665"/>
                <a:gd name="connsiteY27" fmla="*/ 459456 h 1502449"/>
                <a:gd name="connsiteX0" fmla="*/ 326473 w 1703376"/>
                <a:gd name="connsiteY0" fmla="*/ 459456 h 1502449"/>
                <a:gd name="connsiteX1" fmla="*/ 888403 w 1703376"/>
                <a:gd name="connsiteY1" fmla="*/ 265944 h 1502449"/>
                <a:gd name="connsiteX2" fmla="*/ 1358344 w 1703376"/>
                <a:gd name="connsiteY2" fmla="*/ 406308 h 1502449"/>
                <a:gd name="connsiteX3" fmla="*/ 1598847 w 1703376"/>
                <a:gd name="connsiteY3" fmla="*/ 1321919 h 1502449"/>
                <a:gd name="connsiteX4" fmla="*/ 1632292 w 1703376"/>
                <a:gd name="connsiteY4" fmla="*/ 1243225 h 1502449"/>
                <a:gd name="connsiteX5" fmla="*/ 1627206 w 1703376"/>
                <a:gd name="connsiteY5" fmla="*/ 874176 h 1502449"/>
                <a:gd name="connsiteX6" fmla="*/ 1547591 w 1703376"/>
                <a:gd name="connsiteY6" fmla="*/ 590198 h 1502449"/>
                <a:gd name="connsiteX7" fmla="*/ 1610965 w 1703376"/>
                <a:gd name="connsiteY7" fmla="*/ 590198 h 1502449"/>
                <a:gd name="connsiteX8" fmla="*/ 1571144 w 1703376"/>
                <a:gd name="connsiteY8" fmla="*/ 441122 h 1502449"/>
                <a:gd name="connsiteX9" fmla="*/ 1466250 w 1703376"/>
                <a:gd name="connsiteY9" fmla="*/ 367542 h 1502449"/>
                <a:gd name="connsiteX10" fmla="*/ 1525122 w 1703376"/>
                <a:gd name="connsiteY10" fmla="*/ 354367 h 1502449"/>
                <a:gd name="connsiteX11" fmla="*/ 1331368 w 1703376"/>
                <a:gd name="connsiteY11" fmla="*/ 171286 h 1502449"/>
                <a:gd name="connsiteX12" fmla="*/ 1140185 w 1703376"/>
                <a:gd name="connsiteY12" fmla="*/ 83204 h 1502449"/>
                <a:gd name="connsiteX13" fmla="*/ 1185498 w 1703376"/>
                <a:gd name="connsiteY13" fmla="*/ 59724 h 1502449"/>
                <a:gd name="connsiteX14" fmla="*/ 925890 w 1703376"/>
                <a:gd name="connsiteY14" fmla="*/ 11648 h 1502449"/>
                <a:gd name="connsiteX15" fmla="*/ 660351 w 1703376"/>
                <a:gd name="connsiteY15" fmla="*/ 46990 h 1502449"/>
                <a:gd name="connsiteX16" fmla="*/ 725282 w 1703376"/>
                <a:gd name="connsiteY16" fmla="*/ 0 h 1502449"/>
                <a:gd name="connsiteX17" fmla="*/ 498026 w 1703376"/>
                <a:gd name="connsiteY17" fmla="*/ 83331 h 1502449"/>
                <a:gd name="connsiteX18" fmla="*/ 393769 w 1703376"/>
                <a:gd name="connsiteY18" fmla="*/ 178278 h 1502449"/>
                <a:gd name="connsiteX19" fmla="*/ 306323 w 1703376"/>
                <a:gd name="connsiteY19" fmla="*/ 252838 h 1502449"/>
                <a:gd name="connsiteX20" fmla="*/ 271147 w 1703376"/>
                <a:gd name="connsiteY20" fmla="*/ 220934 h 1502449"/>
                <a:gd name="connsiteX21" fmla="*/ 197163 w 1703376"/>
                <a:gd name="connsiteY21" fmla="*/ 383972 h 1502449"/>
                <a:gd name="connsiteX22" fmla="*/ 188156 w 1703376"/>
                <a:gd name="connsiteY22" fmla="*/ 556691 h 1502449"/>
                <a:gd name="connsiteX23" fmla="*/ 141403 w 1703376"/>
                <a:gd name="connsiteY23" fmla="*/ 587205 h 1502449"/>
                <a:gd name="connsiteX24" fmla="*/ 27913 w 1703376"/>
                <a:gd name="connsiteY24" fmla="*/ 938744 h 1502449"/>
                <a:gd name="connsiteX25" fmla="*/ 21213 w 1703376"/>
                <a:gd name="connsiteY25" fmla="*/ 1502448 h 1502449"/>
                <a:gd name="connsiteX26" fmla="*/ 75748 w 1703376"/>
                <a:gd name="connsiteY26" fmla="*/ 1080299 h 1502449"/>
                <a:gd name="connsiteX27" fmla="*/ 326473 w 1703376"/>
                <a:gd name="connsiteY27" fmla="*/ 459456 h 1502449"/>
                <a:gd name="connsiteX0" fmla="*/ 326473 w 1658053"/>
                <a:gd name="connsiteY0" fmla="*/ 459456 h 1502449"/>
                <a:gd name="connsiteX1" fmla="*/ 888403 w 1658053"/>
                <a:gd name="connsiteY1" fmla="*/ 265944 h 1502449"/>
                <a:gd name="connsiteX2" fmla="*/ 1358344 w 1658053"/>
                <a:gd name="connsiteY2" fmla="*/ 406308 h 1502449"/>
                <a:gd name="connsiteX3" fmla="*/ 1598847 w 1658053"/>
                <a:gd name="connsiteY3" fmla="*/ 1321919 h 1502449"/>
                <a:gd name="connsiteX4" fmla="*/ 1632292 w 1658053"/>
                <a:gd name="connsiteY4" fmla="*/ 1243225 h 1502449"/>
                <a:gd name="connsiteX5" fmla="*/ 1627206 w 1658053"/>
                <a:gd name="connsiteY5" fmla="*/ 874176 h 1502449"/>
                <a:gd name="connsiteX6" fmla="*/ 1547591 w 1658053"/>
                <a:gd name="connsiteY6" fmla="*/ 590198 h 1502449"/>
                <a:gd name="connsiteX7" fmla="*/ 1610965 w 1658053"/>
                <a:gd name="connsiteY7" fmla="*/ 590198 h 1502449"/>
                <a:gd name="connsiteX8" fmla="*/ 1571144 w 1658053"/>
                <a:gd name="connsiteY8" fmla="*/ 441122 h 1502449"/>
                <a:gd name="connsiteX9" fmla="*/ 1466250 w 1658053"/>
                <a:gd name="connsiteY9" fmla="*/ 367542 h 1502449"/>
                <a:gd name="connsiteX10" fmla="*/ 1525122 w 1658053"/>
                <a:gd name="connsiteY10" fmla="*/ 354367 h 1502449"/>
                <a:gd name="connsiteX11" fmla="*/ 1331368 w 1658053"/>
                <a:gd name="connsiteY11" fmla="*/ 171286 h 1502449"/>
                <a:gd name="connsiteX12" fmla="*/ 1140185 w 1658053"/>
                <a:gd name="connsiteY12" fmla="*/ 83204 h 1502449"/>
                <a:gd name="connsiteX13" fmla="*/ 1185498 w 1658053"/>
                <a:gd name="connsiteY13" fmla="*/ 59724 h 1502449"/>
                <a:gd name="connsiteX14" fmla="*/ 925890 w 1658053"/>
                <a:gd name="connsiteY14" fmla="*/ 11648 h 1502449"/>
                <a:gd name="connsiteX15" fmla="*/ 660351 w 1658053"/>
                <a:gd name="connsiteY15" fmla="*/ 46990 h 1502449"/>
                <a:gd name="connsiteX16" fmla="*/ 725282 w 1658053"/>
                <a:gd name="connsiteY16" fmla="*/ 0 h 1502449"/>
                <a:gd name="connsiteX17" fmla="*/ 498026 w 1658053"/>
                <a:gd name="connsiteY17" fmla="*/ 83331 h 1502449"/>
                <a:gd name="connsiteX18" fmla="*/ 393769 w 1658053"/>
                <a:gd name="connsiteY18" fmla="*/ 178278 h 1502449"/>
                <a:gd name="connsiteX19" fmla="*/ 306323 w 1658053"/>
                <a:gd name="connsiteY19" fmla="*/ 252838 h 1502449"/>
                <a:gd name="connsiteX20" fmla="*/ 271147 w 1658053"/>
                <a:gd name="connsiteY20" fmla="*/ 220934 h 1502449"/>
                <a:gd name="connsiteX21" fmla="*/ 197163 w 1658053"/>
                <a:gd name="connsiteY21" fmla="*/ 383972 h 1502449"/>
                <a:gd name="connsiteX22" fmla="*/ 188156 w 1658053"/>
                <a:gd name="connsiteY22" fmla="*/ 556691 h 1502449"/>
                <a:gd name="connsiteX23" fmla="*/ 141403 w 1658053"/>
                <a:gd name="connsiteY23" fmla="*/ 587205 h 1502449"/>
                <a:gd name="connsiteX24" fmla="*/ 27913 w 1658053"/>
                <a:gd name="connsiteY24" fmla="*/ 938744 h 1502449"/>
                <a:gd name="connsiteX25" fmla="*/ 21213 w 1658053"/>
                <a:gd name="connsiteY25" fmla="*/ 1502448 h 1502449"/>
                <a:gd name="connsiteX26" fmla="*/ 75748 w 1658053"/>
                <a:gd name="connsiteY26" fmla="*/ 1080299 h 1502449"/>
                <a:gd name="connsiteX27" fmla="*/ 326473 w 1658053"/>
                <a:gd name="connsiteY27" fmla="*/ 459456 h 1502449"/>
                <a:gd name="connsiteX0" fmla="*/ 326473 w 1633534"/>
                <a:gd name="connsiteY0" fmla="*/ 459456 h 1502449"/>
                <a:gd name="connsiteX1" fmla="*/ 888403 w 1633534"/>
                <a:gd name="connsiteY1" fmla="*/ 265944 h 1502449"/>
                <a:gd name="connsiteX2" fmla="*/ 1358344 w 1633534"/>
                <a:gd name="connsiteY2" fmla="*/ 406308 h 1502449"/>
                <a:gd name="connsiteX3" fmla="*/ 1598847 w 1633534"/>
                <a:gd name="connsiteY3" fmla="*/ 1321919 h 1502449"/>
                <a:gd name="connsiteX4" fmla="*/ 1632292 w 1633534"/>
                <a:gd name="connsiteY4" fmla="*/ 1243225 h 1502449"/>
                <a:gd name="connsiteX5" fmla="*/ 1627206 w 1633534"/>
                <a:gd name="connsiteY5" fmla="*/ 874176 h 1502449"/>
                <a:gd name="connsiteX6" fmla="*/ 1547591 w 1633534"/>
                <a:gd name="connsiteY6" fmla="*/ 590198 h 1502449"/>
                <a:gd name="connsiteX7" fmla="*/ 1610965 w 1633534"/>
                <a:gd name="connsiteY7" fmla="*/ 590198 h 1502449"/>
                <a:gd name="connsiteX8" fmla="*/ 1571144 w 1633534"/>
                <a:gd name="connsiteY8" fmla="*/ 441122 h 1502449"/>
                <a:gd name="connsiteX9" fmla="*/ 1466250 w 1633534"/>
                <a:gd name="connsiteY9" fmla="*/ 367542 h 1502449"/>
                <a:gd name="connsiteX10" fmla="*/ 1525122 w 1633534"/>
                <a:gd name="connsiteY10" fmla="*/ 354367 h 1502449"/>
                <a:gd name="connsiteX11" fmla="*/ 1331368 w 1633534"/>
                <a:gd name="connsiteY11" fmla="*/ 171286 h 1502449"/>
                <a:gd name="connsiteX12" fmla="*/ 1140185 w 1633534"/>
                <a:gd name="connsiteY12" fmla="*/ 83204 h 1502449"/>
                <a:gd name="connsiteX13" fmla="*/ 1185498 w 1633534"/>
                <a:gd name="connsiteY13" fmla="*/ 59724 h 1502449"/>
                <a:gd name="connsiteX14" fmla="*/ 925890 w 1633534"/>
                <a:gd name="connsiteY14" fmla="*/ 11648 h 1502449"/>
                <a:gd name="connsiteX15" fmla="*/ 660351 w 1633534"/>
                <a:gd name="connsiteY15" fmla="*/ 46990 h 1502449"/>
                <a:gd name="connsiteX16" fmla="*/ 725282 w 1633534"/>
                <a:gd name="connsiteY16" fmla="*/ 0 h 1502449"/>
                <a:gd name="connsiteX17" fmla="*/ 498026 w 1633534"/>
                <a:gd name="connsiteY17" fmla="*/ 83331 h 1502449"/>
                <a:gd name="connsiteX18" fmla="*/ 393769 w 1633534"/>
                <a:gd name="connsiteY18" fmla="*/ 178278 h 1502449"/>
                <a:gd name="connsiteX19" fmla="*/ 306323 w 1633534"/>
                <a:gd name="connsiteY19" fmla="*/ 252838 h 1502449"/>
                <a:gd name="connsiteX20" fmla="*/ 271147 w 1633534"/>
                <a:gd name="connsiteY20" fmla="*/ 220934 h 1502449"/>
                <a:gd name="connsiteX21" fmla="*/ 197163 w 1633534"/>
                <a:gd name="connsiteY21" fmla="*/ 383972 h 1502449"/>
                <a:gd name="connsiteX22" fmla="*/ 188156 w 1633534"/>
                <a:gd name="connsiteY22" fmla="*/ 556691 h 1502449"/>
                <a:gd name="connsiteX23" fmla="*/ 141403 w 1633534"/>
                <a:gd name="connsiteY23" fmla="*/ 587205 h 1502449"/>
                <a:gd name="connsiteX24" fmla="*/ 27913 w 1633534"/>
                <a:gd name="connsiteY24" fmla="*/ 938744 h 1502449"/>
                <a:gd name="connsiteX25" fmla="*/ 21213 w 1633534"/>
                <a:gd name="connsiteY25" fmla="*/ 1502448 h 1502449"/>
                <a:gd name="connsiteX26" fmla="*/ 75748 w 1633534"/>
                <a:gd name="connsiteY26" fmla="*/ 1080299 h 1502449"/>
                <a:gd name="connsiteX27" fmla="*/ 326473 w 1633534"/>
                <a:gd name="connsiteY27"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627206 w 1632292"/>
                <a:gd name="connsiteY5" fmla="*/ 874176 h 1502449"/>
                <a:gd name="connsiteX6" fmla="*/ 1547591 w 1632292"/>
                <a:gd name="connsiteY6" fmla="*/ 590198 h 1502449"/>
                <a:gd name="connsiteX7" fmla="*/ 1610965 w 1632292"/>
                <a:gd name="connsiteY7" fmla="*/ 590198 h 1502449"/>
                <a:gd name="connsiteX8" fmla="*/ 1571144 w 1632292"/>
                <a:gd name="connsiteY8" fmla="*/ 441122 h 1502449"/>
                <a:gd name="connsiteX9" fmla="*/ 1466250 w 1632292"/>
                <a:gd name="connsiteY9" fmla="*/ 367542 h 1502449"/>
                <a:gd name="connsiteX10" fmla="*/ 1525122 w 1632292"/>
                <a:gd name="connsiteY10" fmla="*/ 354367 h 1502449"/>
                <a:gd name="connsiteX11" fmla="*/ 1331368 w 1632292"/>
                <a:gd name="connsiteY11" fmla="*/ 171286 h 1502449"/>
                <a:gd name="connsiteX12" fmla="*/ 1140185 w 1632292"/>
                <a:gd name="connsiteY12" fmla="*/ 83204 h 1502449"/>
                <a:gd name="connsiteX13" fmla="*/ 1185498 w 1632292"/>
                <a:gd name="connsiteY13" fmla="*/ 59724 h 1502449"/>
                <a:gd name="connsiteX14" fmla="*/ 925890 w 1632292"/>
                <a:gd name="connsiteY14" fmla="*/ 11648 h 1502449"/>
                <a:gd name="connsiteX15" fmla="*/ 660351 w 1632292"/>
                <a:gd name="connsiteY15" fmla="*/ 46990 h 1502449"/>
                <a:gd name="connsiteX16" fmla="*/ 725282 w 1632292"/>
                <a:gd name="connsiteY16" fmla="*/ 0 h 1502449"/>
                <a:gd name="connsiteX17" fmla="*/ 498026 w 1632292"/>
                <a:gd name="connsiteY17" fmla="*/ 83331 h 1502449"/>
                <a:gd name="connsiteX18" fmla="*/ 393769 w 1632292"/>
                <a:gd name="connsiteY18" fmla="*/ 178278 h 1502449"/>
                <a:gd name="connsiteX19" fmla="*/ 306323 w 1632292"/>
                <a:gd name="connsiteY19" fmla="*/ 252838 h 1502449"/>
                <a:gd name="connsiteX20" fmla="*/ 271147 w 1632292"/>
                <a:gd name="connsiteY20" fmla="*/ 220934 h 1502449"/>
                <a:gd name="connsiteX21" fmla="*/ 197163 w 1632292"/>
                <a:gd name="connsiteY21" fmla="*/ 383972 h 1502449"/>
                <a:gd name="connsiteX22" fmla="*/ 188156 w 1632292"/>
                <a:gd name="connsiteY22" fmla="*/ 556691 h 1502449"/>
                <a:gd name="connsiteX23" fmla="*/ 141403 w 1632292"/>
                <a:gd name="connsiteY23" fmla="*/ 587205 h 1502449"/>
                <a:gd name="connsiteX24" fmla="*/ 27913 w 1632292"/>
                <a:gd name="connsiteY24" fmla="*/ 938744 h 1502449"/>
                <a:gd name="connsiteX25" fmla="*/ 21213 w 1632292"/>
                <a:gd name="connsiteY25" fmla="*/ 1502448 h 1502449"/>
                <a:gd name="connsiteX26" fmla="*/ 75748 w 1632292"/>
                <a:gd name="connsiteY26" fmla="*/ 1080299 h 1502449"/>
                <a:gd name="connsiteX27" fmla="*/ 326473 w 1632292"/>
                <a:gd name="connsiteY27"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610965 w 1632292"/>
                <a:gd name="connsiteY7" fmla="*/ 590198 h 1502449"/>
                <a:gd name="connsiteX8" fmla="*/ 1571144 w 1632292"/>
                <a:gd name="connsiteY8" fmla="*/ 441122 h 1502449"/>
                <a:gd name="connsiteX9" fmla="*/ 1466250 w 1632292"/>
                <a:gd name="connsiteY9" fmla="*/ 367542 h 1502449"/>
                <a:gd name="connsiteX10" fmla="*/ 1525122 w 1632292"/>
                <a:gd name="connsiteY10" fmla="*/ 354367 h 1502449"/>
                <a:gd name="connsiteX11" fmla="*/ 1331368 w 1632292"/>
                <a:gd name="connsiteY11" fmla="*/ 171286 h 1502449"/>
                <a:gd name="connsiteX12" fmla="*/ 1140185 w 1632292"/>
                <a:gd name="connsiteY12" fmla="*/ 83204 h 1502449"/>
                <a:gd name="connsiteX13" fmla="*/ 1185498 w 1632292"/>
                <a:gd name="connsiteY13" fmla="*/ 59724 h 1502449"/>
                <a:gd name="connsiteX14" fmla="*/ 925890 w 1632292"/>
                <a:gd name="connsiteY14" fmla="*/ 11648 h 1502449"/>
                <a:gd name="connsiteX15" fmla="*/ 660351 w 1632292"/>
                <a:gd name="connsiteY15" fmla="*/ 46990 h 1502449"/>
                <a:gd name="connsiteX16" fmla="*/ 725282 w 1632292"/>
                <a:gd name="connsiteY16" fmla="*/ 0 h 1502449"/>
                <a:gd name="connsiteX17" fmla="*/ 498026 w 1632292"/>
                <a:gd name="connsiteY17" fmla="*/ 83331 h 1502449"/>
                <a:gd name="connsiteX18" fmla="*/ 393769 w 1632292"/>
                <a:gd name="connsiteY18" fmla="*/ 178278 h 1502449"/>
                <a:gd name="connsiteX19" fmla="*/ 306323 w 1632292"/>
                <a:gd name="connsiteY19" fmla="*/ 252838 h 1502449"/>
                <a:gd name="connsiteX20" fmla="*/ 271147 w 1632292"/>
                <a:gd name="connsiteY20" fmla="*/ 220934 h 1502449"/>
                <a:gd name="connsiteX21" fmla="*/ 197163 w 1632292"/>
                <a:gd name="connsiteY21" fmla="*/ 383972 h 1502449"/>
                <a:gd name="connsiteX22" fmla="*/ 188156 w 1632292"/>
                <a:gd name="connsiteY22" fmla="*/ 556691 h 1502449"/>
                <a:gd name="connsiteX23" fmla="*/ 141403 w 1632292"/>
                <a:gd name="connsiteY23" fmla="*/ 587205 h 1502449"/>
                <a:gd name="connsiteX24" fmla="*/ 27913 w 1632292"/>
                <a:gd name="connsiteY24" fmla="*/ 938744 h 1502449"/>
                <a:gd name="connsiteX25" fmla="*/ 21213 w 1632292"/>
                <a:gd name="connsiteY25" fmla="*/ 1502448 h 1502449"/>
                <a:gd name="connsiteX26" fmla="*/ 75748 w 1632292"/>
                <a:gd name="connsiteY26" fmla="*/ 1080299 h 1502449"/>
                <a:gd name="connsiteX27" fmla="*/ 326473 w 1632292"/>
                <a:gd name="connsiteY27"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571144 w 1632292"/>
                <a:gd name="connsiteY7" fmla="*/ 441122 h 1502449"/>
                <a:gd name="connsiteX8" fmla="*/ 1466250 w 1632292"/>
                <a:gd name="connsiteY8" fmla="*/ 367542 h 1502449"/>
                <a:gd name="connsiteX9" fmla="*/ 1525122 w 1632292"/>
                <a:gd name="connsiteY9" fmla="*/ 354367 h 1502449"/>
                <a:gd name="connsiteX10" fmla="*/ 1331368 w 1632292"/>
                <a:gd name="connsiteY10" fmla="*/ 171286 h 1502449"/>
                <a:gd name="connsiteX11" fmla="*/ 1140185 w 1632292"/>
                <a:gd name="connsiteY11" fmla="*/ 83204 h 1502449"/>
                <a:gd name="connsiteX12" fmla="*/ 1185498 w 1632292"/>
                <a:gd name="connsiteY12" fmla="*/ 59724 h 1502449"/>
                <a:gd name="connsiteX13" fmla="*/ 925890 w 1632292"/>
                <a:gd name="connsiteY13" fmla="*/ 11648 h 1502449"/>
                <a:gd name="connsiteX14" fmla="*/ 660351 w 1632292"/>
                <a:gd name="connsiteY14" fmla="*/ 46990 h 1502449"/>
                <a:gd name="connsiteX15" fmla="*/ 725282 w 1632292"/>
                <a:gd name="connsiteY15" fmla="*/ 0 h 1502449"/>
                <a:gd name="connsiteX16" fmla="*/ 498026 w 1632292"/>
                <a:gd name="connsiteY16" fmla="*/ 83331 h 1502449"/>
                <a:gd name="connsiteX17" fmla="*/ 393769 w 1632292"/>
                <a:gd name="connsiteY17" fmla="*/ 178278 h 1502449"/>
                <a:gd name="connsiteX18" fmla="*/ 306323 w 1632292"/>
                <a:gd name="connsiteY18" fmla="*/ 252838 h 1502449"/>
                <a:gd name="connsiteX19" fmla="*/ 271147 w 1632292"/>
                <a:gd name="connsiteY19" fmla="*/ 220934 h 1502449"/>
                <a:gd name="connsiteX20" fmla="*/ 197163 w 1632292"/>
                <a:gd name="connsiteY20" fmla="*/ 383972 h 1502449"/>
                <a:gd name="connsiteX21" fmla="*/ 188156 w 1632292"/>
                <a:gd name="connsiteY21" fmla="*/ 556691 h 1502449"/>
                <a:gd name="connsiteX22" fmla="*/ 141403 w 1632292"/>
                <a:gd name="connsiteY22" fmla="*/ 587205 h 1502449"/>
                <a:gd name="connsiteX23" fmla="*/ 27913 w 1632292"/>
                <a:gd name="connsiteY23" fmla="*/ 938744 h 1502449"/>
                <a:gd name="connsiteX24" fmla="*/ 21213 w 1632292"/>
                <a:gd name="connsiteY24" fmla="*/ 1502448 h 1502449"/>
                <a:gd name="connsiteX25" fmla="*/ 75748 w 1632292"/>
                <a:gd name="connsiteY25" fmla="*/ 1080299 h 1502449"/>
                <a:gd name="connsiteX26" fmla="*/ 326473 w 1632292"/>
                <a:gd name="connsiteY26"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466250 w 1632292"/>
                <a:gd name="connsiteY7" fmla="*/ 367542 h 1502449"/>
                <a:gd name="connsiteX8" fmla="*/ 1525122 w 1632292"/>
                <a:gd name="connsiteY8" fmla="*/ 354367 h 1502449"/>
                <a:gd name="connsiteX9" fmla="*/ 1331368 w 1632292"/>
                <a:gd name="connsiteY9" fmla="*/ 171286 h 1502449"/>
                <a:gd name="connsiteX10" fmla="*/ 1140185 w 1632292"/>
                <a:gd name="connsiteY10" fmla="*/ 83204 h 1502449"/>
                <a:gd name="connsiteX11" fmla="*/ 1185498 w 1632292"/>
                <a:gd name="connsiteY11" fmla="*/ 59724 h 1502449"/>
                <a:gd name="connsiteX12" fmla="*/ 925890 w 1632292"/>
                <a:gd name="connsiteY12" fmla="*/ 11648 h 1502449"/>
                <a:gd name="connsiteX13" fmla="*/ 660351 w 1632292"/>
                <a:gd name="connsiteY13" fmla="*/ 46990 h 1502449"/>
                <a:gd name="connsiteX14" fmla="*/ 725282 w 1632292"/>
                <a:gd name="connsiteY14" fmla="*/ 0 h 1502449"/>
                <a:gd name="connsiteX15" fmla="*/ 498026 w 1632292"/>
                <a:gd name="connsiteY15" fmla="*/ 83331 h 1502449"/>
                <a:gd name="connsiteX16" fmla="*/ 393769 w 1632292"/>
                <a:gd name="connsiteY16" fmla="*/ 178278 h 1502449"/>
                <a:gd name="connsiteX17" fmla="*/ 306323 w 1632292"/>
                <a:gd name="connsiteY17" fmla="*/ 252838 h 1502449"/>
                <a:gd name="connsiteX18" fmla="*/ 271147 w 1632292"/>
                <a:gd name="connsiteY18" fmla="*/ 220934 h 1502449"/>
                <a:gd name="connsiteX19" fmla="*/ 197163 w 1632292"/>
                <a:gd name="connsiteY19" fmla="*/ 383972 h 1502449"/>
                <a:gd name="connsiteX20" fmla="*/ 188156 w 1632292"/>
                <a:gd name="connsiteY20" fmla="*/ 556691 h 1502449"/>
                <a:gd name="connsiteX21" fmla="*/ 141403 w 1632292"/>
                <a:gd name="connsiteY21" fmla="*/ 587205 h 1502449"/>
                <a:gd name="connsiteX22" fmla="*/ 27913 w 1632292"/>
                <a:gd name="connsiteY22" fmla="*/ 938744 h 1502449"/>
                <a:gd name="connsiteX23" fmla="*/ 21213 w 1632292"/>
                <a:gd name="connsiteY23" fmla="*/ 1502448 h 1502449"/>
                <a:gd name="connsiteX24" fmla="*/ 75748 w 1632292"/>
                <a:gd name="connsiteY24" fmla="*/ 1080299 h 1502449"/>
                <a:gd name="connsiteX25" fmla="*/ 326473 w 1632292"/>
                <a:gd name="connsiteY25"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466250 w 1632292"/>
                <a:gd name="connsiteY7" fmla="*/ 367542 h 1502449"/>
                <a:gd name="connsiteX8" fmla="*/ 1331368 w 1632292"/>
                <a:gd name="connsiteY8" fmla="*/ 171286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466250 w 1632292"/>
                <a:gd name="connsiteY7" fmla="*/ 367542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47591 w 1632292"/>
                <a:gd name="connsiteY6" fmla="*/ 590198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95574 w 1632292"/>
                <a:gd name="connsiteY5" fmla="*/ 870551 h 1502449"/>
                <a:gd name="connsiteX6" fmla="*/ 1530898 w 1632292"/>
                <a:gd name="connsiteY6" fmla="*/ 609313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576595 w 1632292"/>
                <a:gd name="connsiteY5" fmla="*/ 868375 h 1502449"/>
                <a:gd name="connsiteX6" fmla="*/ 1530898 w 1632292"/>
                <a:gd name="connsiteY6" fmla="*/ 609313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605284 w 1632292"/>
                <a:gd name="connsiteY5" fmla="*/ 866405 h 1502449"/>
                <a:gd name="connsiteX6" fmla="*/ 1530898 w 1632292"/>
                <a:gd name="connsiteY6" fmla="*/ 609313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2"/>
                <a:gd name="connsiteY0" fmla="*/ 459456 h 1502449"/>
                <a:gd name="connsiteX1" fmla="*/ 888403 w 1632292"/>
                <a:gd name="connsiteY1" fmla="*/ 265944 h 1502449"/>
                <a:gd name="connsiteX2" fmla="*/ 1358344 w 1632292"/>
                <a:gd name="connsiteY2" fmla="*/ 406308 h 1502449"/>
                <a:gd name="connsiteX3" fmla="*/ 1598847 w 1632292"/>
                <a:gd name="connsiteY3" fmla="*/ 1321919 h 1502449"/>
                <a:gd name="connsiteX4" fmla="*/ 1632292 w 1632292"/>
                <a:gd name="connsiteY4" fmla="*/ 1243225 h 1502449"/>
                <a:gd name="connsiteX5" fmla="*/ 1605284 w 1632292"/>
                <a:gd name="connsiteY5" fmla="*/ 866405 h 1502449"/>
                <a:gd name="connsiteX6" fmla="*/ 1546714 w 1632292"/>
                <a:gd name="connsiteY6" fmla="*/ 611123 h 1502449"/>
                <a:gd name="connsiteX7" fmla="*/ 1448681 w 1632292"/>
                <a:gd name="connsiteY7" fmla="*/ 407583 h 1502449"/>
                <a:gd name="connsiteX8" fmla="*/ 1323507 w 1632292"/>
                <a:gd name="connsiteY8" fmla="*/ 207183 h 1502449"/>
                <a:gd name="connsiteX9" fmla="*/ 1140185 w 1632292"/>
                <a:gd name="connsiteY9" fmla="*/ 83204 h 1502449"/>
                <a:gd name="connsiteX10" fmla="*/ 1185498 w 1632292"/>
                <a:gd name="connsiteY10" fmla="*/ 59724 h 1502449"/>
                <a:gd name="connsiteX11" fmla="*/ 925890 w 1632292"/>
                <a:gd name="connsiteY11" fmla="*/ 11648 h 1502449"/>
                <a:gd name="connsiteX12" fmla="*/ 660351 w 1632292"/>
                <a:gd name="connsiteY12" fmla="*/ 46990 h 1502449"/>
                <a:gd name="connsiteX13" fmla="*/ 725282 w 1632292"/>
                <a:gd name="connsiteY13" fmla="*/ 0 h 1502449"/>
                <a:gd name="connsiteX14" fmla="*/ 498026 w 1632292"/>
                <a:gd name="connsiteY14" fmla="*/ 83331 h 1502449"/>
                <a:gd name="connsiteX15" fmla="*/ 393769 w 1632292"/>
                <a:gd name="connsiteY15" fmla="*/ 178278 h 1502449"/>
                <a:gd name="connsiteX16" fmla="*/ 306323 w 1632292"/>
                <a:gd name="connsiteY16" fmla="*/ 252838 h 1502449"/>
                <a:gd name="connsiteX17" fmla="*/ 271147 w 1632292"/>
                <a:gd name="connsiteY17" fmla="*/ 220934 h 1502449"/>
                <a:gd name="connsiteX18" fmla="*/ 197163 w 1632292"/>
                <a:gd name="connsiteY18" fmla="*/ 383972 h 1502449"/>
                <a:gd name="connsiteX19" fmla="*/ 188156 w 1632292"/>
                <a:gd name="connsiteY19" fmla="*/ 556691 h 1502449"/>
                <a:gd name="connsiteX20" fmla="*/ 141403 w 1632292"/>
                <a:gd name="connsiteY20" fmla="*/ 587205 h 1502449"/>
                <a:gd name="connsiteX21" fmla="*/ 27913 w 1632292"/>
                <a:gd name="connsiteY21" fmla="*/ 938744 h 1502449"/>
                <a:gd name="connsiteX22" fmla="*/ 21213 w 1632292"/>
                <a:gd name="connsiteY22" fmla="*/ 1502448 h 1502449"/>
                <a:gd name="connsiteX23" fmla="*/ 75748 w 1632292"/>
                <a:gd name="connsiteY23" fmla="*/ 1080299 h 1502449"/>
                <a:gd name="connsiteX24" fmla="*/ 326473 w 1632292"/>
                <a:gd name="connsiteY24" fmla="*/ 459456 h 1502449"/>
                <a:gd name="connsiteX0" fmla="*/ 326473 w 1632291"/>
                <a:gd name="connsiteY0" fmla="*/ 459456 h 1502449"/>
                <a:gd name="connsiteX1" fmla="*/ 888403 w 1632291"/>
                <a:gd name="connsiteY1" fmla="*/ 265944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0185 w 1632291"/>
                <a:gd name="connsiteY9" fmla="*/ 83204 h 1502449"/>
                <a:gd name="connsiteX10" fmla="*/ 1185498 w 1632291"/>
                <a:gd name="connsiteY10" fmla="*/ 59724 h 1502449"/>
                <a:gd name="connsiteX11" fmla="*/ 925890 w 1632291"/>
                <a:gd name="connsiteY11" fmla="*/ 11648 h 1502449"/>
                <a:gd name="connsiteX12" fmla="*/ 660351 w 1632291"/>
                <a:gd name="connsiteY12" fmla="*/ 46990 h 1502449"/>
                <a:gd name="connsiteX13" fmla="*/ 725282 w 1632291"/>
                <a:gd name="connsiteY13" fmla="*/ 0 h 1502449"/>
                <a:gd name="connsiteX14" fmla="*/ 498026 w 1632291"/>
                <a:gd name="connsiteY14" fmla="*/ 83331 h 1502449"/>
                <a:gd name="connsiteX15" fmla="*/ 393769 w 1632291"/>
                <a:gd name="connsiteY15" fmla="*/ 178278 h 1502449"/>
                <a:gd name="connsiteX16" fmla="*/ 306323 w 1632291"/>
                <a:gd name="connsiteY16" fmla="*/ 252838 h 1502449"/>
                <a:gd name="connsiteX17" fmla="*/ 271147 w 1632291"/>
                <a:gd name="connsiteY17" fmla="*/ 220934 h 1502449"/>
                <a:gd name="connsiteX18" fmla="*/ 197163 w 1632291"/>
                <a:gd name="connsiteY18" fmla="*/ 383972 h 1502449"/>
                <a:gd name="connsiteX19" fmla="*/ 188156 w 1632291"/>
                <a:gd name="connsiteY19" fmla="*/ 556691 h 1502449"/>
                <a:gd name="connsiteX20" fmla="*/ 141403 w 1632291"/>
                <a:gd name="connsiteY20" fmla="*/ 587205 h 1502449"/>
                <a:gd name="connsiteX21" fmla="*/ 27913 w 1632291"/>
                <a:gd name="connsiteY21" fmla="*/ 938744 h 1502449"/>
                <a:gd name="connsiteX22" fmla="*/ 21213 w 1632291"/>
                <a:gd name="connsiteY22" fmla="*/ 1502448 h 1502449"/>
                <a:gd name="connsiteX23" fmla="*/ 75748 w 1632291"/>
                <a:gd name="connsiteY23" fmla="*/ 1080299 h 1502449"/>
                <a:gd name="connsiteX24" fmla="*/ 326473 w 1632291"/>
                <a:gd name="connsiteY24"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0185 w 1632291"/>
                <a:gd name="connsiteY9" fmla="*/ 83204 h 1502449"/>
                <a:gd name="connsiteX10" fmla="*/ 1185498 w 1632291"/>
                <a:gd name="connsiteY10" fmla="*/ 59724 h 1502449"/>
                <a:gd name="connsiteX11" fmla="*/ 925890 w 1632291"/>
                <a:gd name="connsiteY11" fmla="*/ 11648 h 1502449"/>
                <a:gd name="connsiteX12" fmla="*/ 660351 w 1632291"/>
                <a:gd name="connsiteY12" fmla="*/ 46990 h 1502449"/>
                <a:gd name="connsiteX13" fmla="*/ 725282 w 1632291"/>
                <a:gd name="connsiteY13" fmla="*/ 0 h 1502449"/>
                <a:gd name="connsiteX14" fmla="*/ 498026 w 1632291"/>
                <a:gd name="connsiteY14" fmla="*/ 83331 h 1502449"/>
                <a:gd name="connsiteX15" fmla="*/ 393769 w 1632291"/>
                <a:gd name="connsiteY15" fmla="*/ 178278 h 1502449"/>
                <a:gd name="connsiteX16" fmla="*/ 306323 w 1632291"/>
                <a:gd name="connsiteY16" fmla="*/ 252838 h 1502449"/>
                <a:gd name="connsiteX17" fmla="*/ 271147 w 1632291"/>
                <a:gd name="connsiteY17" fmla="*/ 220934 h 1502449"/>
                <a:gd name="connsiteX18" fmla="*/ 197163 w 1632291"/>
                <a:gd name="connsiteY18" fmla="*/ 383972 h 1502449"/>
                <a:gd name="connsiteX19" fmla="*/ 188156 w 1632291"/>
                <a:gd name="connsiteY19" fmla="*/ 556691 h 1502449"/>
                <a:gd name="connsiteX20" fmla="*/ 141403 w 1632291"/>
                <a:gd name="connsiteY20" fmla="*/ 587205 h 1502449"/>
                <a:gd name="connsiteX21" fmla="*/ 27913 w 1632291"/>
                <a:gd name="connsiteY21" fmla="*/ 938744 h 1502449"/>
                <a:gd name="connsiteX22" fmla="*/ 21213 w 1632291"/>
                <a:gd name="connsiteY22" fmla="*/ 1502448 h 1502449"/>
                <a:gd name="connsiteX23" fmla="*/ 75748 w 1632291"/>
                <a:gd name="connsiteY23" fmla="*/ 1080299 h 1502449"/>
                <a:gd name="connsiteX24" fmla="*/ 326473 w 1632291"/>
                <a:gd name="connsiteY24"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0185 w 1632291"/>
                <a:gd name="connsiteY9" fmla="*/ 83204 h 1502449"/>
                <a:gd name="connsiteX10" fmla="*/ 1185498 w 1632291"/>
                <a:gd name="connsiteY10" fmla="*/ 59724 h 1502449"/>
                <a:gd name="connsiteX11" fmla="*/ 945183 w 1632291"/>
                <a:gd name="connsiteY11" fmla="*/ 82200 h 1502449"/>
                <a:gd name="connsiteX12" fmla="*/ 660351 w 1632291"/>
                <a:gd name="connsiteY12" fmla="*/ 46990 h 1502449"/>
                <a:gd name="connsiteX13" fmla="*/ 725282 w 1632291"/>
                <a:gd name="connsiteY13" fmla="*/ 0 h 1502449"/>
                <a:gd name="connsiteX14" fmla="*/ 498026 w 1632291"/>
                <a:gd name="connsiteY14" fmla="*/ 83331 h 1502449"/>
                <a:gd name="connsiteX15" fmla="*/ 393769 w 1632291"/>
                <a:gd name="connsiteY15" fmla="*/ 178278 h 1502449"/>
                <a:gd name="connsiteX16" fmla="*/ 306323 w 1632291"/>
                <a:gd name="connsiteY16" fmla="*/ 252838 h 1502449"/>
                <a:gd name="connsiteX17" fmla="*/ 271147 w 1632291"/>
                <a:gd name="connsiteY17" fmla="*/ 220934 h 1502449"/>
                <a:gd name="connsiteX18" fmla="*/ 197163 w 1632291"/>
                <a:gd name="connsiteY18" fmla="*/ 383972 h 1502449"/>
                <a:gd name="connsiteX19" fmla="*/ 188156 w 1632291"/>
                <a:gd name="connsiteY19" fmla="*/ 556691 h 1502449"/>
                <a:gd name="connsiteX20" fmla="*/ 141403 w 1632291"/>
                <a:gd name="connsiteY20" fmla="*/ 587205 h 1502449"/>
                <a:gd name="connsiteX21" fmla="*/ 27913 w 1632291"/>
                <a:gd name="connsiteY21" fmla="*/ 938744 h 1502449"/>
                <a:gd name="connsiteX22" fmla="*/ 21213 w 1632291"/>
                <a:gd name="connsiteY22" fmla="*/ 1502448 h 1502449"/>
                <a:gd name="connsiteX23" fmla="*/ 75748 w 1632291"/>
                <a:gd name="connsiteY23" fmla="*/ 1080299 h 1502449"/>
                <a:gd name="connsiteX24" fmla="*/ 326473 w 1632291"/>
                <a:gd name="connsiteY24"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4321 w 1632291"/>
                <a:gd name="connsiteY9" fmla="*/ 136250 h 1502449"/>
                <a:gd name="connsiteX10" fmla="*/ 1185498 w 1632291"/>
                <a:gd name="connsiteY10" fmla="*/ 59724 h 1502449"/>
                <a:gd name="connsiteX11" fmla="*/ 945183 w 1632291"/>
                <a:gd name="connsiteY11" fmla="*/ 82200 h 1502449"/>
                <a:gd name="connsiteX12" fmla="*/ 660351 w 1632291"/>
                <a:gd name="connsiteY12" fmla="*/ 46990 h 1502449"/>
                <a:gd name="connsiteX13" fmla="*/ 725282 w 1632291"/>
                <a:gd name="connsiteY13" fmla="*/ 0 h 1502449"/>
                <a:gd name="connsiteX14" fmla="*/ 498026 w 1632291"/>
                <a:gd name="connsiteY14" fmla="*/ 83331 h 1502449"/>
                <a:gd name="connsiteX15" fmla="*/ 393769 w 1632291"/>
                <a:gd name="connsiteY15" fmla="*/ 178278 h 1502449"/>
                <a:gd name="connsiteX16" fmla="*/ 306323 w 1632291"/>
                <a:gd name="connsiteY16" fmla="*/ 252838 h 1502449"/>
                <a:gd name="connsiteX17" fmla="*/ 271147 w 1632291"/>
                <a:gd name="connsiteY17" fmla="*/ 220934 h 1502449"/>
                <a:gd name="connsiteX18" fmla="*/ 197163 w 1632291"/>
                <a:gd name="connsiteY18" fmla="*/ 383972 h 1502449"/>
                <a:gd name="connsiteX19" fmla="*/ 188156 w 1632291"/>
                <a:gd name="connsiteY19" fmla="*/ 556691 h 1502449"/>
                <a:gd name="connsiteX20" fmla="*/ 141403 w 1632291"/>
                <a:gd name="connsiteY20" fmla="*/ 587205 h 1502449"/>
                <a:gd name="connsiteX21" fmla="*/ 27913 w 1632291"/>
                <a:gd name="connsiteY21" fmla="*/ 938744 h 1502449"/>
                <a:gd name="connsiteX22" fmla="*/ 21213 w 1632291"/>
                <a:gd name="connsiteY22" fmla="*/ 1502448 h 1502449"/>
                <a:gd name="connsiteX23" fmla="*/ 75748 w 1632291"/>
                <a:gd name="connsiteY23" fmla="*/ 1080299 h 1502449"/>
                <a:gd name="connsiteX24" fmla="*/ 326473 w 1632291"/>
                <a:gd name="connsiteY24"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3507 w 1632291"/>
                <a:gd name="connsiteY8" fmla="*/ 207183 h 1502449"/>
                <a:gd name="connsiteX9" fmla="*/ 1144321 w 1632291"/>
                <a:gd name="connsiteY9" fmla="*/ 136250 h 1502449"/>
                <a:gd name="connsiteX10" fmla="*/ 945183 w 1632291"/>
                <a:gd name="connsiteY10" fmla="*/ 82200 h 1502449"/>
                <a:gd name="connsiteX11" fmla="*/ 660351 w 1632291"/>
                <a:gd name="connsiteY11" fmla="*/ 46990 h 1502449"/>
                <a:gd name="connsiteX12" fmla="*/ 725282 w 1632291"/>
                <a:gd name="connsiteY12" fmla="*/ 0 h 1502449"/>
                <a:gd name="connsiteX13" fmla="*/ 498026 w 1632291"/>
                <a:gd name="connsiteY13" fmla="*/ 83331 h 1502449"/>
                <a:gd name="connsiteX14" fmla="*/ 393769 w 1632291"/>
                <a:gd name="connsiteY14" fmla="*/ 178278 h 1502449"/>
                <a:gd name="connsiteX15" fmla="*/ 306323 w 1632291"/>
                <a:gd name="connsiteY15" fmla="*/ 252838 h 1502449"/>
                <a:gd name="connsiteX16" fmla="*/ 271147 w 1632291"/>
                <a:gd name="connsiteY16" fmla="*/ 220934 h 1502449"/>
                <a:gd name="connsiteX17" fmla="*/ 197163 w 1632291"/>
                <a:gd name="connsiteY17" fmla="*/ 383972 h 1502449"/>
                <a:gd name="connsiteX18" fmla="*/ 188156 w 1632291"/>
                <a:gd name="connsiteY18" fmla="*/ 556691 h 1502449"/>
                <a:gd name="connsiteX19" fmla="*/ 141403 w 1632291"/>
                <a:gd name="connsiteY19" fmla="*/ 587205 h 1502449"/>
                <a:gd name="connsiteX20" fmla="*/ 27913 w 1632291"/>
                <a:gd name="connsiteY20" fmla="*/ 938744 h 1502449"/>
                <a:gd name="connsiteX21" fmla="*/ 21213 w 1632291"/>
                <a:gd name="connsiteY21" fmla="*/ 1502448 h 1502449"/>
                <a:gd name="connsiteX22" fmla="*/ 75748 w 1632291"/>
                <a:gd name="connsiteY22" fmla="*/ 1080299 h 1502449"/>
                <a:gd name="connsiteX23" fmla="*/ 326473 w 1632291"/>
                <a:gd name="connsiteY23" fmla="*/ 459456 h 1502449"/>
                <a:gd name="connsiteX0" fmla="*/ 326473 w 1632291"/>
                <a:gd name="connsiteY0" fmla="*/ 459456 h 1502449"/>
                <a:gd name="connsiteX1" fmla="*/ 884925 w 1632291"/>
                <a:gd name="connsiteY1" fmla="*/ 197206 h 1502449"/>
                <a:gd name="connsiteX2" fmla="*/ 1358344 w 1632291"/>
                <a:gd name="connsiteY2" fmla="*/ 406308 h 1502449"/>
                <a:gd name="connsiteX3" fmla="*/ 1598847 w 1632291"/>
                <a:gd name="connsiteY3" fmla="*/ 1321919 h 1502449"/>
                <a:gd name="connsiteX4" fmla="*/ 1632291 w 1632291"/>
                <a:gd name="connsiteY4" fmla="*/ 1243224 h 1502449"/>
                <a:gd name="connsiteX5" fmla="*/ 1605284 w 1632291"/>
                <a:gd name="connsiteY5" fmla="*/ 866405 h 1502449"/>
                <a:gd name="connsiteX6" fmla="*/ 1546714 w 1632291"/>
                <a:gd name="connsiteY6" fmla="*/ 611123 h 1502449"/>
                <a:gd name="connsiteX7" fmla="*/ 1448681 w 1632291"/>
                <a:gd name="connsiteY7" fmla="*/ 407583 h 1502449"/>
                <a:gd name="connsiteX8" fmla="*/ 1322413 w 1632291"/>
                <a:gd name="connsiteY8" fmla="*/ 233342 h 1502449"/>
                <a:gd name="connsiteX9" fmla="*/ 1144321 w 1632291"/>
                <a:gd name="connsiteY9" fmla="*/ 136250 h 1502449"/>
                <a:gd name="connsiteX10" fmla="*/ 945183 w 1632291"/>
                <a:gd name="connsiteY10" fmla="*/ 82200 h 1502449"/>
                <a:gd name="connsiteX11" fmla="*/ 660351 w 1632291"/>
                <a:gd name="connsiteY11" fmla="*/ 46990 h 1502449"/>
                <a:gd name="connsiteX12" fmla="*/ 725282 w 1632291"/>
                <a:gd name="connsiteY12" fmla="*/ 0 h 1502449"/>
                <a:gd name="connsiteX13" fmla="*/ 498026 w 1632291"/>
                <a:gd name="connsiteY13" fmla="*/ 83331 h 1502449"/>
                <a:gd name="connsiteX14" fmla="*/ 393769 w 1632291"/>
                <a:gd name="connsiteY14" fmla="*/ 178278 h 1502449"/>
                <a:gd name="connsiteX15" fmla="*/ 306323 w 1632291"/>
                <a:gd name="connsiteY15" fmla="*/ 252838 h 1502449"/>
                <a:gd name="connsiteX16" fmla="*/ 271147 w 1632291"/>
                <a:gd name="connsiteY16" fmla="*/ 220934 h 1502449"/>
                <a:gd name="connsiteX17" fmla="*/ 197163 w 1632291"/>
                <a:gd name="connsiteY17" fmla="*/ 383972 h 1502449"/>
                <a:gd name="connsiteX18" fmla="*/ 188156 w 1632291"/>
                <a:gd name="connsiteY18" fmla="*/ 556691 h 1502449"/>
                <a:gd name="connsiteX19" fmla="*/ 141403 w 1632291"/>
                <a:gd name="connsiteY19" fmla="*/ 587205 h 1502449"/>
                <a:gd name="connsiteX20" fmla="*/ 27913 w 1632291"/>
                <a:gd name="connsiteY20" fmla="*/ 938744 h 1502449"/>
                <a:gd name="connsiteX21" fmla="*/ 21213 w 1632291"/>
                <a:gd name="connsiteY21" fmla="*/ 1502448 h 1502449"/>
                <a:gd name="connsiteX22" fmla="*/ 75748 w 1632291"/>
                <a:gd name="connsiteY22" fmla="*/ 1080299 h 1502449"/>
                <a:gd name="connsiteX23" fmla="*/ 326473 w 1632291"/>
                <a:gd name="connsiteY23" fmla="*/ 459456 h 1502449"/>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06323 w 1632291"/>
                <a:gd name="connsiteY14" fmla="*/ 209665 h 1459276"/>
                <a:gd name="connsiteX15" fmla="*/ 271147 w 1632291"/>
                <a:gd name="connsiteY15" fmla="*/ 177761 h 1459276"/>
                <a:gd name="connsiteX16" fmla="*/ 197163 w 1632291"/>
                <a:gd name="connsiteY16" fmla="*/ 340799 h 1459276"/>
                <a:gd name="connsiteX17" fmla="*/ 188156 w 1632291"/>
                <a:gd name="connsiteY17" fmla="*/ 513518 h 1459276"/>
                <a:gd name="connsiteX18" fmla="*/ 141403 w 1632291"/>
                <a:gd name="connsiteY18" fmla="*/ 544032 h 1459276"/>
                <a:gd name="connsiteX19" fmla="*/ 27913 w 1632291"/>
                <a:gd name="connsiteY19" fmla="*/ 895571 h 1459276"/>
                <a:gd name="connsiteX20" fmla="*/ 21213 w 1632291"/>
                <a:gd name="connsiteY20" fmla="*/ 1459275 h 1459276"/>
                <a:gd name="connsiteX21" fmla="*/ 75748 w 1632291"/>
                <a:gd name="connsiteY21" fmla="*/ 1037126 h 1459276"/>
                <a:gd name="connsiteX22" fmla="*/ 326473 w 1632291"/>
                <a:gd name="connsiteY22" fmla="*/ 416283 h 1459276"/>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06323 w 1632291"/>
                <a:gd name="connsiteY14" fmla="*/ 209665 h 1459276"/>
                <a:gd name="connsiteX15" fmla="*/ 197163 w 1632291"/>
                <a:gd name="connsiteY15" fmla="*/ 340799 h 1459276"/>
                <a:gd name="connsiteX16" fmla="*/ 188156 w 1632291"/>
                <a:gd name="connsiteY16" fmla="*/ 513518 h 1459276"/>
                <a:gd name="connsiteX17" fmla="*/ 141403 w 1632291"/>
                <a:gd name="connsiteY17" fmla="*/ 544032 h 1459276"/>
                <a:gd name="connsiteX18" fmla="*/ 27913 w 1632291"/>
                <a:gd name="connsiteY18" fmla="*/ 895571 h 1459276"/>
                <a:gd name="connsiteX19" fmla="*/ 21213 w 1632291"/>
                <a:gd name="connsiteY19" fmla="*/ 1459275 h 1459276"/>
                <a:gd name="connsiteX20" fmla="*/ 75748 w 1632291"/>
                <a:gd name="connsiteY20" fmla="*/ 1037126 h 1459276"/>
                <a:gd name="connsiteX21" fmla="*/ 326473 w 1632291"/>
                <a:gd name="connsiteY21" fmla="*/ 416283 h 1459276"/>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06323 w 1632291"/>
                <a:gd name="connsiteY14" fmla="*/ 209665 h 1459276"/>
                <a:gd name="connsiteX15" fmla="*/ 197163 w 1632291"/>
                <a:gd name="connsiteY15" fmla="*/ 340799 h 1459276"/>
                <a:gd name="connsiteX16" fmla="*/ 141403 w 1632291"/>
                <a:gd name="connsiteY16" fmla="*/ 544032 h 1459276"/>
                <a:gd name="connsiteX17" fmla="*/ 27913 w 1632291"/>
                <a:gd name="connsiteY17" fmla="*/ 895571 h 1459276"/>
                <a:gd name="connsiteX18" fmla="*/ 21213 w 1632291"/>
                <a:gd name="connsiteY18" fmla="*/ 1459275 h 1459276"/>
                <a:gd name="connsiteX19" fmla="*/ 75748 w 1632291"/>
                <a:gd name="connsiteY19" fmla="*/ 1037126 h 1459276"/>
                <a:gd name="connsiteX20" fmla="*/ 326473 w 1632291"/>
                <a:gd name="connsiteY20" fmla="*/ 416283 h 1459276"/>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06323 w 1632291"/>
                <a:gd name="connsiteY14" fmla="*/ 209665 h 1459276"/>
                <a:gd name="connsiteX15" fmla="*/ 215047 w 1632291"/>
                <a:gd name="connsiteY15" fmla="*/ 369132 h 1459276"/>
                <a:gd name="connsiteX16" fmla="*/ 141403 w 1632291"/>
                <a:gd name="connsiteY16" fmla="*/ 544032 h 1459276"/>
                <a:gd name="connsiteX17" fmla="*/ 27913 w 1632291"/>
                <a:gd name="connsiteY17" fmla="*/ 895571 h 1459276"/>
                <a:gd name="connsiteX18" fmla="*/ 21213 w 1632291"/>
                <a:gd name="connsiteY18" fmla="*/ 1459275 h 1459276"/>
                <a:gd name="connsiteX19" fmla="*/ 75748 w 1632291"/>
                <a:gd name="connsiteY19" fmla="*/ 1037126 h 1459276"/>
                <a:gd name="connsiteX20" fmla="*/ 326473 w 1632291"/>
                <a:gd name="connsiteY20" fmla="*/ 416283 h 1459276"/>
                <a:gd name="connsiteX0" fmla="*/ 326473 w 1632291"/>
                <a:gd name="connsiteY0" fmla="*/ 416283 h 1459276"/>
                <a:gd name="connsiteX1" fmla="*/ 884925 w 1632291"/>
                <a:gd name="connsiteY1" fmla="*/ 154033 h 1459276"/>
                <a:gd name="connsiteX2" fmla="*/ 1358344 w 1632291"/>
                <a:gd name="connsiteY2" fmla="*/ 363135 h 1459276"/>
                <a:gd name="connsiteX3" fmla="*/ 1598847 w 1632291"/>
                <a:gd name="connsiteY3" fmla="*/ 1278746 h 1459276"/>
                <a:gd name="connsiteX4" fmla="*/ 1632291 w 1632291"/>
                <a:gd name="connsiteY4" fmla="*/ 1200051 h 1459276"/>
                <a:gd name="connsiteX5" fmla="*/ 1605284 w 1632291"/>
                <a:gd name="connsiteY5" fmla="*/ 823232 h 1459276"/>
                <a:gd name="connsiteX6" fmla="*/ 1546714 w 1632291"/>
                <a:gd name="connsiteY6" fmla="*/ 567950 h 1459276"/>
                <a:gd name="connsiteX7" fmla="*/ 1448681 w 1632291"/>
                <a:gd name="connsiteY7" fmla="*/ 364410 h 1459276"/>
                <a:gd name="connsiteX8" fmla="*/ 1322413 w 1632291"/>
                <a:gd name="connsiteY8" fmla="*/ 190169 h 1459276"/>
                <a:gd name="connsiteX9" fmla="*/ 1144321 w 1632291"/>
                <a:gd name="connsiteY9" fmla="*/ 93077 h 1459276"/>
                <a:gd name="connsiteX10" fmla="*/ 945183 w 1632291"/>
                <a:gd name="connsiteY10" fmla="*/ 39027 h 1459276"/>
                <a:gd name="connsiteX11" fmla="*/ 660351 w 1632291"/>
                <a:gd name="connsiteY11" fmla="*/ 3817 h 1459276"/>
                <a:gd name="connsiteX12" fmla="*/ 498026 w 1632291"/>
                <a:gd name="connsiteY12" fmla="*/ 40158 h 1459276"/>
                <a:gd name="connsiteX13" fmla="*/ 393769 w 1632291"/>
                <a:gd name="connsiteY13" fmla="*/ 135105 h 1459276"/>
                <a:gd name="connsiteX14" fmla="*/ 318318 w 1632291"/>
                <a:gd name="connsiteY14" fmla="*/ 226811 h 1459276"/>
                <a:gd name="connsiteX15" fmla="*/ 215047 w 1632291"/>
                <a:gd name="connsiteY15" fmla="*/ 369132 h 1459276"/>
                <a:gd name="connsiteX16" fmla="*/ 141403 w 1632291"/>
                <a:gd name="connsiteY16" fmla="*/ 544032 h 1459276"/>
                <a:gd name="connsiteX17" fmla="*/ 27913 w 1632291"/>
                <a:gd name="connsiteY17" fmla="*/ 895571 h 1459276"/>
                <a:gd name="connsiteX18" fmla="*/ 21213 w 1632291"/>
                <a:gd name="connsiteY18" fmla="*/ 1459275 h 1459276"/>
                <a:gd name="connsiteX19" fmla="*/ 75748 w 1632291"/>
                <a:gd name="connsiteY19" fmla="*/ 1037126 h 1459276"/>
                <a:gd name="connsiteX20" fmla="*/ 326473 w 1632291"/>
                <a:gd name="connsiteY20" fmla="*/ 416283 h 1459276"/>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498026 w 1632291"/>
                <a:gd name="connsiteY12" fmla="*/ 7666 h 1426784"/>
                <a:gd name="connsiteX13" fmla="*/ 393769 w 1632291"/>
                <a:gd name="connsiteY13" fmla="*/ 102613 h 1426784"/>
                <a:gd name="connsiteX14" fmla="*/ 318318 w 1632291"/>
                <a:gd name="connsiteY14" fmla="*/ 194319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393769 w 1632291"/>
                <a:gd name="connsiteY13" fmla="*/ 102613 h 1426784"/>
                <a:gd name="connsiteX14" fmla="*/ 318318 w 1632291"/>
                <a:gd name="connsiteY14" fmla="*/ 194319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18318 w 1632291"/>
                <a:gd name="connsiteY14" fmla="*/ 194319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 name="connsiteX0" fmla="*/ 326473 w 1632291"/>
                <a:gd name="connsiteY0" fmla="*/ 383791 h 1426784"/>
                <a:gd name="connsiteX1" fmla="*/ 884925 w 1632291"/>
                <a:gd name="connsiteY1" fmla="*/ 121541 h 1426784"/>
                <a:gd name="connsiteX2" fmla="*/ 1358344 w 1632291"/>
                <a:gd name="connsiteY2" fmla="*/ 330643 h 1426784"/>
                <a:gd name="connsiteX3" fmla="*/ 1598847 w 1632291"/>
                <a:gd name="connsiteY3" fmla="*/ 1246254 h 1426784"/>
                <a:gd name="connsiteX4" fmla="*/ 1632291 w 1632291"/>
                <a:gd name="connsiteY4" fmla="*/ 1167559 h 1426784"/>
                <a:gd name="connsiteX5" fmla="*/ 1605284 w 1632291"/>
                <a:gd name="connsiteY5" fmla="*/ 790740 h 1426784"/>
                <a:gd name="connsiteX6" fmla="*/ 1546714 w 1632291"/>
                <a:gd name="connsiteY6" fmla="*/ 535458 h 1426784"/>
                <a:gd name="connsiteX7" fmla="*/ 1448681 w 1632291"/>
                <a:gd name="connsiteY7" fmla="*/ 331918 h 1426784"/>
                <a:gd name="connsiteX8" fmla="*/ 1322413 w 1632291"/>
                <a:gd name="connsiteY8" fmla="*/ 157677 h 1426784"/>
                <a:gd name="connsiteX9" fmla="*/ 1144321 w 1632291"/>
                <a:gd name="connsiteY9" fmla="*/ 60585 h 1426784"/>
                <a:gd name="connsiteX10" fmla="*/ 945183 w 1632291"/>
                <a:gd name="connsiteY10" fmla="*/ 6535 h 1426784"/>
                <a:gd name="connsiteX11" fmla="*/ 661980 w 1632291"/>
                <a:gd name="connsiteY11" fmla="*/ 8308 h 1426784"/>
                <a:gd name="connsiteX12" fmla="*/ 515031 w 1632291"/>
                <a:gd name="connsiteY12" fmla="*/ 56928 h 1426784"/>
                <a:gd name="connsiteX13" fmla="*/ 405325 w 1632291"/>
                <a:gd name="connsiteY13" fmla="*/ 130222 h 1426784"/>
                <a:gd name="connsiteX14" fmla="*/ 336421 w 1632291"/>
                <a:gd name="connsiteY14" fmla="*/ 217420 h 1426784"/>
                <a:gd name="connsiteX15" fmla="*/ 215047 w 1632291"/>
                <a:gd name="connsiteY15" fmla="*/ 336640 h 1426784"/>
                <a:gd name="connsiteX16" fmla="*/ 141403 w 1632291"/>
                <a:gd name="connsiteY16" fmla="*/ 511540 h 1426784"/>
                <a:gd name="connsiteX17" fmla="*/ 27913 w 1632291"/>
                <a:gd name="connsiteY17" fmla="*/ 863079 h 1426784"/>
                <a:gd name="connsiteX18" fmla="*/ 21213 w 1632291"/>
                <a:gd name="connsiteY18" fmla="*/ 1426783 h 1426784"/>
                <a:gd name="connsiteX19" fmla="*/ 75748 w 1632291"/>
                <a:gd name="connsiteY19" fmla="*/ 1004634 h 1426784"/>
                <a:gd name="connsiteX20" fmla="*/ 326473 w 1632291"/>
                <a:gd name="connsiteY20" fmla="*/ 383791 h 142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2291" h="1426784">
                  <a:moveTo>
                    <a:pt x="326473" y="383791"/>
                  </a:moveTo>
                  <a:cubicBezTo>
                    <a:pt x="466376" y="281884"/>
                    <a:pt x="586725" y="122013"/>
                    <a:pt x="884925" y="121541"/>
                  </a:cubicBezTo>
                  <a:cubicBezTo>
                    <a:pt x="1072877" y="120383"/>
                    <a:pt x="1158523" y="146392"/>
                    <a:pt x="1358344" y="330643"/>
                  </a:cubicBezTo>
                  <a:cubicBezTo>
                    <a:pt x="1426308" y="440267"/>
                    <a:pt x="1541690" y="1045321"/>
                    <a:pt x="1598847" y="1246254"/>
                  </a:cubicBezTo>
                  <a:cubicBezTo>
                    <a:pt x="1582898" y="1199178"/>
                    <a:pt x="1602522" y="1276443"/>
                    <a:pt x="1632291" y="1167559"/>
                  </a:cubicBezTo>
                  <a:cubicBezTo>
                    <a:pt x="1628594" y="1074311"/>
                    <a:pt x="1599492" y="882902"/>
                    <a:pt x="1605284" y="790740"/>
                  </a:cubicBezTo>
                  <a:cubicBezTo>
                    <a:pt x="1620452" y="726132"/>
                    <a:pt x="1562502" y="607210"/>
                    <a:pt x="1546714" y="535458"/>
                  </a:cubicBezTo>
                  <a:lnTo>
                    <a:pt x="1448681" y="331918"/>
                  </a:lnTo>
                  <a:lnTo>
                    <a:pt x="1322413" y="157677"/>
                  </a:lnTo>
                  <a:cubicBezTo>
                    <a:pt x="1243054" y="116159"/>
                    <a:pt x="1237967" y="49716"/>
                    <a:pt x="1144321" y="60585"/>
                  </a:cubicBezTo>
                  <a:cubicBezTo>
                    <a:pt x="1081267" y="39755"/>
                    <a:pt x="1025845" y="21412"/>
                    <a:pt x="945183" y="6535"/>
                  </a:cubicBezTo>
                  <a:cubicBezTo>
                    <a:pt x="851929" y="8507"/>
                    <a:pt x="743328" y="-10333"/>
                    <a:pt x="661980" y="8308"/>
                  </a:cubicBezTo>
                  <a:lnTo>
                    <a:pt x="515031" y="56928"/>
                  </a:lnTo>
                  <a:cubicBezTo>
                    <a:pt x="481693" y="89471"/>
                    <a:pt x="431519" y="95297"/>
                    <a:pt x="405325" y="130222"/>
                  </a:cubicBezTo>
                  <a:cubicBezTo>
                    <a:pt x="370275" y="164299"/>
                    <a:pt x="347658" y="169056"/>
                    <a:pt x="336421" y="217420"/>
                  </a:cubicBezTo>
                  <a:lnTo>
                    <a:pt x="215047" y="336640"/>
                  </a:lnTo>
                  <a:cubicBezTo>
                    <a:pt x="187560" y="392368"/>
                    <a:pt x="169611" y="419078"/>
                    <a:pt x="141403" y="511540"/>
                  </a:cubicBezTo>
                  <a:cubicBezTo>
                    <a:pt x="145529" y="599811"/>
                    <a:pt x="67263" y="727939"/>
                    <a:pt x="27913" y="863079"/>
                  </a:cubicBezTo>
                  <a:cubicBezTo>
                    <a:pt x="25068" y="966742"/>
                    <a:pt x="-28873" y="1295877"/>
                    <a:pt x="21213" y="1426783"/>
                  </a:cubicBezTo>
                  <a:cubicBezTo>
                    <a:pt x="57734" y="1394216"/>
                    <a:pt x="89234" y="1058632"/>
                    <a:pt x="75748" y="1004634"/>
                  </a:cubicBezTo>
                  <a:cubicBezTo>
                    <a:pt x="67497" y="888661"/>
                    <a:pt x="208518" y="514052"/>
                    <a:pt x="326473" y="383791"/>
                  </a:cubicBezTo>
                  <a:close/>
                </a:path>
              </a:pathLst>
            </a:custGeom>
            <a:pattFill prst="pct5">
              <a:fgClr>
                <a:sysClr val="windowText" lastClr="000000"/>
              </a:fgClr>
              <a:bgClr>
                <a:srgbClr val="FBB261"/>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4362570A-7481-45CA-BCE5-6F728464D254}"/>
              </a:ext>
            </a:extLst>
          </p:cNvPr>
          <p:cNvGrpSpPr/>
          <p:nvPr/>
        </p:nvGrpSpPr>
        <p:grpSpPr>
          <a:xfrm rot="20946682">
            <a:off x="450208" y="3471091"/>
            <a:ext cx="277819" cy="147469"/>
            <a:chOff x="2292924" y="1146401"/>
            <a:chExt cx="366419" cy="234125"/>
          </a:xfrm>
        </p:grpSpPr>
        <p:sp>
          <p:nvSpPr>
            <p:cNvPr id="49" name="Oval 5">
              <a:extLst>
                <a:ext uri="{FF2B5EF4-FFF2-40B4-BE49-F238E27FC236}">
                  <a16:creationId xmlns:a16="http://schemas.microsoft.com/office/drawing/2014/main" id="{F61B776E-611A-4D0A-A704-A6AA01F340D3}"/>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Oval 4">
              <a:extLst>
                <a:ext uri="{FF2B5EF4-FFF2-40B4-BE49-F238E27FC236}">
                  <a16:creationId xmlns:a16="http://schemas.microsoft.com/office/drawing/2014/main" id="{56C8D1B3-B5D2-453E-9EDB-239DCD786C7F}"/>
                </a:ext>
              </a:extLst>
            </p:cNvPr>
            <p:cNvSpPr/>
            <p:nvPr/>
          </p:nvSpPr>
          <p:spPr>
            <a:xfrm rot="21467118" flipH="1">
              <a:off x="2296059" y="1168253"/>
              <a:ext cx="363284" cy="212273"/>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BF7CDA3E-5077-4F02-BC49-3B15B00F31E2}"/>
                </a:ext>
              </a:extLst>
            </p:cNvPr>
            <p:cNvSpPr/>
            <p:nvPr/>
          </p:nvSpPr>
          <p:spPr>
            <a:xfrm rot="1695153" flipH="1">
              <a:off x="2351497" y="1176611"/>
              <a:ext cx="202343" cy="202344"/>
            </a:xfrm>
            <a:prstGeom prst="ellipse">
              <a:avLst/>
            </a:prstGeom>
            <a:solidFill>
              <a:srgbClr val="573D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688B55C0-3023-414B-AFD7-9AEB08A24CFE}"/>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4D710B8B-DED9-4DC1-8519-5CFBFFF376BE}"/>
                </a:ext>
              </a:extLst>
            </p:cNvPr>
            <p:cNvSpPr/>
            <p:nvPr/>
          </p:nvSpPr>
          <p:spPr>
            <a:xfrm rot="1695153" flipH="1">
              <a:off x="2375391" y="1208573"/>
              <a:ext cx="91974" cy="91974"/>
            </a:xfrm>
            <a:prstGeom prst="ellipse">
              <a:avLst/>
            </a:prstGeom>
            <a:solidFill>
              <a:srgbClr val="F9E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D7B1FE5D-044B-48D1-A369-B0284846C053}"/>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285DBF7-8A53-443A-9A96-898CB412746F}"/>
              </a:ext>
            </a:extLst>
          </p:cNvPr>
          <p:cNvGrpSpPr/>
          <p:nvPr/>
        </p:nvGrpSpPr>
        <p:grpSpPr>
          <a:xfrm>
            <a:off x="645755" y="3802517"/>
            <a:ext cx="292854" cy="172646"/>
            <a:chOff x="2751023" y="2876401"/>
            <a:chExt cx="306685" cy="217634"/>
          </a:xfrm>
        </p:grpSpPr>
        <p:sp>
          <p:nvSpPr>
            <p:cNvPr id="47" name="Chord 14349">
              <a:extLst>
                <a:ext uri="{FF2B5EF4-FFF2-40B4-BE49-F238E27FC236}">
                  <a16:creationId xmlns:a16="http://schemas.microsoft.com/office/drawing/2014/main" id="{D5E62FF7-0B28-4014-8432-5FCFC3BB8054}"/>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hord 14349">
              <a:extLst>
                <a:ext uri="{FF2B5EF4-FFF2-40B4-BE49-F238E27FC236}">
                  <a16:creationId xmlns:a16="http://schemas.microsoft.com/office/drawing/2014/main" id="{58E4AD31-0A5F-4EE2-A92E-DB2A9EFEA855}"/>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Freeform: Shape 609">
            <a:extLst>
              <a:ext uri="{FF2B5EF4-FFF2-40B4-BE49-F238E27FC236}">
                <a16:creationId xmlns:a16="http://schemas.microsoft.com/office/drawing/2014/main" id="{C1B46ADC-CF52-4935-BC57-F5874D0413D2}"/>
              </a:ext>
            </a:extLst>
          </p:cNvPr>
          <p:cNvSpPr/>
          <p:nvPr/>
        </p:nvSpPr>
        <p:spPr>
          <a:xfrm>
            <a:off x="713357" y="3684766"/>
            <a:ext cx="95644" cy="68789"/>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78B5E2CC-0E8A-45C5-B910-9CC081F73BBD}"/>
              </a:ext>
            </a:extLst>
          </p:cNvPr>
          <p:cNvGrpSpPr/>
          <p:nvPr/>
        </p:nvGrpSpPr>
        <p:grpSpPr>
          <a:xfrm rot="710942" flipH="1">
            <a:off x="800234" y="3459880"/>
            <a:ext cx="277819" cy="149307"/>
            <a:chOff x="2292924" y="1146401"/>
            <a:chExt cx="366419" cy="234125"/>
          </a:xfrm>
        </p:grpSpPr>
        <p:sp>
          <p:nvSpPr>
            <p:cNvPr id="41" name="Oval 5">
              <a:extLst>
                <a:ext uri="{FF2B5EF4-FFF2-40B4-BE49-F238E27FC236}">
                  <a16:creationId xmlns:a16="http://schemas.microsoft.com/office/drawing/2014/main" id="{33423420-0FE7-4A85-9CA7-A9C8E3889437}"/>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Oval 4">
              <a:extLst>
                <a:ext uri="{FF2B5EF4-FFF2-40B4-BE49-F238E27FC236}">
                  <a16:creationId xmlns:a16="http://schemas.microsoft.com/office/drawing/2014/main" id="{0E7BA8AC-6AEE-4460-A26F-7D1749C7F803}"/>
                </a:ext>
              </a:extLst>
            </p:cNvPr>
            <p:cNvSpPr/>
            <p:nvPr/>
          </p:nvSpPr>
          <p:spPr>
            <a:xfrm rot="21467118" flipH="1">
              <a:off x="2296059" y="1168253"/>
              <a:ext cx="363284" cy="212273"/>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63BA68ED-7C4F-4583-8988-BB85B91599CD}"/>
                </a:ext>
              </a:extLst>
            </p:cNvPr>
            <p:cNvSpPr/>
            <p:nvPr/>
          </p:nvSpPr>
          <p:spPr>
            <a:xfrm rot="1695153" flipH="1">
              <a:off x="2351497" y="1176611"/>
              <a:ext cx="202343" cy="202344"/>
            </a:xfrm>
            <a:prstGeom prst="ellipse">
              <a:avLst/>
            </a:prstGeom>
            <a:solidFill>
              <a:srgbClr val="573D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C624133C-E731-4509-A7CF-6B0DD3F1D742}"/>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41599EB5-6507-4A9D-B3C1-9F1D689C2CA8}"/>
                </a:ext>
              </a:extLst>
            </p:cNvPr>
            <p:cNvSpPr/>
            <p:nvPr/>
          </p:nvSpPr>
          <p:spPr>
            <a:xfrm rot="1695153" flipH="1">
              <a:off x="2375391" y="1208573"/>
              <a:ext cx="91974" cy="91974"/>
            </a:xfrm>
            <a:prstGeom prst="ellipse">
              <a:avLst/>
            </a:prstGeom>
            <a:solidFill>
              <a:srgbClr val="F9E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A68308AA-9FAC-4ACF-8508-4E3E02790E14}"/>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9" name="Chord 14349">
            <a:extLst>
              <a:ext uri="{FF2B5EF4-FFF2-40B4-BE49-F238E27FC236}">
                <a16:creationId xmlns:a16="http://schemas.microsoft.com/office/drawing/2014/main" id="{698B32E0-4D3C-453F-84B5-67C76CFB89C5}"/>
              </a:ext>
            </a:extLst>
          </p:cNvPr>
          <p:cNvSpPr/>
          <p:nvPr/>
        </p:nvSpPr>
        <p:spPr>
          <a:xfrm rot="12553421" flipH="1">
            <a:off x="348642" y="5438596"/>
            <a:ext cx="387951" cy="26015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Chord 14349">
            <a:extLst>
              <a:ext uri="{FF2B5EF4-FFF2-40B4-BE49-F238E27FC236}">
                <a16:creationId xmlns:a16="http://schemas.microsoft.com/office/drawing/2014/main" id="{317E85FF-9E17-4927-A4C1-BDAD0E703623}"/>
              </a:ext>
            </a:extLst>
          </p:cNvPr>
          <p:cNvSpPr/>
          <p:nvPr/>
        </p:nvSpPr>
        <p:spPr>
          <a:xfrm rot="9046579">
            <a:off x="814594" y="5438596"/>
            <a:ext cx="387951" cy="26015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57" name="Group 56">
            <a:extLst>
              <a:ext uri="{FF2B5EF4-FFF2-40B4-BE49-F238E27FC236}">
                <a16:creationId xmlns:a16="http://schemas.microsoft.com/office/drawing/2014/main" id="{4E0D0C2F-C101-48CB-A930-4F638C8C510E}"/>
              </a:ext>
            </a:extLst>
          </p:cNvPr>
          <p:cNvGrpSpPr/>
          <p:nvPr/>
        </p:nvGrpSpPr>
        <p:grpSpPr>
          <a:xfrm>
            <a:off x="4592509" y="3067673"/>
            <a:ext cx="1626753" cy="2797022"/>
            <a:chOff x="187835" y="3982767"/>
            <a:chExt cx="1348544" cy="2318673"/>
          </a:xfrm>
        </p:grpSpPr>
        <p:sp>
          <p:nvSpPr>
            <p:cNvPr id="58" name="Freeform: Shape 548">
              <a:extLst>
                <a:ext uri="{FF2B5EF4-FFF2-40B4-BE49-F238E27FC236}">
                  <a16:creationId xmlns:a16="http://schemas.microsoft.com/office/drawing/2014/main" id="{F3B35050-1BD0-4E80-A220-2144EC117D40}"/>
                </a:ext>
              </a:extLst>
            </p:cNvPr>
            <p:cNvSpPr/>
            <p:nvPr/>
          </p:nvSpPr>
          <p:spPr>
            <a:xfrm>
              <a:off x="187835" y="4030535"/>
              <a:ext cx="1348544" cy="1084734"/>
            </a:xfrm>
            <a:custGeom>
              <a:avLst/>
              <a:gdLst>
                <a:gd name="connsiteX0" fmla="*/ 0 w 1098550"/>
                <a:gd name="connsiteY0" fmla="*/ 971550 h 1187450"/>
                <a:gd name="connsiteX1" fmla="*/ 120650 w 1098550"/>
                <a:gd name="connsiteY1" fmla="*/ 939800 h 1187450"/>
                <a:gd name="connsiteX2" fmla="*/ 139700 w 1098550"/>
                <a:gd name="connsiteY2" fmla="*/ 552450 h 1187450"/>
                <a:gd name="connsiteX3" fmla="*/ 254000 w 1098550"/>
                <a:gd name="connsiteY3" fmla="*/ 114300 h 1187450"/>
                <a:gd name="connsiteX4" fmla="*/ 546100 w 1098550"/>
                <a:gd name="connsiteY4" fmla="*/ 0 h 1187450"/>
                <a:gd name="connsiteX5" fmla="*/ 882650 w 1098550"/>
                <a:gd name="connsiteY5" fmla="*/ 146050 h 1187450"/>
                <a:gd name="connsiteX6" fmla="*/ 952500 w 1098550"/>
                <a:gd name="connsiteY6" fmla="*/ 666750 h 1187450"/>
                <a:gd name="connsiteX7" fmla="*/ 1022350 w 1098550"/>
                <a:gd name="connsiteY7" fmla="*/ 958850 h 1187450"/>
                <a:gd name="connsiteX8" fmla="*/ 1098550 w 1098550"/>
                <a:gd name="connsiteY8" fmla="*/ 977900 h 1187450"/>
                <a:gd name="connsiteX9" fmla="*/ 927100 w 1098550"/>
                <a:gd name="connsiteY9" fmla="*/ 1162050 h 1187450"/>
                <a:gd name="connsiteX10" fmla="*/ 679450 w 1098550"/>
                <a:gd name="connsiteY10" fmla="*/ 1092200 h 1187450"/>
                <a:gd name="connsiteX11" fmla="*/ 641350 w 1098550"/>
                <a:gd name="connsiteY11" fmla="*/ 876300 h 1187450"/>
                <a:gd name="connsiteX12" fmla="*/ 450850 w 1098550"/>
                <a:gd name="connsiteY12" fmla="*/ 882650 h 1187450"/>
                <a:gd name="connsiteX13" fmla="*/ 361950 w 1098550"/>
                <a:gd name="connsiteY13" fmla="*/ 1117600 h 1187450"/>
                <a:gd name="connsiteX14" fmla="*/ 171450 w 1098550"/>
                <a:gd name="connsiteY14" fmla="*/ 1187450 h 1187450"/>
                <a:gd name="connsiteX15" fmla="*/ 76200 w 1098550"/>
                <a:gd name="connsiteY15" fmla="*/ 1079500 h 1187450"/>
                <a:gd name="connsiteX16" fmla="*/ 0 w 1098550"/>
                <a:gd name="connsiteY16" fmla="*/ 971550 h 1187450"/>
                <a:gd name="connsiteX0" fmla="*/ 0 w 1098550"/>
                <a:gd name="connsiteY0" fmla="*/ 973931 h 1189831"/>
                <a:gd name="connsiteX1" fmla="*/ 120650 w 1098550"/>
                <a:gd name="connsiteY1" fmla="*/ 942181 h 1189831"/>
                <a:gd name="connsiteX2" fmla="*/ 139700 w 1098550"/>
                <a:gd name="connsiteY2" fmla="*/ 554831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39700 w 1098550"/>
                <a:gd name="connsiteY2" fmla="*/ 554831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54000 w 1098550"/>
                <a:gd name="connsiteY3" fmla="*/ 116681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82650 w 1098550"/>
                <a:gd name="connsiteY5" fmla="*/ 148431 h 1189831"/>
                <a:gd name="connsiteX6" fmla="*/ 952500 w 1098550"/>
                <a:gd name="connsiteY6" fmla="*/ 669131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82650 w 1098550"/>
                <a:gd name="connsiteY5" fmla="*/ 148431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82650 w 1098550"/>
                <a:gd name="connsiteY5" fmla="*/ 148431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31069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27100 w 1098550"/>
                <a:gd name="connsiteY9" fmla="*/ 1164431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79450 w 1098550"/>
                <a:gd name="connsiteY10" fmla="*/ 1094581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703262 w 1098550"/>
                <a:gd name="connsiteY10" fmla="*/ 1080293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84212 w 1098550"/>
                <a:gd name="connsiteY10" fmla="*/ 1082674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84212 w 1098550"/>
                <a:gd name="connsiteY10" fmla="*/ 1082674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84212 w 1098550"/>
                <a:gd name="connsiteY10" fmla="*/ 1082674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89831"/>
                <a:gd name="connsiteX1" fmla="*/ 120650 w 1098550"/>
                <a:gd name="connsiteY1" fmla="*/ 942181 h 1189831"/>
                <a:gd name="connsiteX2" fmla="*/ 115888 w 1098550"/>
                <a:gd name="connsiteY2" fmla="*/ 542925 h 1189831"/>
                <a:gd name="connsiteX3" fmla="*/ 263525 w 1098550"/>
                <a:gd name="connsiteY3" fmla="*/ 130968 h 1189831"/>
                <a:gd name="connsiteX4" fmla="*/ 541337 w 1098550"/>
                <a:gd name="connsiteY4" fmla="*/ 0 h 1189831"/>
                <a:gd name="connsiteX5" fmla="*/ 851693 w 1098550"/>
                <a:gd name="connsiteY5" fmla="*/ 155574 h 1189831"/>
                <a:gd name="connsiteX6" fmla="*/ 942975 w 1098550"/>
                <a:gd name="connsiteY6" fmla="*/ 664369 h 1189831"/>
                <a:gd name="connsiteX7" fmla="*/ 1022350 w 1098550"/>
                <a:gd name="connsiteY7" fmla="*/ 961231 h 1189831"/>
                <a:gd name="connsiteX8" fmla="*/ 1098550 w 1098550"/>
                <a:gd name="connsiteY8" fmla="*/ 980281 h 1189831"/>
                <a:gd name="connsiteX9" fmla="*/ 903288 w 1098550"/>
                <a:gd name="connsiteY9" fmla="*/ 1173956 h 1189831"/>
                <a:gd name="connsiteX10" fmla="*/ 691355 w 1098550"/>
                <a:gd name="connsiteY10" fmla="*/ 1080292 h 1189831"/>
                <a:gd name="connsiteX11" fmla="*/ 641350 w 1098550"/>
                <a:gd name="connsiteY11" fmla="*/ 878681 h 1189831"/>
                <a:gd name="connsiteX12" fmla="*/ 450850 w 1098550"/>
                <a:gd name="connsiteY12" fmla="*/ 885031 h 1189831"/>
                <a:gd name="connsiteX13" fmla="*/ 361950 w 1098550"/>
                <a:gd name="connsiteY13" fmla="*/ 1119981 h 1189831"/>
                <a:gd name="connsiteX14" fmla="*/ 171450 w 1098550"/>
                <a:gd name="connsiteY14" fmla="*/ 1189831 h 1189831"/>
                <a:gd name="connsiteX15" fmla="*/ 76200 w 1098550"/>
                <a:gd name="connsiteY15" fmla="*/ 1081881 h 1189831"/>
                <a:gd name="connsiteX16" fmla="*/ 0 w 1098550"/>
                <a:gd name="connsiteY16" fmla="*/ 973931 h 1189831"/>
                <a:gd name="connsiteX0" fmla="*/ 0 w 1098550"/>
                <a:gd name="connsiteY0" fmla="*/ 973931 h 1178600"/>
                <a:gd name="connsiteX1" fmla="*/ 120650 w 1098550"/>
                <a:gd name="connsiteY1" fmla="*/ 942181 h 1178600"/>
                <a:gd name="connsiteX2" fmla="*/ 115888 w 1098550"/>
                <a:gd name="connsiteY2" fmla="*/ 542925 h 1178600"/>
                <a:gd name="connsiteX3" fmla="*/ 263525 w 1098550"/>
                <a:gd name="connsiteY3" fmla="*/ 130968 h 1178600"/>
                <a:gd name="connsiteX4" fmla="*/ 541337 w 1098550"/>
                <a:gd name="connsiteY4" fmla="*/ 0 h 1178600"/>
                <a:gd name="connsiteX5" fmla="*/ 851693 w 1098550"/>
                <a:gd name="connsiteY5" fmla="*/ 155574 h 1178600"/>
                <a:gd name="connsiteX6" fmla="*/ 942975 w 1098550"/>
                <a:gd name="connsiteY6" fmla="*/ 664369 h 1178600"/>
                <a:gd name="connsiteX7" fmla="*/ 1022350 w 1098550"/>
                <a:gd name="connsiteY7" fmla="*/ 961231 h 1178600"/>
                <a:gd name="connsiteX8" fmla="*/ 1098550 w 1098550"/>
                <a:gd name="connsiteY8" fmla="*/ 980281 h 1178600"/>
                <a:gd name="connsiteX9" fmla="*/ 903288 w 1098550"/>
                <a:gd name="connsiteY9" fmla="*/ 1173956 h 1178600"/>
                <a:gd name="connsiteX10" fmla="*/ 691355 w 1098550"/>
                <a:gd name="connsiteY10" fmla="*/ 1080292 h 1178600"/>
                <a:gd name="connsiteX11" fmla="*/ 641350 w 1098550"/>
                <a:gd name="connsiteY11" fmla="*/ 878681 h 1178600"/>
                <a:gd name="connsiteX12" fmla="*/ 450850 w 1098550"/>
                <a:gd name="connsiteY12" fmla="*/ 885031 h 1178600"/>
                <a:gd name="connsiteX13" fmla="*/ 361950 w 1098550"/>
                <a:gd name="connsiteY13" fmla="*/ 1119981 h 1178600"/>
                <a:gd name="connsiteX14" fmla="*/ 111919 w 1098550"/>
                <a:gd name="connsiteY14" fmla="*/ 1156494 h 1178600"/>
                <a:gd name="connsiteX15" fmla="*/ 76200 w 1098550"/>
                <a:gd name="connsiteY15" fmla="*/ 1081881 h 1178600"/>
                <a:gd name="connsiteX16" fmla="*/ 0 w 1098550"/>
                <a:gd name="connsiteY16" fmla="*/ 973931 h 1178600"/>
                <a:gd name="connsiteX0" fmla="*/ 0 w 1098550"/>
                <a:gd name="connsiteY0" fmla="*/ 973931 h 1178600"/>
                <a:gd name="connsiteX1" fmla="*/ 120650 w 1098550"/>
                <a:gd name="connsiteY1" fmla="*/ 942181 h 1178600"/>
                <a:gd name="connsiteX2" fmla="*/ 115888 w 1098550"/>
                <a:gd name="connsiteY2" fmla="*/ 542925 h 1178600"/>
                <a:gd name="connsiteX3" fmla="*/ 263525 w 1098550"/>
                <a:gd name="connsiteY3" fmla="*/ 130968 h 1178600"/>
                <a:gd name="connsiteX4" fmla="*/ 541337 w 1098550"/>
                <a:gd name="connsiteY4" fmla="*/ 0 h 1178600"/>
                <a:gd name="connsiteX5" fmla="*/ 851693 w 1098550"/>
                <a:gd name="connsiteY5" fmla="*/ 155574 h 1178600"/>
                <a:gd name="connsiteX6" fmla="*/ 942975 w 1098550"/>
                <a:gd name="connsiteY6" fmla="*/ 664369 h 1178600"/>
                <a:gd name="connsiteX7" fmla="*/ 1022350 w 1098550"/>
                <a:gd name="connsiteY7" fmla="*/ 961231 h 1178600"/>
                <a:gd name="connsiteX8" fmla="*/ 1098550 w 1098550"/>
                <a:gd name="connsiteY8" fmla="*/ 980281 h 1178600"/>
                <a:gd name="connsiteX9" fmla="*/ 903288 w 1098550"/>
                <a:gd name="connsiteY9" fmla="*/ 1173956 h 1178600"/>
                <a:gd name="connsiteX10" fmla="*/ 691355 w 1098550"/>
                <a:gd name="connsiteY10" fmla="*/ 1080292 h 1178600"/>
                <a:gd name="connsiteX11" fmla="*/ 641350 w 1098550"/>
                <a:gd name="connsiteY11" fmla="*/ 878681 h 1178600"/>
                <a:gd name="connsiteX12" fmla="*/ 450850 w 1098550"/>
                <a:gd name="connsiteY12" fmla="*/ 885031 h 1178600"/>
                <a:gd name="connsiteX13" fmla="*/ 361950 w 1098550"/>
                <a:gd name="connsiteY13" fmla="*/ 1119981 h 1178600"/>
                <a:gd name="connsiteX14" fmla="*/ 111919 w 1098550"/>
                <a:gd name="connsiteY14" fmla="*/ 1156494 h 1178600"/>
                <a:gd name="connsiteX15" fmla="*/ 76200 w 1098550"/>
                <a:gd name="connsiteY15" fmla="*/ 1081881 h 1178600"/>
                <a:gd name="connsiteX16" fmla="*/ 0 w 1098550"/>
                <a:gd name="connsiteY16" fmla="*/ 973931 h 1178600"/>
                <a:gd name="connsiteX0" fmla="*/ 0 w 1098550"/>
                <a:gd name="connsiteY0" fmla="*/ 973931 h 1178600"/>
                <a:gd name="connsiteX1" fmla="*/ 120650 w 1098550"/>
                <a:gd name="connsiteY1" fmla="*/ 942181 h 1178600"/>
                <a:gd name="connsiteX2" fmla="*/ 115888 w 1098550"/>
                <a:gd name="connsiteY2" fmla="*/ 542925 h 1178600"/>
                <a:gd name="connsiteX3" fmla="*/ 263525 w 1098550"/>
                <a:gd name="connsiteY3" fmla="*/ 130968 h 1178600"/>
                <a:gd name="connsiteX4" fmla="*/ 541337 w 1098550"/>
                <a:gd name="connsiteY4" fmla="*/ 0 h 1178600"/>
                <a:gd name="connsiteX5" fmla="*/ 851693 w 1098550"/>
                <a:gd name="connsiteY5" fmla="*/ 155574 h 1178600"/>
                <a:gd name="connsiteX6" fmla="*/ 942975 w 1098550"/>
                <a:gd name="connsiteY6" fmla="*/ 664369 h 1178600"/>
                <a:gd name="connsiteX7" fmla="*/ 1022350 w 1098550"/>
                <a:gd name="connsiteY7" fmla="*/ 961231 h 1178600"/>
                <a:gd name="connsiteX8" fmla="*/ 1098550 w 1098550"/>
                <a:gd name="connsiteY8" fmla="*/ 980281 h 1178600"/>
                <a:gd name="connsiteX9" fmla="*/ 903288 w 1098550"/>
                <a:gd name="connsiteY9" fmla="*/ 1173956 h 1178600"/>
                <a:gd name="connsiteX10" fmla="*/ 691355 w 1098550"/>
                <a:gd name="connsiteY10" fmla="*/ 1080292 h 1178600"/>
                <a:gd name="connsiteX11" fmla="*/ 641350 w 1098550"/>
                <a:gd name="connsiteY11" fmla="*/ 878681 h 1178600"/>
                <a:gd name="connsiteX12" fmla="*/ 450850 w 1098550"/>
                <a:gd name="connsiteY12" fmla="*/ 885031 h 1178600"/>
                <a:gd name="connsiteX13" fmla="*/ 361950 w 1098550"/>
                <a:gd name="connsiteY13" fmla="*/ 1119981 h 1178600"/>
                <a:gd name="connsiteX14" fmla="*/ 111919 w 1098550"/>
                <a:gd name="connsiteY14" fmla="*/ 1156494 h 1178600"/>
                <a:gd name="connsiteX15" fmla="*/ 76200 w 1098550"/>
                <a:gd name="connsiteY15" fmla="*/ 1081881 h 1178600"/>
                <a:gd name="connsiteX16" fmla="*/ 0 w 1098550"/>
                <a:gd name="connsiteY16" fmla="*/ 973931 h 1178600"/>
                <a:gd name="connsiteX0" fmla="*/ 29 w 1098579"/>
                <a:gd name="connsiteY0" fmla="*/ 973931 h 1178600"/>
                <a:gd name="connsiteX1" fmla="*/ 120679 w 1098579"/>
                <a:gd name="connsiteY1" fmla="*/ 942181 h 1178600"/>
                <a:gd name="connsiteX2" fmla="*/ 115917 w 1098579"/>
                <a:gd name="connsiteY2" fmla="*/ 542925 h 1178600"/>
                <a:gd name="connsiteX3" fmla="*/ 263554 w 1098579"/>
                <a:gd name="connsiteY3" fmla="*/ 130968 h 1178600"/>
                <a:gd name="connsiteX4" fmla="*/ 541366 w 1098579"/>
                <a:gd name="connsiteY4" fmla="*/ 0 h 1178600"/>
                <a:gd name="connsiteX5" fmla="*/ 851722 w 1098579"/>
                <a:gd name="connsiteY5" fmla="*/ 155574 h 1178600"/>
                <a:gd name="connsiteX6" fmla="*/ 943004 w 1098579"/>
                <a:gd name="connsiteY6" fmla="*/ 664369 h 1178600"/>
                <a:gd name="connsiteX7" fmla="*/ 1022379 w 1098579"/>
                <a:gd name="connsiteY7" fmla="*/ 961231 h 1178600"/>
                <a:gd name="connsiteX8" fmla="*/ 1098579 w 1098579"/>
                <a:gd name="connsiteY8" fmla="*/ 980281 h 1178600"/>
                <a:gd name="connsiteX9" fmla="*/ 903317 w 1098579"/>
                <a:gd name="connsiteY9" fmla="*/ 1173956 h 1178600"/>
                <a:gd name="connsiteX10" fmla="*/ 691384 w 1098579"/>
                <a:gd name="connsiteY10" fmla="*/ 1080292 h 1178600"/>
                <a:gd name="connsiteX11" fmla="*/ 641379 w 1098579"/>
                <a:gd name="connsiteY11" fmla="*/ 878681 h 1178600"/>
                <a:gd name="connsiteX12" fmla="*/ 450879 w 1098579"/>
                <a:gd name="connsiteY12" fmla="*/ 885031 h 1178600"/>
                <a:gd name="connsiteX13" fmla="*/ 361979 w 1098579"/>
                <a:gd name="connsiteY13" fmla="*/ 1119981 h 1178600"/>
                <a:gd name="connsiteX14" fmla="*/ 111948 w 1098579"/>
                <a:gd name="connsiteY14" fmla="*/ 1156494 h 1178600"/>
                <a:gd name="connsiteX15" fmla="*/ 29 w 1098579"/>
                <a:gd name="connsiteY15" fmla="*/ 973931 h 1178600"/>
                <a:gd name="connsiteX0" fmla="*/ 21 w 1117621"/>
                <a:gd name="connsiteY0" fmla="*/ 973931 h 1178600"/>
                <a:gd name="connsiteX1" fmla="*/ 139721 w 1117621"/>
                <a:gd name="connsiteY1" fmla="*/ 942181 h 1178600"/>
                <a:gd name="connsiteX2" fmla="*/ 134959 w 1117621"/>
                <a:gd name="connsiteY2" fmla="*/ 542925 h 1178600"/>
                <a:gd name="connsiteX3" fmla="*/ 282596 w 1117621"/>
                <a:gd name="connsiteY3" fmla="*/ 130968 h 1178600"/>
                <a:gd name="connsiteX4" fmla="*/ 560408 w 1117621"/>
                <a:gd name="connsiteY4" fmla="*/ 0 h 1178600"/>
                <a:gd name="connsiteX5" fmla="*/ 870764 w 1117621"/>
                <a:gd name="connsiteY5" fmla="*/ 155574 h 1178600"/>
                <a:gd name="connsiteX6" fmla="*/ 962046 w 1117621"/>
                <a:gd name="connsiteY6" fmla="*/ 664369 h 1178600"/>
                <a:gd name="connsiteX7" fmla="*/ 1041421 w 1117621"/>
                <a:gd name="connsiteY7" fmla="*/ 961231 h 1178600"/>
                <a:gd name="connsiteX8" fmla="*/ 1117621 w 1117621"/>
                <a:gd name="connsiteY8" fmla="*/ 980281 h 1178600"/>
                <a:gd name="connsiteX9" fmla="*/ 922359 w 1117621"/>
                <a:gd name="connsiteY9" fmla="*/ 1173956 h 1178600"/>
                <a:gd name="connsiteX10" fmla="*/ 710426 w 1117621"/>
                <a:gd name="connsiteY10" fmla="*/ 1080292 h 1178600"/>
                <a:gd name="connsiteX11" fmla="*/ 660421 w 1117621"/>
                <a:gd name="connsiteY11" fmla="*/ 878681 h 1178600"/>
                <a:gd name="connsiteX12" fmla="*/ 469921 w 1117621"/>
                <a:gd name="connsiteY12" fmla="*/ 885031 h 1178600"/>
                <a:gd name="connsiteX13" fmla="*/ 381021 w 1117621"/>
                <a:gd name="connsiteY13" fmla="*/ 1119981 h 1178600"/>
                <a:gd name="connsiteX14" fmla="*/ 130990 w 1117621"/>
                <a:gd name="connsiteY14" fmla="*/ 1156494 h 1178600"/>
                <a:gd name="connsiteX15" fmla="*/ 21 w 1117621"/>
                <a:gd name="connsiteY15" fmla="*/ 973931 h 1178600"/>
                <a:gd name="connsiteX0" fmla="*/ 21 w 1117621"/>
                <a:gd name="connsiteY0" fmla="*/ 973931 h 1178600"/>
                <a:gd name="connsiteX1" fmla="*/ 139721 w 1117621"/>
                <a:gd name="connsiteY1" fmla="*/ 942181 h 1178600"/>
                <a:gd name="connsiteX2" fmla="*/ 134959 w 1117621"/>
                <a:gd name="connsiteY2" fmla="*/ 542925 h 1178600"/>
                <a:gd name="connsiteX3" fmla="*/ 282596 w 1117621"/>
                <a:gd name="connsiteY3" fmla="*/ 130968 h 1178600"/>
                <a:gd name="connsiteX4" fmla="*/ 560408 w 1117621"/>
                <a:gd name="connsiteY4" fmla="*/ 0 h 1178600"/>
                <a:gd name="connsiteX5" fmla="*/ 870764 w 1117621"/>
                <a:gd name="connsiteY5" fmla="*/ 155574 h 1178600"/>
                <a:gd name="connsiteX6" fmla="*/ 962046 w 1117621"/>
                <a:gd name="connsiteY6" fmla="*/ 664369 h 1178600"/>
                <a:gd name="connsiteX7" fmla="*/ 1041421 w 1117621"/>
                <a:gd name="connsiteY7" fmla="*/ 961231 h 1178600"/>
                <a:gd name="connsiteX8" fmla="*/ 1117621 w 1117621"/>
                <a:gd name="connsiteY8" fmla="*/ 980281 h 1178600"/>
                <a:gd name="connsiteX9" fmla="*/ 922359 w 1117621"/>
                <a:gd name="connsiteY9" fmla="*/ 1173956 h 1178600"/>
                <a:gd name="connsiteX10" fmla="*/ 710426 w 1117621"/>
                <a:gd name="connsiteY10" fmla="*/ 1080292 h 1178600"/>
                <a:gd name="connsiteX11" fmla="*/ 660421 w 1117621"/>
                <a:gd name="connsiteY11" fmla="*/ 878681 h 1178600"/>
                <a:gd name="connsiteX12" fmla="*/ 469921 w 1117621"/>
                <a:gd name="connsiteY12" fmla="*/ 885031 h 1178600"/>
                <a:gd name="connsiteX13" fmla="*/ 381021 w 1117621"/>
                <a:gd name="connsiteY13" fmla="*/ 1119981 h 1178600"/>
                <a:gd name="connsiteX14" fmla="*/ 130990 w 1117621"/>
                <a:gd name="connsiteY14" fmla="*/ 1156494 h 1178600"/>
                <a:gd name="connsiteX15" fmla="*/ 21 w 1117621"/>
                <a:gd name="connsiteY15" fmla="*/ 973931 h 1178600"/>
                <a:gd name="connsiteX0" fmla="*/ 21 w 1117621"/>
                <a:gd name="connsiteY0" fmla="*/ 973931 h 1178600"/>
                <a:gd name="connsiteX1" fmla="*/ 127815 w 1117621"/>
                <a:gd name="connsiteY1" fmla="*/ 932656 h 1178600"/>
                <a:gd name="connsiteX2" fmla="*/ 134959 w 1117621"/>
                <a:gd name="connsiteY2" fmla="*/ 542925 h 1178600"/>
                <a:gd name="connsiteX3" fmla="*/ 282596 w 1117621"/>
                <a:gd name="connsiteY3" fmla="*/ 130968 h 1178600"/>
                <a:gd name="connsiteX4" fmla="*/ 560408 w 1117621"/>
                <a:gd name="connsiteY4" fmla="*/ 0 h 1178600"/>
                <a:gd name="connsiteX5" fmla="*/ 870764 w 1117621"/>
                <a:gd name="connsiteY5" fmla="*/ 155574 h 1178600"/>
                <a:gd name="connsiteX6" fmla="*/ 962046 w 1117621"/>
                <a:gd name="connsiteY6" fmla="*/ 664369 h 1178600"/>
                <a:gd name="connsiteX7" fmla="*/ 1041421 w 1117621"/>
                <a:gd name="connsiteY7" fmla="*/ 961231 h 1178600"/>
                <a:gd name="connsiteX8" fmla="*/ 1117621 w 1117621"/>
                <a:gd name="connsiteY8" fmla="*/ 980281 h 1178600"/>
                <a:gd name="connsiteX9" fmla="*/ 922359 w 1117621"/>
                <a:gd name="connsiteY9" fmla="*/ 1173956 h 1178600"/>
                <a:gd name="connsiteX10" fmla="*/ 710426 w 1117621"/>
                <a:gd name="connsiteY10" fmla="*/ 1080292 h 1178600"/>
                <a:gd name="connsiteX11" fmla="*/ 660421 w 1117621"/>
                <a:gd name="connsiteY11" fmla="*/ 878681 h 1178600"/>
                <a:gd name="connsiteX12" fmla="*/ 469921 w 1117621"/>
                <a:gd name="connsiteY12" fmla="*/ 885031 h 1178600"/>
                <a:gd name="connsiteX13" fmla="*/ 381021 w 1117621"/>
                <a:gd name="connsiteY13" fmla="*/ 1119981 h 1178600"/>
                <a:gd name="connsiteX14" fmla="*/ 130990 w 1117621"/>
                <a:gd name="connsiteY14" fmla="*/ 1156494 h 1178600"/>
                <a:gd name="connsiteX15" fmla="*/ 21 w 1117621"/>
                <a:gd name="connsiteY15" fmla="*/ 973931 h 1178600"/>
                <a:gd name="connsiteX0" fmla="*/ 21 w 1117621"/>
                <a:gd name="connsiteY0" fmla="*/ 973931 h 1178600"/>
                <a:gd name="connsiteX1" fmla="*/ 127815 w 1117621"/>
                <a:gd name="connsiteY1" fmla="*/ 932656 h 1178600"/>
                <a:gd name="connsiteX2" fmla="*/ 134959 w 1117621"/>
                <a:gd name="connsiteY2" fmla="*/ 542925 h 1178600"/>
                <a:gd name="connsiteX3" fmla="*/ 282596 w 1117621"/>
                <a:gd name="connsiteY3" fmla="*/ 130968 h 1178600"/>
                <a:gd name="connsiteX4" fmla="*/ 560408 w 1117621"/>
                <a:gd name="connsiteY4" fmla="*/ 0 h 1178600"/>
                <a:gd name="connsiteX5" fmla="*/ 870764 w 1117621"/>
                <a:gd name="connsiteY5" fmla="*/ 155574 h 1178600"/>
                <a:gd name="connsiteX6" fmla="*/ 962046 w 1117621"/>
                <a:gd name="connsiteY6" fmla="*/ 664369 h 1178600"/>
                <a:gd name="connsiteX7" fmla="*/ 1041421 w 1117621"/>
                <a:gd name="connsiteY7" fmla="*/ 961231 h 1178600"/>
                <a:gd name="connsiteX8" fmla="*/ 1117621 w 1117621"/>
                <a:gd name="connsiteY8" fmla="*/ 980281 h 1178600"/>
                <a:gd name="connsiteX9" fmla="*/ 922359 w 1117621"/>
                <a:gd name="connsiteY9" fmla="*/ 1173956 h 1178600"/>
                <a:gd name="connsiteX10" fmla="*/ 710426 w 1117621"/>
                <a:gd name="connsiteY10" fmla="*/ 1080292 h 1178600"/>
                <a:gd name="connsiteX11" fmla="*/ 660421 w 1117621"/>
                <a:gd name="connsiteY11" fmla="*/ 878681 h 1178600"/>
                <a:gd name="connsiteX12" fmla="*/ 469921 w 1117621"/>
                <a:gd name="connsiteY12" fmla="*/ 885031 h 1178600"/>
                <a:gd name="connsiteX13" fmla="*/ 381021 w 1117621"/>
                <a:gd name="connsiteY13" fmla="*/ 1119981 h 1178600"/>
                <a:gd name="connsiteX14" fmla="*/ 130990 w 1117621"/>
                <a:gd name="connsiteY14" fmla="*/ 1156494 h 1178600"/>
                <a:gd name="connsiteX15" fmla="*/ 21 w 1117621"/>
                <a:gd name="connsiteY15" fmla="*/ 973931 h 1178600"/>
                <a:gd name="connsiteX0" fmla="*/ 19 w 1127144"/>
                <a:gd name="connsiteY0" fmla="*/ 973931 h 1178600"/>
                <a:gd name="connsiteX1" fmla="*/ 137338 w 1127144"/>
                <a:gd name="connsiteY1" fmla="*/ 932656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7338 w 1127144"/>
                <a:gd name="connsiteY1" fmla="*/ 932656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 name="connsiteX0" fmla="*/ 19 w 1127144"/>
                <a:gd name="connsiteY0" fmla="*/ 973931 h 1178600"/>
                <a:gd name="connsiteX1" fmla="*/ 134957 w 1127144"/>
                <a:gd name="connsiteY1" fmla="*/ 927894 h 1178600"/>
                <a:gd name="connsiteX2" fmla="*/ 144482 w 1127144"/>
                <a:gd name="connsiteY2" fmla="*/ 542925 h 1178600"/>
                <a:gd name="connsiteX3" fmla="*/ 292119 w 1127144"/>
                <a:gd name="connsiteY3" fmla="*/ 130968 h 1178600"/>
                <a:gd name="connsiteX4" fmla="*/ 569931 w 1127144"/>
                <a:gd name="connsiteY4" fmla="*/ 0 h 1178600"/>
                <a:gd name="connsiteX5" fmla="*/ 880287 w 1127144"/>
                <a:gd name="connsiteY5" fmla="*/ 155574 h 1178600"/>
                <a:gd name="connsiteX6" fmla="*/ 971569 w 1127144"/>
                <a:gd name="connsiteY6" fmla="*/ 664369 h 1178600"/>
                <a:gd name="connsiteX7" fmla="*/ 1050944 w 1127144"/>
                <a:gd name="connsiteY7" fmla="*/ 961231 h 1178600"/>
                <a:gd name="connsiteX8" fmla="*/ 1127144 w 1127144"/>
                <a:gd name="connsiteY8" fmla="*/ 980281 h 1178600"/>
                <a:gd name="connsiteX9" fmla="*/ 931882 w 1127144"/>
                <a:gd name="connsiteY9" fmla="*/ 1173956 h 1178600"/>
                <a:gd name="connsiteX10" fmla="*/ 719949 w 1127144"/>
                <a:gd name="connsiteY10" fmla="*/ 1080292 h 1178600"/>
                <a:gd name="connsiteX11" fmla="*/ 669944 w 1127144"/>
                <a:gd name="connsiteY11" fmla="*/ 878681 h 1178600"/>
                <a:gd name="connsiteX12" fmla="*/ 479444 w 1127144"/>
                <a:gd name="connsiteY12" fmla="*/ 885031 h 1178600"/>
                <a:gd name="connsiteX13" fmla="*/ 390544 w 1127144"/>
                <a:gd name="connsiteY13" fmla="*/ 1119981 h 1178600"/>
                <a:gd name="connsiteX14" fmla="*/ 140513 w 1127144"/>
                <a:gd name="connsiteY14" fmla="*/ 1156494 h 1178600"/>
                <a:gd name="connsiteX15" fmla="*/ 19 w 1127144"/>
                <a:gd name="connsiteY15" fmla="*/ 973931 h 117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7144" h="1178600">
                  <a:moveTo>
                    <a:pt x="19" y="973931"/>
                  </a:moveTo>
                  <a:cubicBezTo>
                    <a:pt x="44998" y="972079"/>
                    <a:pt x="92359" y="989277"/>
                    <a:pt x="134957" y="927894"/>
                  </a:cubicBezTo>
                  <a:cubicBezTo>
                    <a:pt x="211951" y="806716"/>
                    <a:pt x="167500" y="678391"/>
                    <a:pt x="144482" y="542925"/>
                  </a:cubicBezTo>
                  <a:cubicBezTo>
                    <a:pt x="154800" y="360363"/>
                    <a:pt x="188932" y="246855"/>
                    <a:pt x="292119" y="130968"/>
                  </a:cubicBezTo>
                  <a:cubicBezTo>
                    <a:pt x="387898" y="92074"/>
                    <a:pt x="433671" y="7938"/>
                    <a:pt x="569931" y="0"/>
                  </a:cubicBezTo>
                  <a:cubicBezTo>
                    <a:pt x="673383" y="51858"/>
                    <a:pt x="783979" y="32279"/>
                    <a:pt x="880287" y="155574"/>
                  </a:cubicBezTo>
                  <a:cubicBezTo>
                    <a:pt x="967865" y="287072"/>
                    <a:pt x="1019723" y="440003"/>
                    <a:pt x="971569" y="664369"/>
                  </a:cubicBezTo>
                  <a:cubicBezTo>
                    <a:pt x="983740" y="913340"/>
                    <a:pt x="969716" y="876565"/>
                    <a:pt x="1050944" y="961231"/>
                  </a:cubicBezTo>
                  <a:lnTo>
                    <a:pt x="1127144" y="980281"/>
                  </a:lnTo>
                  <a:cubicBezTo>
                    <a:pt x="1043800" y="1182158"/>
                    <a:pt x="999748" y="1157287"/>
                    <a:pt x="931882" y="1173956"/>
                  </a:cubicBezTo>
                  <a:cubicBezTo>
                    <a:pt x="864016" y="1190625"/>
                    <a:pt x="797736" y="1163106"/>
                    <a:pt x="719949" y="1080292"/>
                  </a:cubicBezTo>
                  <a:cubicBezTo>
                    <a:pt x="688994" y="1010707"/>
                    <a:pt x="672324" y="953029"/>
                    <a:pt x="669944" y="878681"/>
                  </a:cubicBezTo>
                  <a:lnTo>
                    <a:pt x="479444" y="885031"/>
                  </a:lnTo>
                  <a:cubicBezTo>
                    <a:pt x="461718" y="1030023"/>
                    <a:pt x="446370" y="1070239"/>
                    <a:pt x="390544" y="1119981"/>
                  </a:cubicBezTo>
                  <a:cubicBezTo>
                    <a:pt x="324663" y="1157552"/>
                    <a:pt x="237351" y="1190361"/>
                    <a:pt x="140513" y="1156494"/>
                  </a:cubicBezTo>
                  <a:cubicBezTo>
                    <a:pt x="80188" y="1132152"/>
                    <a:pt x="-1436" y="1009650"/>
                    <a:pt x="19" y="973931"/>
                  </a:cubicBez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49">
              <a:extLst>
                <a:ext uri="{FF2B5EF4-FFF2-40B4-BE49-F238E27FC236}">
                  <a16:creationId xmlns:a16="http://schemas.microsoft.com/office/drawing/2014/main" id="{72298B1E-FC1E-4C06-9065-F752D9021CBA}"/>
                </a:ext>
              </a:extLst>
            </p:cNvPr>
            <p:cNvSpPr/>
            <p:nvPr/>
          </p:nvSpPr>
          <p:spPr>
            <a:xfrm>
              <a:off x="686764" y="5806037"/>
              <a:ext cx="143227" cy="454429"/>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5870">
                  <a:moveTo>
                    <a:pt x="0" y="290513"/>
                  </a:moveTo>
                  <a:cubicBezTo>
                    <a:pt x="22225" y="193675"/>
                    <a:pt x="42069" y="101600"/>
                    <a:pt x="38100" y="0"/>
                  </a:cubicBezTo>
                  <a:lnTo>
                    <a:pt x="180975" y="2382"/>
                  </a:lnTo>
                  <a:lnTo>
                    <a:pt x="95250" y="328613"/>
                  </a:lnTo>
                  <a:cubicBezTo>
                    <a:pt x="63500" y="346869"/>
                    <a:pt x="17462" y="329407"/>
                    <a:pt x="0" y="290513"/>
                  </a:cubicBezTo>
                  <a:close/>
                </a:path>
              </a:pathLst>
            </a:cu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50">
              <a:extLst>
                <a:ext uri="{FF2B5EF4-FFF2-40B4-BE49-F238E27FC236}">
                  <a16:creationId xmlns:a16="http://schemas.microsoft.com/office/drawing/2014/main" id="{81E754ED-4B25-46FE-A451-4950EA8CD394}"/>
                </a:ext>
              </a:extLst>
            </p:cNvPr>
            <p:cNvSpPr/>
            <p:nvPr/>
          </p:nvSpPr>
          <p:spPr>
            <a:xfrm rot="21034152">
              <a:off x="906261" y="5790718"/>
              <a:ext cx="170924" cy="458846"/>
            </a:xfrm>
            <a:custGeom>
              <a:avLst/>
              <a:gdLst>
                <a:gd name="connsiteX0" fmla="*/ 0 w 180975"/>
                <a:gd name="connsiteY0" fmla="*/ 290513 h 328613"/>
                <a:gd name="connsiteX1" fmla="*/ 38100 w 180975"/>
                <a:gd name="connsiteY1" fmla="*/ 0 h 328613"/>
                <a:gd name="connsiteX2" fmla="*/ 180975 w 180975"/>
                <a:gd name="connsiteY2" fmla="*/ 2382 h 328613"/>
                <a:gd name="connsiteX3" fmla="*/ 95250 w 180975"/>
                <a:gd name="connsiteY3" fmla="*/ 328613 h 328613"/>
                <a:gd name="connsiteX4" fmla="*/ 0 w 180975"/>
                <a:gd name="connsiteY4" fmla="*/ 290513 h 328613"/>
                <a:gd name="connsiteX0" fmla="*/ 0 w 180975"/>
                <a:gd name="connsiteY0" fmla="*/ 290513 h 333012"/>
                <a:gd name="connsiteX1" fmla="*/ 38100 w 180975"/>
                <a:gd name="connsiteY1" fmla="*/ 0 h 333012"/>
                <a:gd name="connsiteX2" fmla="*/ 180975 w 180975"/>
                <a:gd name="connsiteY2" fmla="*/ 2382 h 333012"/>
                <a:gd name="connsiteX3" fmla="*/ 95250 w 180975"/>
                <a:gd name="connsiteY3" fmla="*/ 328613 h 333012"/>
                <a:gd name="connsiteX4" fmla="*/ 0 w 180975"/>
                <a:gd name="connsiteY4" fmla="*/ 290513 h 333012"/>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 name="connsiteX0" fmla="*/ 0 w 180975"/>
                <a:gd name="connsiteY0" fmla="*/ 290513 h 335870"/>
                <a:gd name="connsiteX1" fmla="*/ 38100 w 180975"/>
                <a:gd name="connsiteY1" fmla="*/ 0 h 335870"/>
                <a:gd name="connsiteX2" fmla="*/ 180975 w 180975"/>
                <a:gd name="connsiteY2" fmla="*/ 2382 h 335870"/>
                <a:gd name="connsiteX3" fmla="*/ 95250 w 180975"/>
                <a:gd name="connsiteY3" fmla="*/ 328613 h 335870"/>
                <a:gd name="connsiteX4" fmla="*/ 0 w 180975"/>
                <a:gd name="connsiteY4" fmla="*/ 290513 h 33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335870">
                  <a:moveTo>
                    <a:pt x="0" y="290513"/>
                  </a:moveTo>
                  <a:cubicBezTo>
                    <a:pt x="22225" y="193675"/>
                    <a:pt x="42069" y="101600"/>
                    <a:pt x="38100" y="0"/>
                  </a:cubicBezTo>
                  <a:lnTo>
                    <a:pt x="180975" y="2382"/>
                  </a:lnTo>
                  <a:lnTo>
                    <a:pt x="95250" y="328613"/>
                  </a:lnTo>
                  <a:cubicBezTo>
                    <a:pt x="63500" y="346869"/>
                    <a:pt x="17462" y="329407"/>
                    <a:pt x="0" y="290513"/>
                  </a:cubicBezTo>
                  <a:close/>
                </a:path>
              </a:pathLst>
            </a:cu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551">
              <a:extLst>
                <a:ext uri="{FF2B5EF4-FFF2-40B4-BE49-F238E27FC236}">
                  <a16:creationId xmlns:a16="http://schemas.microsoft.com/office/drawing/2014/main" id="{68BDF0E9-AE54-4DA0-9511-81D2D3A10B18}"/>
                </a:ext>
              </a:extLst>
            </p:cNvPr>
            <p:cNvSpPr/>
            <p:nvPr/>
          </p:nvSpPr>
          <p:spPr>
            <a:xfrm>
              <a:off x="656884" y="5460868"/>
              <a:ext cx="423470" cy="733868"/>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52211 w 547722"/>
                <a:gd name="connsiteY0" fmla="*/ 17225 h 535781"/>
                <a:gd name="connsiteX1" fmla="*/ 542960 w 547722"/>
                <a:gd name="connsiteY1" fmla="*/ 0 h 535781"/>
                <a:gd name="connsiteX2" fmla="*/ 547722 w 547722"/>
                <a:gd name="connsiteY2" fmla="*/ 531018 h 535781"/>
                <a:gd name="connsiteX3" fmla="*/ 314358 w 547722"/>
                <a:gd name="connsiteY3" fmla="*/ 535781 h 535781"/>
                <a:gd name="connsiteX4" fmla="*/ 290547 w 547722"/>
                <a:gd name="connsiteY4" fmla="*/ 111918 h 535781"/>
                <a:gd name="connsiteX5" fmla="*/ 290547 w 547722"/>
                <a:gd name="connsiteY5" fmla="*/ 111918 h 535781"/>
                <a:gd name="connsiteX6" fmla="*/ 252447 w 547722"/>
                <a:gd name="connsiteY6" fmla="*/ 111918 h 535781"/>
                <a:gd name="connsiteX7" fmla="*/ 250065 w 547722"/>
                <a:gd name="connsiteY7" fmla="*/ 531018 h 535781"/>
                <a:gd name="connsiteX8" fmla="*/ 34 w 547722"/>
                <a:gd name="connsiteY8" fmla="*/ 531018 h 535781"/>
                <a:gd name="connsiteX9" fmla="*/ 52211 w 547722"/>
                <a:gd name="connsiteY9" fmla="*/ 17225 h 535781"/>
                <a:gd name="connsiteX0" fmla="*/ 18098 w 547772"/>
                <a:gd name="connsiteY0" fmla="*/ 14565 h 535781"/>
                <a:gd name="connsiteX1" fmla="*/ 543010 w 547772"/>
                <a:gd name="connsiteY1" fmla="*/ 0 h 535781"/>
                <a:gd name="connsiteX2" fmla="*/ 547772 w 547772"/>
                <a:gd name="connsiteY2" fmla="*/ 531018 h 535781"/>
                <a:gd name="connsiteX3" fmla="*/ 314408 w 547772"/>
                <a:gd name="connsiteY3" fmla="*/ 535781 h 535781"/>
                <a:gd name="connsiteX4" fmla="*/ 290597 w 547772"/>
                <a:gd name="connsiteY4" fmla="*/ 111918 h 535781"/>
                <a:gd name="connsiteX5" fmla="*/ 290597 w 547772"/>
                <a:gd name="connsiteY5" fmla="*/ 111918 h 535781"/>
                <a:gd name="connsiteX6" fmla="*/ 252497 w 547772"/>
                <a:gd name="connsiteY6" fmla="*/ 111918 h 535781"/>
                <a:gd name="connsiteX7" fmla="*/ 250115 w 547772"/>
                <a:gd name="connsiteY7" fmla="*/ 531018 h 535781"/>
                <a:gd name="connsiteX8" fmla="*/ 84 w 547772"/>
                <a:gd name="connsiteY8" fmla="*/ 531018 h 535781"/>
                <a:gd name="connsiteX9" fmla="*/ 18098 w 547772"/>
                <a:gd name="connsiteY9" fmla="*/ 14565 h 535781"/>
                <a:gd name="connsiteX0" fmla="*/ 21564 w 551238"/>
                <a:gd name="connsiteY0" fmla="*/ 14565 h 535781"/>
                <a:gd name="connsiteX1" fmla="*/ 546476 w 551238"/>
                <a:gd name="connsiteY1" fmla="*/ 0 h 535781"/>
                <a:gd name="connsiteX2" fmla="*/ 551238 w 551238"/>
                <a:gd name="connsiteY2" fmla="*/ 531018 h 535781"/>
                <a:gd name="connsiteX3" fmla="*/ 317874 w 551238"/>
                <a:gd name="connsiteY3" fmla="*/ 535781 h 535781"/>
                <a:gd name="connsiteX4" fmla="*/ 294063 w 551238"/>
                <a:gd name="connsiteY4" fmla="*/ 111918 h 535781"/>
                <a:gd name="connsiteX5" fmla="*/ 294063 w 551238"/>
                <a:gd name="connsiteY5" fmla="*/ 111918 h 535781"/>
                <a:gd name="connsiteX6" fmla="*/ 255963 w 551238"/>
                <a:gd name="connsiteY6" fmla="*/ 111918 h 535781"/>
                <a:gd name="connsiteX7" fmla="*/ 253581 w 551238"/>
                <a:gd name="connsiteY7" fmla="*/ 531018 h 535781"/>
                <a:gd name="connsiteX8" fmla="*/ 3550 w 551238"/>
                <a:gd name="connsiteY8" fmla="*/ 531018 h 535781"/>
                <a:gd name="connsiteX9" fmla="*/ 21564 w 551238"/>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3392"/>
                <a:gd name="connsiteY0" fmla="*/ 14565 h 535781"/>
                <a:gd name="connsiteX1" fmla="*/ 546476 w 573392"/>
                <a:gd name="connsiteY1" fmla="*/ 0 h 535781"/>
                <a:gd name="connsiteX2" fmla="*/ 551238 w 573392"/>
                <a:gd name="connsiteY2" fmla="*/ 531018 h 535781"/>
                <a:gd name="connsiteX3" fmla="*/ 317874 w 573392"/>
                <a:gd name="connsiteY3" fmla="*/ 535781 h 535781"/>
                <a:gd name="connsiteX4" fmla="*/ 294063 w 573392"/>
                <a:gd name="connsiteY4" fmla="*/ 111918 h 535781"/>
                <a:gd name="connsiteX5" fmla="*/ 294063 w 573392"/>
                <a:gd name="connsiteY5" fmla="*/ 111918 h 535781"/>
                <a:gd name="connsiteX6" fmla="*/ 255963 w 573392"/>
                <a:gd name="connsiteY6" fmla="*/ 111918 h 535781"/>
                <a:gd name="connsiteX7" fmla="*/ 253581 w 573392"/>
                <a:gd name="connsiteY7" fmla="*/ 531018 h 535781"/>
                <a:gd name="connsiteX8" fmla="*/ 3550 w 573392"/>
                <a:gd name="connsiteY8" fmla="*/ 531018 h 535781"/>
                <a:gd name="connsiteX9" fmla="*/ 21564 w 573392"/>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94063 w 578441"/>
                <a:gd name="connsiteY5" fmla="*/ 111918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75092 w 578441"/>
                <a:gd name="connsiteY5" fmla="*/ 114577 h 535781"/>
                <a:gd name="connsiteX6" fmla="*/ 255963 w 578441"/>
                <a:gd name="connsiteY6" fmla="*/ 111918 h 535781"/>
                <a:gd name="connsiteX7" fmla="*/ 253581 w 578441"/>
                <a:gd name="connsiteY7" fmla="*/ 531018 h 535781"/>
                <a:gd name="connsiteX8" fmla="*/ 3550 w 578441"/>
                <a:gd name="connsiteY8" fmla="*/ 531018 h 535781"/>
                <a:gd name="connsiteX9" fmla="*/ 21564 w 578441"/>
                <a:gd name="connsiteY9"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4063 w 578441"/>
                <a:gd name="connsiteY4" fmla="*/ 111918 h 535781"/>
                <a:gd name="connsiteX5" fmla="*/ 255963 w 578441"/>
                <a:gd name="connsiteY5" fmla="*/ 111918 h 535781"/>
                <a:gd name="connsiteX6" fmla="*/ 253581 w 578441"/>
                <a:gd name="connsiteY6" fmla="*/ 531018 h 535781"/>
                <a:gd name="connsiteX7" fmla="*/ 3550 w 578441"/>
                <a:gd name="connsiteY7" fmla="*/ 531018 h 535781"/>
                <a:gd name="connsiteX8" fmla="*/ 21564 w 578441"/>
                <a:gd name="connsiteY8"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55963 w 578441"/>
                <a:gd name="connsiteY4" fmla="*/ 111918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98648 w 578441"/>
                <a:gd name="connsiteY4" fmla="*/ 125215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78441"/>
                <a:gd name="connsiteY0" fmla="*/ 14565 h 535781"/>
                <a:gd name="connsiteX1" fmla="*/ 546476 w 578441"/>
                <a:gd name="connsiteY1" fmla="*/ 0 h 535781"/>
                <a:gd name="connsiteX2" fmla="*/ 551238 w 578441"/>
                <a:gd name="connsiteY2" fmla="*/ 531018 h 535781"/>
                <a:gd name="connsiteX3" fmla="*/ 317874 w 578441"/>
                <a:gd name="connsiteY3" fmla="*/ 535781 h 535781"/>
                <a:gd name="connsiteX4" fmla="*/ 279677 w 578441"/>
                <a:gd name="connsiteY4" fmla="*/ 154469 h 535781"/>
                <a:gd name="connsiteX5" fmla="*/ 253581 w 578441"/>
                <a:gd name="connsiteY5" fmla="*/ 531018 h 535781"/>
                <a:gd name="connsiteX6" fmla="*/ 3550 w 578441"/>
                <a:gd name="connsiteY6" fmla="*/ 531018 h 535781"/>
                <a:gd name="connsiteX7" fmla="*/ 21564 w 578441"/>
                <a:gd name="connsiteY7" fmla="*/ 14565 h 535781"/>
                <a:gd name="connsiteX0" fmla="*/ 21564 w 562291"/>
                <a:gd name="connsiteY0" fmla="*/ 25203 h 546419"/>
                <a:gd name="connsiteX1" fmla="*/ 513276 w 562291"/>
                <a:gd name="connsiteY1" fmla="*/ 0 h 546419"/>
                <a:gd name="connsiteX2" fmla="*/ 551238 w 562291"/>
                <a:gd name="connsiteY2" fmla="*/ 541656 h 546419"/>
                <a:gd name="connsiteX3" fmla="*/ 317874 w 562291"/>
                <a:gd name="connsiteY3" fmla="*/ 546419 h 546419"/>
                <a:gd name="connsiteX4" fmla="*/ 279677 w 562291"/>
                <a:gd name="connsiteY4" fmla="*/ 165107 h 546419"/>
                <a:gd name="connsiteX5" fmla="*/ 253581 w 562291"/>
                <a:gd name="connsiteY5" fmla="*/ 541656 h 546419"/>
                <a:gd name="connsiteX6" fmla="*/ 3550 w 562291"/>
                <a:gd name="connsiteY6" fmla="*/ 541656 h 546419"/>
                <a:gd name="connsiteX7" fmla="*/ 21564 w 562291"/>
                <a:gd name="connsiteY7" fmla="*/ 25203 h 54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291" h="546419">
                  <a:moveTo>
                    <a:pt x="21564" y="25203"/>
                  </a:moveTo>
                  <a:cubicBezTo>
                    <a:pt x="225970" y="29245"/>
                    <a:pt x="360632" y="11978"/>
                    <a:pt x="513276" y="0"/>
                  </a:cubicBezTo>
                  <a:cubicBezTo>
                    <a:pt x="571777" y="179666"/>
                    <a:pt x="568622" y="367310"/>
                    <a:pt x="551238" y="541656"/>
                  </a:cubicBezTo>
                  <a:lnTo>
                    <a:pt x="317874" y="546419"/>
                  </a:lnTo>
                  <a:cubicBezTo>
                    <a:pt x="268662" y="476569"/>
                    <a:pt x="394734" y="266963"/>
                    <a:pt x="279677" y="165107"/>
                  </a:cubicBezTo>
                  <a:cubicBezTo>
                    <a:pt x="214063" y="274666"/>
                    <a:pt x="262280" y="416140"/>
                    <a:pt x="253581" y="541656"/>
                  </a:cubicBezTo>
                  <a:lnTo>
                    <a:pt x="3550" y="541656"/>
                  </a:lnTo>
                  <a:cubicBezTo>
                    <a:pt x="1963" y="363856"/>
                    <a:pt x="-10049" y="203003"/>
                    <a:pt x="21564" y="25203"/>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EA6A0553-AC51-47D4-9F91-8ACD4A072E2D}"/>
                </a:ext>
              </a:extLst>
            </p:cNvPr>
            <p:cNvSpPr/>
            <p:nvPr/>
          </p:nvSpPr>
          <p:spPr>
            <a:xfrm>
              <a:off x="740599" y="4840721"/>
              <a:ext cx="190130" cy="332624"/>
            </a:xfrm>
            <a:prstGeom prst="ellipse">
              <a:avLst/>
            </a:pr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Oval 12">
              <a:extLst>
                <a:ext uri="{FF2B5EF4-FFF2-40B4-BE49-F238E27FC236}">
                  <a16:creationId xmlns:a16="http://schemas.microsoft.com/office/drawing/2014/main" id="{D914FF0D-B194-4C18-BCBB-83FD54613297}"/>
                </a:ext>
              </a:extLst>
            </p:cNvPr>
            <p:cNvSpPr/>
            <p:nvPr/>
          </p:nvSpPr>
          <p:spPr>
            <a:xfrm>
              <a:off x="405935" y="4058639"/>
              <a:ext cx="888747" cy="863091"/>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840"/>
                <a:gd name="connsiteY0" fmla="*/ 575394 h 1150788"/>
                <a:gd name="connsiteX1" fmla="*/ 624855 w 1225840"/>
                <a:gd name="connsiteY1" fmla="*/ 0 h 1150788"/>
                <a:gd name="connsiteX2" fmla="*/ 1225399 w 1225840"/>
                <a:gd name="connsiteY2" fmla="*/ 575394 h 1150788"/>
                <a:gd name="connsiteX3" fmla="*/ 624855 w 1225840"/>
                <a:gd name="connsiteY3" fmla="*/ 1150788 h 1150788"/>
                <a:gd name="connsiteX4" fmla="*/ 24311 w 1225840"/>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840" h="1150788">
                  <a:moveTo>
                    <a:pt x="24311" y="575394"/>
                  </a:moveTo>
                  <a:cubicBezTo>
                    <a:pt x="-102689" y="321113"/>
                    <a:pt x="293184" y="0"/>
                    <a:pt x="624855" y="0"/>
                  </a:cubicBezTo>
                  <a:cubicBezTo>
                    <a:pt x="956526" y="0"/>
                    <a:pt x="1238537" y="253380"/>
                    <a:pt x="1225399" y="575394"/>
                  </a:cubicBezTo>
                  <a:cubicBezTo>
                    <a:pt x="1047599" y="963025"/>
                    <a:pt x="956526" y="1150788"/>
                    <a:pt x="624855" y="1150788"/>
                  </a:cubicBezTo>
                  <a:cubicBezTo>
                    <a:pt x="293184" y="1150788"/>
                    <a:pt x="151311" y="829675"/>
                    <a:pt x="24311" y="575394"/>
                  </a:cubicBezTo>
                  <a:close/>
                </a:path>
              </a:pathLst>
            </a:custGeom>
            <a:solidFill>
              <a:srgbClr val="EA9F68"/>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4BBD7E2A-FE87-4F4B-AAEB-1D1C50B1C6F7}"/>
                </a:ext>
              </a:extLst>
            </p:cNvPr>
            <p:cNvGrpSpPr/>
            <p:nvPr/>
          </p:nvGrpSpPr>
          <p:grpSpPr>
            <a:xfrm rot="1705800" flipH="1">
              <a:off x="907615" y="4387604"/>
              <a:ext cx="229559" cy="147938"/>
              <a:chOff x="5136060" y="1710152"/>
              <a:chExt cx="538831" cy="347248"/>
            </a:xfrm>
          </p:grpSpPr>
          <p:sp>
            <p:nvSpPr>
              <p:cNvPr id="97" name="Oval 5">
                <a:extLst>
                  <a:ext uri="{FF2B5EF4-FFF2-40B4-BE49-F238E27FC236}">
                    <a16:creationId xmlns:a16="http://schemas.microsoft.com/office/drawing/2014/main" id="{61D3695F-45C8-44DF-BD91-5786EDAB3EBC}"/>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E9F8B938-3CC6-44FB-A50A-83EAFE7CCA3D}"/>
                  </a:ext>
                </a:extLst>
              </p:cNvPr>
              <p:cNvGrpSpPr/>
              <p:nvPr/>
            </p:nvGrpSpPr>
            <p:grpSpPr>
              <a:xfrm rot="20545732">
                <a:off x="5242936" y="1710152"/>
                <a:ext cx="85726" cy="45719"/>
                <a:chOff x="5293988" y="1700325"/>
                <a:chExt cx="85726" cy="42639"/>
              </a:xfrm>
            </p:grpSpPr>
            <p:cxnSp>
              <p:nvCxnSpPr>
                <p:cNvPr id="104" name="Straight Connector 103">
                  <a:extLst>
                    <a:ext uri="{FF2B5EF4-FFF2-40B4-BE49-F238E27FC236}">
                      <a16:creationId xmlns:a16="http://schemas.microsoft.com/office/drawing/2014/main" id="{D3C7D073-396E-4C41-AF06-2DDC6622349E}"/>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5" name="Straight Connector 104">
                  <a:extLst>
                    <a:ext uri="{FF2B5EF4-FFF2-40B4-BE49-F238E27FC236}">
                      <a16:creationId xmlns:a16="http://schemas.microsoft.com/office/drawing/2014/main" id="{105E44F0-7B6C-4EB7-9A0D-CBAFB320B988}"/>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106" name="Straight Connector 105">
                  <a:extLst>
                    <a:ext uri="{FF2B5EF4-FFF2-40B4-BE49-F238E27FC236}">
                      <a16:creationId xmlns:a16="http://schemas.microsoft.com/office/drawing/2014/main" id="{588A3042-573D-40A8-8335-3CC3AA6225E2}"/>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99" name="Oval 4">
                <a:extLst>
                  <a:ext uri="{FF2B5EF4-FFF2-40B4-BE49-F238E27FC236}">
                    <a16:creationId xmlns:a16="http://schemas.microsoft.com/office/drawing/2014/main" id="{9D47091A-0E84-453A-B3D8-3C4A531A8B93}"/>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AC4C2904-0053-488B-BF7F-FB250F8C0587}"/>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549FC44D-F92C-4218-BBD7-8C811A5DFC00}"/>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367B64FC-FA09-4EE4-A607-0B2E59442C7A}"/>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F359E08F-3433-4420-B933-6A719576E5A2}"/>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0E52AF85-5FC5-4559-B45D-5F4132297598}"/>
                </a:ext>
              </a:extLst>
            </p:cNvPr>
            <p:cNvGrpSpPr/>
            <p:nvPr/>
          </p:nvGrpSpPr>
          <p:grpSpPr>
            <a:xfrm>
              <a:off x="761314" y="4688516"/>
              <a:ext cx="230014" cy="163226"/>
              <a:chOff x="2751023" y="2876401"/>
              <a:chExt cx="306685" cy="217634"/>
            </a:xfrm>
          </p:grpSpPr>
          <p:sp>
            <p:nvSpPr>
              <p:cNvPr id="95" name="Chord 14349">
                <a:extLst>
                  <a:ext uri="{FF2B5EF4-FFF2-40B4-BE49-F238E27FC236}">
                    <a16:creationId xmlns:a16="http://schemas.microsoft.com/office/drawing/2014/main" id="{97AF55AF-8121-40EF-BFF0-3E400EDFFE44}"/>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6" name="Chord 14349">
                <a:extLst>
                  <a:ext uri="{FF2B5EF4-FFF2-40B4-BE49-F238E27FC236}">
                    <a16:creationId xmlns:a16="http://schemas.microsoft.com/office/drawing/2014/main" id="{5E4F7F15-1029-4C45-8194-D974FD22A87A}"/>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Freeform: Shape 556">
              <a:extLst>
                <a:ext uri="{FF2B5EF4-FFF2-40B4-BE49-F238E27FC236}">
                  <a16:creationId xmlns:a16="http://schemas.microsoft.com/office/drawing/2014/main" id="{E9564550-7178-4616-B7E2-78CC743B30A0}"/>
                </a:ext>
              </a:extLst>
            </p:cNvPr>
            <p:cNvSpPr/>
            <p:nvPr/>
          </p:nvSpPr>
          <p:spPr>
            <a:xfrm rot="21405408" flipH="1">
              <a:off x="346981" y="5422783"/>
              <a:ext cx="123065" cy="127757"/>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7" name="Freeform: Shape 557">
              <a:extLst>
                <a:ext uri="{FF2B5EF4-FFF2-40B4-BE49-F238E27FC236}">
                  <a16:creationId xmlns:a16="http://schemas.microsoft.com/office/drawing/2014/main" id="{14344496-1908-4BBF-AF01-E931745622B3}"/>
                </a:ext>
              </a:extLst>
            </p:cNvPr>
            <p:cNvSpPr/>
            <p:nvPr/>
          </p:nvSpPr>
          <p:spPr>
            <a:xfrm>
              <a:off x="834490" y="4594718"/>
              <a:ext cx="75121" cy="65036"/>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558">
              <a:extLst>
                <a:ext uri="{FF2B5EF4-FFF2-40B4-BE49-F238E27FC236}">
                  <a16:creationId xmlns:a16="http://schemas.microsoft.com/office/drawing/2014/main" id="{7EE81147-47E8-481E-915B-C6A30CC153A9}"/>
                </a:ext>
              </a:extLst>
            </p:cNvPr>
            <p:cNvSpPr/>
            <p:nvPr/>
          </p:nvSpPr>
          <p:spPr>
            <a:xfrm rot="257362">
              <a:off x="1165621" y="5454722"/>
              <a:ext cx="125570" cy="130358"/>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EA9F6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Shape 559">
              <a:extLst>
                <a:ext uri="{FF2B5EF4-FFF2-40B4-BE49-F238E27FC236}">
                  <a16:creationId xmlns:a16="http://schemas.microsoft.com/office/drawing/2014/main" id="{A0B71B64-6FEF-4A91-88EA-3050D1167B04}"/>
                </a:ext>
              </a:extLst>
            </p:cNvPr>
            <p:cNvSpPr/>
            <p:nvPr/>
          </p:nvSpPr>
          <p:spPr>
            <a:xfrm>
              <a:off x="986226" y="4955601"/>
              <a:ext cx="244673" cy="546497"/>
            </a:xfrm>
            <a:custGeom>
              <a:avLst/>
              <a:gdLst>
                <a:gd name="connsiteX0" fmla="*/ 278606 w 278606"/>
                <a:gd name="connsiteY0" fmla="*/ 664369 h 733425"/>
                <a:gd name="connsiteX1" fmla="*/ 14288 w 278606"/>
                <a:gd name="connsiteY1" fmla="*/ 0 h 733425"/>
                <a:gd name="connsiteX2" fmla="*/ 11906 w 278606"/>
                <a:gd name="connsiteY2" fmla="*/ 133350 h 733425"/>
                <a:gd name="connsiteX3" fmla="*/ 0 w 278606"/>
                <a:gd name="connsiteY3" fmla="*/ 383381 h 733425"/>
                <a:gd name="connsiteX4" fmla="*/ 214313 w 278606"/>
                <a:gd name="connsiteY4" fmla="*/ 733425 h 733425"/>
                <a:gd name="connsiteX5" fmla="*/ 278606 w 278606"/>
                <a:gd name="connsiteY5" fmla="*/ 664369 h 733425"/>
                <a:gd name="connsiteX0" fmla="*/ 278606 w 278606"/>
                <a:gd name="connsiteY0" fmla="*/ 664369 h 733425"/>
                <a:gd name="connsiteX1" fmla="*/ 155920 w 278606"/>
                <a:gd name="connsiteY1" fmla="*/ 358437 h 733425"/>
                <a:gd name="connsiteX2" fmla="*/ 14288 w 278606"/>
                <a:gd name="connsiteY2" fmla="*/ 0 h 733425"/>
                <a:gd name="connsiteX3" fmla="*/ 11906 w 278606"/>
                <a:gd name="connsiteY3" fmla="*/ 133350 h 733425"/>
                <a:gd name="connsiteX4" fmla="*/ 0 w 278606"/>
                <a:gd name="connsiteY4" fmla="*/ 383381 h 733425"/>
                <a:gd name="connsiteX5" fmla="*/ 214313 w 278606"/>
                <a:gd name="connsiteY5" fmla="*/ 733425 h 733425"/>
                <a:gd name="connsiteX6" fmla="*/ 278606 w 278606"/>
                <a:gd name="connsiteY6" fmla="*/ 664369 h 733425"/>
                <a:gd name="connsiteX0" fmla="*/ 278606 w 278606"/>
                <a:gd name="connsiteY0" fmla="*/ 704850 h 773906"/>
                <a:gd name="connsiteX1" fmla="*/ 155920 w 278606"/>
                <a:gd name="connsiteY1" fmla="*/ 398918 h 773906"/>
                <a:gd name="connsiteX2" fmla="*/ 42863 w 278606"/>
                <a:gd name="connsiteY2" fmla="*/ 0 h 773906"/>
                <a:gd name="connsiteX3" fmla="*/ 11906 w 278606"/>
                <a:gd name="connsiteY3" fmla="*/ 173831 h 773906"/>
                <a:gd name="connsiteX4" fmla="*/ 0 w 278606"/>
                <a:gd name="connsiteY4" fmla="*/ 423862 h 773906"/>
                <a:gd name="connsiteX5" fmla="*/ 214313 w 278606"/>
                <a:gd name="connsiteY5" fmla="*/ 773906 h 773906"/>
                <a:gd name="connsiteX6" fmla="*/ 278606 w 278606"/>
                <a:gd name="connsiteY6" fmla="*/ 704850 h 773906"/>
                <a:gd name="connsiteX0" fmla="*/ 300037 w 300037"/>
                <a:gd name="connsiteY0" fmla="*/ 685800 h 773906"/>
                <a:gd name="connsiteX1" fmla="*/ 155920 w 300037"/>
                <a:gd name="connsiteY1" fmla="*/ 398918 h 773906"/>
                <a:gd name="connsiteX2" fmla="*/ 42863 w 300037"/>
                <a:gd name="connsiteY2" fmla="*/ 0 h 773906"/>
                <a:gd name="connsiteX3" fmla="*/ 11906 w 300037"/>
                <a:gd name="connsiteY3" fmla="*/ 173831 h 773906"/>
                <a:gd name="connsiteX4" fmla="*/ 0 w 300037"/>
                <a:gd name="connsiteY4" fmla="*/ 423862 h 773906"/>
                <a:gd name="connsiteX5" fmla="*/ 214313 w 300037"/>
                <a:gd name="connsiteY5" fmla="*/ 773906 h 773906"/>
                <a:gd name="connsiteX6" fmla="*/ 300037 w 300037"/>
                <a:gd name="connsiteY6" fmla="*/ 685800 h 773906"/>
                <a:gd name="connsiteX0" fmla="*/ 300037 w 300037"/>
                <a:gd name="connsiteY0" fmla="*/ 685800 h 719138"/>
                <a:gd name="connsiteX1" fmla="*/ 155920 w 300037"/>
                <a:gd name="connsiteY1" fmla="*/ 398918 h 719138"/>
                <a:gd name="connsiteX2" fmla="*/ 42863 w 300037"/>
                <a:gd name="connsiteY2" fmla="*/ 0 h 719138"/>
                <a:gd name="connsiteX3" fmla="*/ 11906 w 300037"/>
                <a:gd name="connsiteY3" fmla="*/ 173831 h 719138"/>
                <a:gd name="connsiteX4" fmla="*/ 0 w 300037"/>
                <a:gd name="connsiteY4" fmla="*/ 423862 h 719138"/>
                <a:gd name="connsiteX5" fmla="*/ 252413 w 300037"/>
                <a:gd name="connsiteY5" fmla="*/ 719138 h 719138"/>
                <a:gd name="connsiteX6" fmla="*/ 300037 w 300037"/>
                <a:gd name="connsiteY6" fmla="*/ 685800 h 719138"/>
                <a:gd name="connsiteX0" fmla="*/ 300037 w 300037"/>
                <a:gd name="connsiteY0" fmla="*/ 685800 h 728663"/>
                <a:gd name="connsiteX1" fmla="*/ 155920 w 300037"/>
                <a:gd name="connsiteY1" fmla="*/ 398918 h 728663"/>
                <a:gd name="connsiteX2" fmla="*/ 42863 w 300037"/>
                <a:gd name="connsiteY2" fmla="*/ 0 h 728663"/>
                <a:gd name="connsiteX3" fmla="*/ 11906 w 300037"/>
                <a:gd name="connsiteY3" fmla="*/ 173831 h 728663"/>
                <a:gd name="connsiteX4" fmla="*/ 0 w 300037"/>
                <a:gd name="connsiteY4" fmla="*/ 423862 h 728663"/>
                <a:gd name="connsiteX5" fmla="*/ 245270 w 300037"/>
                <a:gd name="connsiteY5" fmla="*/ 728663 h 728663"/>
                <a:gd name="connsiteX6" fmla="*/ 300037 w 300037"/>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51157 w 295274"/>
                <a:gd name="connsiteY1" fmla="*/ 398918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295274 w 295274"/>
                <a:gd name="connsiteY0" fmla="*/ 685800 h 728663"/>
                <a:gd name="connsiteX1" fmla="*/ 167826 w 295274"/>
                <a:gd name="connsiteY1" fmla="*/ 394155 h 728663"/>
                <a:gd name="connsiteX2" fmla="*/ 38100 w 295274"/>
                <a:gd name="connsiteY2" fmla="*/ 0 h 728663"/>
                <a:gd name="connsiteX3" fmla="*/ 7143 w 295274"/>
                <a:gd name="connsiteY3" fmla="*/ 173831 h 728663"/>
                <a:gd name="connsiteX4" fmla="*/ 0 w 295274"/>
                <a:gd name="connsiteY4" fmla="*/ 426244 h 728663"/>
                <a:gd name="connsiteX5" fmla="*/ 240507 w 295274"/>
                <a:gd name="connsiteY5" fmla="*/ 728663 h 728663"/>
                <a:gd name="connsiteX6" fmla="*/ 295274 w 295274"/>
                <a:gd name="connsiteY6" fmla="*/ 685800 h 728663"/>
                <a:gd name="connsiteX0" fmla="*/ 326230 w 326230"/>
                <a:gd name="connsiteY0" fmla="*/ 666750 h 728663"/>
                <a:gd name="connsiteX1" fmla="*/ 167826 w 326230"/>
                <a:gd name="connsiteY1" fmla="*/ 394155 h 728663"/>
                <a:gd name="connsiteX2" fmla="*/ 38100 w 326230"/>
                <a:gd name="connsiteY2" fmla="*/ 0 h 728663"/>
                <a:gd name="connsiteX3" fmla="*/ 7143 w 326230"/>
                <a:gd name="connsiteY3" fmla="*/ 173831 h 728663"/>
                <a:gd name="connsiteX4" fmla="*/ 0 w 326230"/>
                <a:gd name="connsiteY4" fmla="*/ 426244 h 728663"/>
                <a:gd name="connsiteX5" fmla="*/ 240507 w 326230"/>
                <a:gd name="connsiteY5" fmla="*/ 728663 h 728663"/>
                <a:gd name="connsiteX6" fmla="*/ 326230 w 326230"/>
                <a:gd name="connsiteY6" fmla="*/ 666750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30" h="728663">
                  <a:moveTo>
                    <a:pt x="326230" y="666750"/>
                  </a:moveTo>
                  <a:cubicBezTo>
                    <a:pt x="289303" y="576679"/>
                    <a:pt x="219041" y="474701"/>
                    <a:pt x="167826" y="394155"/>
                  </a:cubicBezTo>
                  <a:cubicBezTo>
                    <a:pt x="156334" y="268326"/>
                    <a:pt x="97217" y="125830"/>
                    <a:pt x="38100" y="0"/>
                  </a:cubicBezTo>
                  <a:lnTo>
                    <a:pt x="7143" y="173831"/>
                  </a:lnTo>
                  <a:lnTo>
                    <a:pt x="0" y="426244"/>
                  </a:lnTo>
                  <a:lnTo>
                    <a:pt x="240507" y="728663"/>
                  </a:lnTo>
                  <a:lnTo>
                    <a:pt x="326230" y="666750"/>
                  </a:lnTo>
                  <a:close/>
                </a:path>
              </a:pathLst>
            </a:custGeom>
            <a:solidFill>
              <a:srgbClr val="869D6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560">
              <a:extLst>
                <a:ext uri="{FF2B5EF4-FFF2-40B4-BE49-F238E27FC236}">
                  <a16:creationId xmlns:a16="http://schemas.microsoft.com/office/drawing/2014/main" id="{8CFBB231-4ADC-44E7-95BD-20C26DE101F3}"/>
                </a:ext>
              </a:extLst>
            </p:cNvPr>
            <p:cNvSpPr/>
            <p:nvPr/>
          </p:nvSpPr>
          <p:spPr>
            <a:xfrm>
              <a:off x="741181" y="4911797"/>
              <a:ext cx="108347" cy="85725"/>
            </a:xfrm>
            <a:custGeom>
              <a:avLst/>
              <a:gdLst>
                <a:gd name="connsiteX0" fmla="*/ 139700 w 139700"/>
                <a:gd name="connsiteY0" fmla="*/ 34925 h 95250"/>
                <a:gd name="connsiteX1" fmla="*/ 25400 w 139700"/>
                <a:gd name="connsiteY1" fmla="*/ 0 h 95250"/>
                <a:gd name="connsiteX2" fmla="*/ 0 w 139700"/>
                <a:gd name="connsiteY2" fmla="*/ 44450 h 95250"/>
                <a:gd name="connsiteX3" fmla="*/ 133350 w 139700"/>
                <a:gd name="connsiteY3" fmla="*/ 95250 h 95250"/>
                <a:gd name="connsiteX4" fmla="*/ 139700 w 139700"/>
                <a:gd name="connsiteY4" fmla="*/ 34925 h 95250"/>
                <a:gd name="connsiteX0" fmla="*/ 139700 w 139700"/>
                <a:gd name="connsiteY0" fmla="*/ 39688 h 100013"/>
                <a:gd name="connsiteX1" fmla="*/ 18256 w 139700"/>
                <a:gd name="connsiteY1" fmla="*/ 0 h 100013"/>
                <a:gd name="connsiteX2" fmla="*/ 0 w 139700"/>
                <a:gd name="connsiteY2" fmla="*/ 49213 h 100013"/>
                <a:gd name="connsiteX3" fmla="*/ 133350 w 139700"/>
                <a:gd name="connsiteY3" fmla="*/ 100013 h 100013"/>
                <a:gd name="connsiteX4" fmla="*/ 139700 w 139700"/>
                <a:gd name="connsiteY4" fmla="*/ 39688 h 100013"/>
                <a:gd name="connsiteX0" fmla="*/ 139700 w 139700"/>
                <a:gd name="connsiteY0" fmla="*/ 39688 h 54769"/>
                <a:gd name="connsiteX1" fmla="*/ 18256 w 139700"/>
                <a:gd name="connsiteY1" fmla="*/ 0 h 54769"/>
                <a:gd name="connsiteX2" fmla="*/ 0 w 139700"/>
                <a:gd name="connsiteY2" fmla="*/ 49213 h 54769"/>
                <a:gd name="connsiteX3" fmla="*/ 104775 w 139700"/>
                <a:gd name="connsiteY3" fmla="*/ 54769 h 54769"/>
                <a:gd name="connsiteX4" fmla="*/ 139700 w 139700"/>
                <a:gd name="connsiteY4" fmla="*/ 39688 h 54769"/>
                <a:gd name="connsiteX0" fmla="*/ 139700 w 139700"/>
                <a:gd name="connsiteY0" fmla="*/ 39688 h 114300"/>
                <a:gd name="connsiteX1" fmla="*/ 18256 w 139700"/>
                <a:gd name="connsiteY1" fmla="*/ 0 h 114300"/>
                <a:gd name="connsiteX2" fmla="*/ 0 w 139700"/>
                <a:gd name="connsiteY2" fmla="*/ 49213 h 114300"/>
                <a:gd name="connsiteX3" fmla="*/ 133350 w 139700"/>
                <a:gd name="connsiteY3" fmla="*/ 114300 h 114300"/>
                <a:gd name="connsiteX4" fmla="*/ 139700 w 139700"/>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 name="connsiteX0" fmla="*/ 144463 w 144463"/>
                <a:gd name="connsiteY0" fmla="*/ 39688 h 114300"/>
                <a:gd name="connsiteX1" fmla="*/ 18256 w 144463"/>
                <a:gd name="connsiteY1" fmla="*/ 0 h 114300"/>
                <a:gd name="connsiteX2" fmla="*/ 0 w 144463"/>
                <a:gd name="connsiteY2" fmla="*/ 49213 h 114300"/>
                <a:gd name="connsiteX3" fmla="*/ 133350 w 144463"/>
                <a:gd name="connsiteY3" fmla="*/ 114300 h 114300"/>
                <a:gd name="connsiteX4" fmla="*/ 144463 w 144463"/>
                <a:gd name="connsiteY4" fmla="*/ 39688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14300">
                  <a:moveTo>
                    <a:pt x="144463" y="39688"/>
                  </a:moveTo>
                  <a:cubicBezTo>
                    <a:pt x="88107" y="43128"/>
                    <a:pt x="53182" y="27517"/>
                    <a:pt x="18256" y="0"/>
                  </a:cubicBezTo>
                  <a:lnTo>
                    <a:pt x="0" y="49213"/>
                  </a:lnTo>
                  <a:lnTo>
                    <a:pt x="133350" y="114300"/>
                  </a:lnTo>
                  <a:lnTo>
                    <a:pt x="144463" y="39688"/>
                  </a:lnTo>
                  <a:close/>
                </a:path>
              </a:pathLst>
            </a:custGeom>
            <a:blipFill>
              <a:blip r:embed="rId3"/>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Shape 561">
              <a:extLst>
                <a:ext uri="{FF2B5EF4-FFF2-40B4-BE49-F238E27FC236}">
                  <a16:creationId xmlns:a16="http://schemas.microsoft.com/office/drawing/2014/main" id="{C1606AC8-D1A0-4DB3-B25C-9E43D3051F11}"/>
                </a:ext>
              </a:extLst>
            </p:cNvPr>
            <p:cNvSpPr/>
            <p:nvPr/>
          </p:nvSpPr>
          <p:spPr>
            <a:xfrm>
              <a:off x="402037" y="4917481"/>
              <a:ext cx="678450" cy="582216"/>
            </a:xfrm>
            <a:custGeom>
              <a:avLst/>
              <a:gdLst>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38"/>
                <a:gd name="connsiteY0" fmla="*/ 723900 h 795338"/>
                <a:gd name="connsiteX1" fmla="*/ 342900 w 871538"/>
                <a:gd name="connsiteY1" fmla="*/ 285750 h 795338"/>
                <a:gd name="connsiteX2" fmla="*/ 385763 w 871538"/>
                <a:gd name="connsiteY2" fmla="*/ 492919 h 795338"/>
                <a:gd name="connsiteX3" fmla="*/ 371475 w 871538"/>
                <a:gd name="connsiteY3" fmla="*/ 792956 h 795338"/>
                <a:gd name="connsiteX4" fmla="*/ 816769 w 871538"/>
                <a:gd name="connsiteY4" fmla="*/ 795338 h 795338"/>
                <a:gd name="connsiteX5" fmla="*/ 809625 w 871538"/>
                <a:gd name="connsiteY5" fmla="*/ 378619 h 795338"/>
                <a:gd name="connsiteX6" fmla="*/ 871538 w 871538"/>
                <a:gd name="connsiteY6" fmla="*/ 292894 h 795338"/>
                <a:gd name="connsiteX7" fmla="*/ 823913 w 871538"/>
                <a:gd name="connsiteY7" fmla="*/ 197644 h 795338"/>
                <a:gd name="connsiteX8" fmla="*/ 809625 w 871538"/>
                <a:gd name="connsiteY8" fmla="*/ 47625 h 795338"/>
                <a:gd name="connsiteX9" fmla="*/ 707232 w 871538"/>
                <a:gd name="connsiteY9" fmla="*/ 38100 h 795338"/>
                <a:gd name="connsiteX10" fmla="*/ 692944 w 871538"/>
                <a:gd name="connsiteY10" fmla="*/ 0 h 795338"/>
                <a:gd name="connsiteX11" fmla="*/ 673894 w 871538"/>
                <a:gd name="connsiteY11" fmla="*/ 28575 h 795338"/>
                <a:gd name="connsiteX12" fmla="*/ 654844 w 871538"/>
                <a:gd name="connsiteY12" fmla="*/ 204788 h 795338"/>
                <a:gd name="connsiteX13" fmla="*/ 585788 w 871538"/>
                <a:gd name="connsiteY13" fmla="*/ 33338 h 795338"/>
                <a:gd name="connsiteX14" fmla="*/ 576263 w 871538"/>
                <a:gd name="connsiteY14" fmla="*/ 97631 h 795338"/>
                <a:gd name="connsiteX15" fmla="*/ 447675 w 871538"/>
                <a:gd name="connsiteY15" fmla="*/ 30956 h 795338"/>
                <a:gd name="connsiteX16" fmla="*/ 300038 w 871538"/>
                <a:gd name="connsiteY16" fmla="*/ 45244 h 795338"/>
                <a:gd name="connsiteX17" fmla="*/ 0 w 871538"/>
                <a:gd name="connsiteY17" fmla="*/ 690563 h 795338"/>
                <a:gd name="connsiteX18" fmla="*/ 76200 w 871538"/>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2"/>
                <a:gd name="connsiteY0" fmla="*/ 723900 h 795338"/>
                <a:gd name="connsiteX1" fmla="*/ 342900 w 871552"/>
                <a:gd name="connsiteY1" fmla="*/ 285750 h 795338"/>
                <a:gd name="connsiteX2" fmla="*/ 385763 w 871552"/>
                <a:gd name="connsiteY2" fmla="*/ 492919 h 795338"/>
                <a:gd name="connsiteX3" fmla="*/ 371475 w 871552"/>
                <a:gd name="connsiteY3" fmla="*/ 792956 h 795338"/>
                <a:gd name="connsiteX4" fmla="*/ 816769 w 871552"/>
                <a:gd name="connsiteY4" fmla="*/ 795338 h 795338"/>
                <a:gd name="connsiteX5" fmla="*/ 809625 w 871552"/>
                <a:gd name="connsiteY5" fmla="*/ 378619 h 795338"/>
                <a:gd name="connsiteX6" fmla="*/ 871538 w 871552"/>
                <a:gd name="connsiteY6" fmla="*/ 292894 h 795338"/>
                <a:gd name="connsiteX7" fmla="*/ 823913 w 871552"/>
                <a:gd name="connsiteY7" fmla="*/ 197644 h 795338"/>
                <a:gd name="connsiteX8" fmla="*/ 809625 w 871552"/>
                <a:gd name="connsiteY8" fmla="*/ 47625 h 795338"/>
                <a:gd name="connsiteX9" fmla="*/ 707232 w 871552"/>
                <a:gd name="connsiteY9" fmla="*/ 38100 h 795338"/>
                <a:gd name="connsiteX10" fmla="*/ 692944 w 871552"/>
                <a:gd name="connsiteY10" fmla="*/ 0 h 795338"/>
                <a:gd name="connsiteX11" fmla="*/ 673894 w 871552"/>
                <a:gd name="connsiteY11" fmla="*/ 28575 h 795338"/>
                <a:gd name="connsiteX12" fmla="*/ 654844 w 871552"/>
                <a:gd name="connsiteY12" fmla="*/ 204788 h 795338"/>
                <a:gd name="connsiteX13" fmla="*/ 585788 w 871552"/>
                <a:gd name="connsiteY13" fmla="*/ 33338 h 795338"/>
                <a:gd name="connsiteX14" fmla="*/ 576263 w 871552"/>
                <a:gd name="connsiteY14" fmla="*/ 97631 h 795338"/>
                <a:gd name="connsiteX15" fmla="*/ 447675 w 871552"/>
                <a:gd name="connsiteY15" fmla="*/ 30956 h 795338"/>
                <a:gd name="connsiteX16" fmla="*/ 300038 w 871552"/>
                <a:gd name="connsiteY16" fmla="*/ 45244 h 795338"/>
                <a:gd name="connsiteX17" fmla="*/ 0 w 871552"/>
                <a:gd name="connsiteY17" fmla="*/ 690563 h 795338"/>
                <a:gd name="connsiteX18" fmla="*/ 76200 w 871552"/>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5763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71475 w 871556"/>
                <a:gd name="connsiteY3" fmla="*/ 79295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81001 w 871556"/>
                <a:gd name="connsiteY2" fmla="*/ 492919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1556"/>
                <a:gd name="connsiteY0" fmla="*/ 723900 h 795338"/>
                <a:gd name="connsiteX1" fmla="*/ 342900 w 871556"/>
                <a:gd name="connsiteY1" fmla="*/ 285750 h 795338"/>
                <a:gd name="connsiteX2" fmla="*/ 366713 w 871556"/>
                <a:gd name="connsiteY2" fmla="*/ 483394 h 795338"/>
                <a:gd name="connsiteX3" fmla="*/ 323850 w 871556"/>
                <a:gd name="connsiteY3" fmla="*/ 773906 h 795338"/>
                <a:gd name="connsiteX4" fmla="*/ 816769 w 871556"/>
                <a:gd name="connsiteY4" fmla="*/ 795338 h 795338"/>
                <a:gd name="connsiteX5" fmla="*/ 809625 w 871556"/>
                <a:gd name="connsiteY5" fmla="*/ 378619 h 795338"/>
                <a:gd name="connsiteX6" fmla="*/ 871538 w 871556"/>
                <a:gd name="connsiteY6" fmla="*/ 292894 h 795338"/>
                <a:gd name="connsiteX7" fmla="*/ 823913 w 871556"/>
                <a:gd name="connsiteY7" fmla="*/ 197644 h 795338"/>
                <a:gd name="connsiteX8" fmla="*/ 809625 w 871556"/>
                <a:gd name="connsiteY8" fmla="*/ 47625 h 795338"/>
                <a:gd name="connsiteX9" fmla="*/ 707232 w 871556"/>
                <a:gd name="connsiteY9" fmla="*/ 38100 h 795338"/>
                <a:gd name="connsiteX10" fmla="*/ 692944 w 871556"/>
                <a:gd name="connsiteY10" fmla="*/ 0 h 795338"/>
                <a:gd name="connsiteX11" fmla="*/ 673894 w 871556"/>
                <a:gd name="connsiteY11" fmla="*/ 28575 h 795338"/>
                <a:gd name="connsiteX12" fmla="*/ 654844 w 871556"/>
                <a:gd name="connsiteY12" fmla="*/ 204788 h 795338"/>
                <a:gd name="connsiteX13" fmla="*/ 585788 w 871556"/>
                <a:gd name="connsiteY13" fmla="*/ 33338 h 795338"/>
                <a:gd name="connsiteX14" fmla="*/ 576263 w 871556"/>
                <a:gd name="connsiteY14" fmla="*/ 97631 h 795338"/>
                <a:gd name="connsiteX15" fmla="*/ 447675 w 871556"/>
                <a:gd name="connsiteY15" fmla="*/ 30956 h 795338"/>
                <a:gd name="connsiteX16" fmla="*/ 300038 w 871556"/>
                <a:gd name="connsiteY16" fmla="*/ 45244 h 795338"/>
                <a:gd name="connsiteX17" fmla="*/ 0 w 871556"/>
                <a:gd name="connsiteY17" fmla="*/ 690563 h 795338"/>
                <a:gd name="connsiteX18" fmla="*/ 76200 w 871556"/>
                <a:gd name="connsiteY18" fmla="*/ 723900 h 795338"/>
                <a:gd name="connsiteX0" fmla="*/ 76200 w 873919"/>
                <a:gd name="connsiteY0" fmla="*/ 723900 h 781051"/>
                <a:gd name="connsiteX1" fmla="*/ 342900 w 873919"/>
                <a:gd name="connsiteY1" fmla="*/ 285750 h 781051"/>
                <a:gd name="connsiteX2" fmla="*/ 366713 w 873919"/>
                <a:gd name="connsiteY2" fmla="*/ 483394 h 781051"/>
                <a:gd name="connsiteX3" fmla="*/ 323850 w 873919"/>
                <a:gd name="connsiteY3" fmla="*/ 773906 h 781051"/>
                <a:gd name="connsiteX4" fmla="*/ 873919 w 873919"/>
                <a:gd name="connsiteY4" fmla="*/ 781051 h 781051"/>
                <a:gd name="connsiteX5" fmla="*/ 809625 w 873919"/>
                <a:gd name="connsiteY5" fmla="*/ 378619 h 781051"/>
                <a:gd name="connsiteX6" fmla="*/ 871538 w 873919"/>
                <a:gd name="connsiteY6" fmla="*/ 292894 h 781051"/>
                <a:gd name="connsiteX7" fmla="*/ 823913 w 873919"/>
                <a:gd name="connsiteY7" fmla="*/ 197644 h 781051"/>
                <a:gd name="connsiteX8" fmla="*/ 809625 w 873919"/>
                <a:gd name="connsiteY8" fmla="*/ 47625 h 781051"/>
                <a:gd name="connsiteX9" fmla="*/ 707232 w 873919"/>
                <a:gd name="connsiteY9" fmla="*/ 38100 h 781051"/>
                <a:gd name="connsiteX10" fmla="*/ 692944 w 873919"/>
                <a:gd name="connsiteY10" fmla="*/ 0 h 781051"/>
                <a:gd name="connsiteX11" fmla="*/ 673894 w 873919"/>
                <a:gd name="connsiteY11" fmla="*/ 28575 h 781051"/>
                <a:gd name="connsiteX12" fmla="*/ 654844 w 873919"/>
                <a:gd name="connsiteY12" fmla="*/ 204788 h 781051"/>
                <a:gd name="connsiteX13" fmla="*/ 585788 w 873919"/>
                <a:gd name="connsiteY13" fmla="*/ 33338 h 781051"/>
                <a:gd name="connsiteX14" fmla="*/ 576263 w 873919"/>
                <a:gd name="connsiteY14" fmla="*/ 97631 h 781051"/>
                <a:gd name="connsiteX15" fmla="*/ 447675 w 873919"/>
                <a:gd name="connsiteY15" fmla="*/ 30956 h 781051"/>
                <a:gd name="connsiteX16" fmla="*/ 300038 w 873919"/>
                <a:gd name="connsiteY16" fmla="*/ 45244 h 781051"/>
                <a:gd name="connsiteX17" fmla="*/ 0 w 873919"/>
                <a:gd name="connsiteY17" fmla="*/ 690563 h 781051"/>
                <a:gd name="connsiteX18" fmla="*/ 76200 w 873919"/>
                <a:gd name="connsiteY18" fmla="*/ 723900 h 781051"/>
                <a:gd name="connsiteX0" fmla="*/ 76200 w 874611"/>
                <a:gd name="connsiteY0" fmla="*/ 723900 h 781051"/>
                <a:gd name="connsiteX1" fmla="*/ 342900 w 874611"/>
                <a:gd name="connsiteY1" fmla="*/ 285750 h 781051"/>
                <a:gd name="connsiteX2" fmla="*/ 366713 w 874611"/>
                <a:gd name="connsiteY2" fmla="*/ 483394 h 781051"/>
                <a:gd name="connsiteX3" fmla="*/ 323850 w 874611"/>
                <a:gd name="connsiteY3" fmla="*/ 773906 h 781051"/>
                <a:gd name="connsiteX4" fmla="*/ 873919 w 874611"/>
                <a:gd name="connsiteY4" fmla="*/ 781051 h 781051"/>
                <a:gd name="connsiteX5" fmla="*/ 809625 w 874611"/>
                <a:gd name="connsiteY5" fmla="*/ 378619 h 781051"/>
                <a:gd name="connsiteX6" fmla="*/ 871538 w 874611"/>
                <a:gd name="connsiteY6" fmla="*/ 292894 h 781051"/>
                <a:gd name="connsiteX7" fmla="*/ 823913 w 874611"/>
                <a:gd name="connsiteY7" fmla="*/ 197644 h 781051"/>
                <a:gd name="connsiteX8" fmla="*/ 809625 w 874611"/>
                <a:gd name="connsiteY8" fmla="*/ 47625 h 781051"/>
                <a:gd name="connsiteX9" fmla="*/ 707232 w 874611"/>
                <a:gd name="connsiteY9" fmla="*/ 38100 h 781051"/>
                <a:gd name="connsiteX10" fmla="*/ 692944 w 874611"/>
                <a:gd name="connsiteY10" fmla="*/ 0 h 781051"/>
                <a:gd name="connsiteX11" fmla="*/ 673894 w 874611"/>
                <a:gd name="connsiteY11" fmla="*/ 28575 h 781051"/>
                <a:gd name="connsiteX12" fmla="*/ 654844 w 874611"/>
                <a:gd name="connsiteY12" fmla="*/ 204788 h 781051"/>
                <a:gd name="connsiteX13" fmla="*/ 585788 w 874611"/>
                <a:gd name="connsiteY13" fmla="*/ 33338 h 781051"/>
                <a:gd name="connsiteX14" fmla="*/ 576263 w 874611"/>
                <a:gd name="connsiteY14" fmla="*/ 97631 h 781051"/>
                <a:gd name="connsiteX15" fmla="*/ 447675 w 874611"/>
                <a:gd name="connsiteY15" fmla="*/ 30956 h 781051"/>
                <a:gd name="connsiteX16" fmla="*/ 300038 w 874611"/>
                <a:gd name="connsiteY16" fmla="*/ 45244 h 781051"/>
                <a:gd name="connsiteX17" fmla="*/ 0 w 874611"/>
                <a:gd name="connsiteY17" fmla="*/ 690563 h 781051"/>
                <a:gd name="connsiteX18" fmla="*/ 76200 w 874611"/>
                <a:gd name="connsiteY18" fmla="*/ 723900 h 781051"/>
                <a:gd name="connsiteX0" fmla="*/ 88107 w 886518"/>
                <a:gd name="connsiteY0" fmla="*/ 723900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88107 w 886518"/>
                <a:gd name="connsiteY18" fmla="*/ 723900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78620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38139 w 886518"/>
                <a:gd name="connsiteY2" fmla="*/ 483394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35757 w 886518"/>
                <a:gd name="connsiteY3" fmla="*/ 773906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886518"/>
                <a:gd name="connsiteY0" fmla="*/ 731043 h 781051"/>
                <a:gd name="connsiteX1" fmla="*/ 354807 w 886518"/>
                <a:gd name="connsiteY1" fmla="*/ 285750 h 781051"/>
                <a:gd name="connsiteX2" fmla="*/ 359570 w 886518"/>
                <a:gd name="connsiteY2" fmla="*/ 495301 h 781051"/>
                <a:gd name="connsiteX3" fmla="*/ 300038 w 886518"/>
                <a:gd name="connsiteY3" fmla="*/ 771524 h 781051"/>
                <a:gd name="connsiteX4" fmla="*/ 885826 w 886518"/>
                <a:gd name="connsiteY4" fmla="*/ 781051 h 781051"/>
                <a:gd name="connsiteX5" fmla="*/ 821532 w 886518"/>
                <a:gd name="connsiteY5" fmla="*/ 378619 h 781051"/>
                <a:gd name="connsiteX6" fmla="*/ 883445 w 886518"/>
                <a:gd name="connsiteY6" fmla="*/ 292894 h 781051"/>
                <a:gd name="connsiteX7" fmla="*/ 835820 w 886518"/>
                <a:gd name="connsiteY7" fmla="*/ 197644 h 781051"/>
                <a:gd name="connsiteX8" fmla="*/ 821532 w 886518"/>
                <a:gd name="connsiteY8" fmla="*/ 47625 h 781051"/>
                <a:gd name="connsiteX9" fmla="*/ 719139 w 886518"/>
                <a:gd name="connsiteY9" fmla="*/ 38100 h 781051"/>
                <a:gd name="connsiteX10" fmla="*/ 704851 w 886518"/>
                <a:gd name="connsiteY10" fmla="*/ 0 h 781051"/>
                <a:gd name="connsiteX11" fmla="*/ 685801 w 886518"/>
                <a:gd name="connsiteY11" fmla="*/ 28575 h 781051"/>
                <a:gd name="connsiteX12" fmla="*/ 666751 w 886518"/>
                <a:gd name="connsiteY12" fmla="*/ 204788 h 781051"/>
                <a:gd name="connsiteX13" fmla="*/ 597695 w 886518"/>
                <a:gd name="connsiteY13" fmla="*/ 33338 h 781051"/>
                <a:gd name="connsiteX14" fmla="*/ 588170 w 886518"/>
                <a:gd name="connsiteY14" fmla="*/ 97631 h 781051"/>
                <a:gd name="connsiteX15" fmla="*/ 459582 w 886518"/>
                <a:gd name="connsiteY15" fmla="*/ 30956 h 781051"/>
                <a:gd name="connsiteX16" fmla="*/ 311945 w 886518"/>
                <a:gd name="connsiteY16" fmla="*/ 45244 h 781051"/>
                <a:gd name="connsiteX17" fmla="*/ 0 w 886518"/>
                <a:gd name="connsiteY17" fmla="*/ 681038 h 781051"/>
                <a:gd name="connsiteX18" fmla="*/ 95250 w 886518"/>
                <a:gd name="connsiteY18" fmla="*/ 731043 h 781051"/>
                <a:gd name="connsiteX0" fmla="*/ 95250 w 903027"/>
                <a:gd name="connsiteY0" fmla="*/ 731043 h 776288"/>
                <a:gd name="connsiteX1" fmla="*/ 354807 w 903027"/>
                <a:gd name="connsiteY1" fmla="*/ 285750 h 776288"/>
                <a:gd name="connsiteX2" fmla="*/ 359570 w 903027"/>
                <a:gd name="connsiteY2" fmla="*/ 495301 h 776288"/>
                <a:gd name="connsiteX3" fmla="*/ 300038 w 903027"/>
                <a:gd name="connsiteY3" fmla="*/ 771524 h 776288"/>
                <a:gd name="connsiteX4" fmla="*/ 902495 w 903027"/>
                <a:gd name="connsiteY4" fmla="*/ 776288 h 776288"/>
                <a:gd name="connsiteX5" fmla="*/ 821532 w 903027"/>
                <a:gd name="connsiteY5" fmla="*/ 378619 h 776288"/>
                <a:gd name="connsiteX6" fmla="*/ 883445 w 903027"/>
                <a:gd name="connsiteY6" fmla="*/ 292894 h 776288"/>
                <a:gd name="connsiteX7" fmla="*/ 835820 w 903027"/>
                <a:gd name="connsiteY7" fmla="*/ 197644 h 776288"/>
                <a:gd name="connsiteX8" fmla="*/ 821532 w 903027"/>
                <a:gd name="connsiteY8" fmla="*/ 47625 h 776288"/>
                <a:gd name="connsiteX9" fmla="*/ 719139 w 903027"/>
                <a:gd name="connsiteY9" fmla="*/ 38100 h 776288"/>
                <a:gd name="connsiteX10" fmla="*/ 704851 w 903027"/>
                <a:gd name="connsiteY10" fmla="*/ 0 h 776288"/>
                <a:gd name="connsiteX11" fmla="*/ 685801 w 903027"/>
                <a:gd name="connsiteY11" fmla="*/ 28575 h 776288"/>
                <a:gd name="connsiteX12" fmla="*/ 666751 w 903027"/>
                <a:gd name="connsiteY12" fmla="*/ 204788 h 776288"/>
                <a:gd name="connsiteX13" fmla="*/ 597695 w 903027"/>
                <a:gd name="connsiteY13" fmla="*/ 33338 h 776288"/>
                <a:gd name="connsiteX14" fmla="*/ 588170 w 903027"/>
                <a:gd name="connsiteY14" fmla="*/ 97631 h 776288"/>
                <a:gd name="connsiteX15" fmla="*/ 459582 w 903027"/>
                <a:gd name="connsiteY15" fmla="*/ 30956 h 776288"/>
                <a:gd name="connsiteX16" fmla="*/ 311945 w 903027"/>
                <a:gd name="connsiteY16" fmla="*/ 45244 h 776288"/>
                <a:gd name="connsiteX17" fmla="*/ 0 w 903027"/>
                <a:gd name="connsiteY17" fmla="*/ 681038 h 776288"/>
                <a:gd name="connsiteX18" fmla="*/ 95250 w 903027"/>
                <a:gd name="connsiteY18" fmla="*/ 731043 h 776288"/>
                <a:gd name="connsiteX0" fmla="*/ 95250 w 904316"/>
                <a:gd name="connsiteY0" fmla="*/ 731043 h 776288"/>
                <a:gd name="connsiteX1" fmla="*/ 354807 w 904316"/>
                <a:gd name="connsiteY1" fmla="*/ 285750 h 776288"/>
                <a:gd name="connsiteX2" fmla="*/ 359570 w 904316"/>
                <a:gd name="connsiteY2" fmla="*/ 495301 h 776288"/>
                <a:gd name="connsiteX3" fmla="*/ 300038 w 904316"/>
                <a:gd name="connsiteY3" fmla="*/ 771524 h 776288"/>
                <a:gd name="connsiteX4" fmla="*/ 902495 w 904316"/>
                <a:gd name="connsiteY4" fmla="*/ 776288 h 776288"/>
                <a:gd name="connsiteX5" fmla="*/ 821532 w 904316"/>
                <a:gd name="connsiteY5" fmla="*/ 378619 h 776288"/>
                <a:gd name="connsiteX6" fmla="*/ 883445 w 904316"/>
                <a:gd name="connsiteY6" fmla="*/ 292894 h 776288"/>
                <a:gd name="connsiteX7" fmla="*/ 835820 w 904316"/>
                <a:gd name="connsiteY7" fmla="*/ 197644 h 776288"/>
                <a:gd name="connsiteX8" fmla="*/ 821532 w 904316"/>
                <a:gd name="connsiteY8" fmla="*/ 47625 h 776288"/>
                <a:gd name="connsiteX9" fmla="*/ 719139 w 904316"/>
                <a:gd name="connsiteY9" fmla="*/ 38100 h 776288"/>
                <a:gd name="connsiteX10" fmla="*/ 704851 w 904316"/>
                <a:gd name="connsiteY10" fmla="*/ 0 h 776288"/>
                <a:gd name="connsiteX11" fmla="*/ 685801 w 904316"/>
                <a:gd name="connsiteY11" fmla="*/ 28575 h 776288"/>
                <a:gd name="connsiteX12" fmla="*/ 666751 w 904316"/>
                <a:gd name="connsiteY12" fmla="*/ 204788 h 776288"/>
                <a:gd name="connsiteX13" fmla="*/ 597695 w 904316"/>
                <a:gd name="connsiteY13" fmla="*/ 33338 h 776288"/>
                <a:gd name="connsiteX14" fmla="*/ 588170 w 904316"/>
                <a:gd name="connsiteY14" fmla="*/ 97631 h 776288"/>
                <a:gd name="connsiteX15" fmla="*/ 459582 w 904316"/>
                <a:gd name="connsiteY15" fmla="*/ 30956 h 776288"/>
                <a:gd name="connsiteX16" fmla="*/ 311945 w 904316"/>
                <a:gd name="connsiteY16" fmla="*/ 45244 h 776288"/>
                <a:gd name="connsiteX17" fmla="*/ 0 w 904316"/>
                <a:gd name="connsiteY17" fmla="*/ 681038 h 776288"/>
                <a:gd name="connsiteX18" fmla="*/ 95250 w 904316"/>
                <a:gd name="connsiteY18" fmla="*/ 731043 h 776288"/>
                <a:gd name="connsiteX0" fmla="*/ 95250 w 904600"/>
                <a:gd name="connsiteY0" fmla="*/ 731043 h 776288"/>
                <a:gd name="connsiteX1" fmla="*/ 354807 w 904600"/>
                <a:gd name="connsiteY1" fmla="*/ 285750 h 776288"/>
                <a:gd name="connsiteX2" fmla="*/ 359570 w 904600"/>
                <a:gd name="connsiteY2" fmla="*/ 495301 h 776288"/>
                <a:gd name="connsiteX3" fmla="*/ 300038 w 904600"/>
                <a:gd name="connsiteY3" fmla="*/ 771524 h 776288"/>
                <a:gd name="connsiteX4" fmla="*/ 902495 w 904600"/>
                <a:gd name="connsiteY4" fmla="*/ 776288 h 776288"/>
                <a:gd name="connsiteX5" fmla="*/ 821532 w 904600"/>
                <a:gd name="connsiteY5" fmla="*/ 378619 h 776288"/>
                <a:gd name="connsiteX6" fmla="*/ 883445 w 904600"/>
                <a:gd name="connsiteY6" fmla="*/ 292894 h 776288"/>
                <a:gd name="connsiteX7" fmla="*/ 835820 w 904600"/>
                <a:gd name="connsiteY7" fmla="*/ 197644 h 776288"/>
                <a:gd name="connsiteX8" fmla="*/ 821532 w 904600"/>
                <a:gd name="connsiteY8" fmla="*/ 47625 h 776288"/>
                <a:gd name="connsiteX9" fmla="*/ 719139 w 904600"/>
                <a:gd name="connsiteY9" fmla="*/ 38100 h 776288"/>
                <a:gd name="connsiteX10" fmla="*/ 704851 w 904600"/>
                <a:gd name="connsiteY10" fmla="*/ 0 h 776288"/>
                <a:gd name="connsiteX11" fmla="*/ 685801 w 904600"/>
                <a:gd name="connsiteY11" fmla="*/ 28575 h 776288"/>
                <a:gd name="connsiteX12" fmla="*/ 666751 w 904600"/>
                <a:gd name="connsiteY12" fmla="*/ 204788 h 776288"/>
                <a:gd name="connsiteX13" fmla="*/ 597695 w 904600"/>
                <a:gd name="connsiteY13" fmla="*/ 33338 h 776288"/>
                <a:gd name="connsiteX14" fmla="*/ 588170 w 904600"/>
                <a:gd name="connsiteY14" fmla="*/ 97631 h 776288"/>
                <a:gd name="connsiteX15" fmla="*/ 459582 w 904600"/>
                <a:gd name="connsiteY15" fmla="*/ 30956 h 776288"/>
                <a:gd name="connsiteX16" fmla="*/ 311945 w 904600"/>
                <a:gd name="connsiteY16" fmla="*/ 45244 h 776288"/>
                <a:gd name="connsiteX17" fmla="*/ 0 w 904600"/>
                <a:gd name="connsiteY17" fmla="*/ 681038 h 776288"/>
                <a:gd name="connsiteX18" fmla="*/ 95250 w 904600"/>
                <a:gd name="connsiteY18" fmla="*/ 73104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600" h="776288">
                  <a:moveTo>
                    <a:pt x="95250" y="731043"/>
                  </a:moveTo>
                  <a:cubicBezTo>
                    <a:pt x="217488" y="601661"/>
                    <a:pt x="277813" y="443707"/>
                    <a:pt x="354807" y="285750"/>
                  </a:cubicBezTo>
                  <a:cubicBezTo>
                    <a:pt x="369095" y="354806"/>
                    <a:pt x="350045" y="421482"/>
                    <a:pt x="359570" y="495301"/>
                  </a:cubicBezTo>
                  <a:cubicBezTo>
                    <a:pt x="340518" y="592931"/>
                    <a:pt x="304801" y="671512"/>
                    <a:pt x="300038" y="771524"/>
                  </a:cubicBezTo>
                  <a:lnTo>
                    <a:pt x="902495" y="776288"/>
                  </a:lnTo>
                  <a:cubicBezTo>
                    <a:pt x="916783" y="637382"/>
                    <a:pt x="854870" y="515144"/>
                    <a:pt x="821532" y="378619"/>
                  </a:cubicBezTo>
                  <a:cubicBezTo>
                    <a:pt x="842170" y="350044"/>
                    <a:pt x="879476" y="354806"/>
                    <a:pt x="883445" y="292894"/>
                  </a:cubicBezTo>
                  <a:cubicBezTo>
                    <a:pt x="884239" y="239712"/>
                    <a:pt x="858838" y="224631"/>
                    <a:pt x="835820" y="197644"/>
                  </a:cubicBezTo>
                  <a:lnTo>
                    <a:pt x="821532" y="47625"/>
                  </a:lnTo>
                  <a:lnTo>
                    <a:pt x="719139" y="38100"/>
                  </a:lnTo>
                  <a:lnTo>
                    <a:pt x="704851" y="0"/>
                  </a:lnTo>
                  <a:lnTo>
                    <a:pt x="685801" y="28575"/>
                  </a:lnTo>
                  <a:lnTo>
                    <a:pt x="666751" y="204788"/>
                  </a:lnTo>
                  <a:lnTo>
                    <a:pt x="597695" y="33338"/>
                  </a:lnTo>
                  <a:lnTo>
                    <a:pt x="588170" y="97631"/>
                  </a:lnTo>
                  <a:lnTo>
                    <a:pt x="459582" y="30956"/>
                  </a:lnTo>
                  <a:cubicBezTo>
                    <a:pt x="410370" y="23813"/>
                    <a:pt x="363538" y="16669"/>
                    <a:pt x="311945" y="45244"/>
                  </a:cubicBezTo>
                  <a:cubicBezTo>
                    <a:pt x="264320" y="91281"/>
                    <a:pt x="88106" y="458788"/>
                    <a:pt x="0" y="681038"/>
                  </a:cubicBezTo>
                  <a:lnTo>
                    <a:pt x="95250" y="731043"/>
                  </a:lnTo>
                  <a:close/>
                </a:path>
              </a:pathLst>
            </a:custGeom>
            <a:solidFill>
              <a:srgbClr val="7C91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2" name="Group 71">
              <a:extLst>
                <a:ext uri="{FF2B5EF4-FFF2-40B4-BE49-F238E27FC236}">
                  <a16:creationId xmlns:a16="http://schemas.microsoft.com/office/drawing/2014/main" id="{8F1582DC-A125-42C7-AFC4-057F82C7025D}"/>
                </a:ext>
              </a:extLst>
            </p:cNvPr>
            <p:cNvGrpSpPr/>
            <p:nvPr/>
          </p:nvGrpSpPr>
          <p:grpSpPr>
            <a:xfrm>
              <a:off x="652852" y="6193409"/>
              <a:ext cx="227686" cy="108031"/>
              <a:chOff x="3496916" y="4688683"/>
              <a:chExt cx="282128" cy="144041"/>
            </a:xfrm>
            <a:effectLst>
              <a:outerShdw blurRad="50800" dist="12700" dir="5400000" algn="t" rotWithShape="0">
                <a:prstClr val="black">
                  <a:alpha val="40000"/>
                </a:prstClr>
              </a:outerShdw>
            </a:effectLst>
          </p:grpSpPr>
          <p:sp>
            <p:nvSpPr>
              <p:cNvPr id="93" name="Freeform: Shape 583">
                <a:extLst>
                  <a:ext uri="{FF2B5EF4-FFF2-40B4-BE49-F238E27FC236}">
                    <a16:creationId xmlns:a16="http://schemas.microsoft.com/office/drawing/2014/main" id="{54F547B0-B950-49CF-AA12-A6F3B9914BC3}"/>
                  </a:ext>
                </a:extLst>
              </p:cNvPr>
              <p:cNvSpPr/>
              <p:nvPr/>
            </p:nvSpPr>
            <p:spPr>
              <a:xfrm>
                <a:off x="3496916" y="4748853"/>
                <a:ext cx="273844" cy="83871"/>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 name="connsiteX0" fmla="*/ 0 w 273844"/>
                  <a:gd name="connsiteY0" fmla="*/ 0 h 94179"/>
                  <a:gd name="connsiteX1" fmla="*/ 0 w 273844"/>
                  <a:gd name="connsiteY1" fmla="*/ 35719 h 94179"/>
                  <a:gd name="connsiteX2" fmla="*/ 154781 w 273844"/>
                  <a:gd name="connsiteY2" fmla="*/ 92869 h 94179"/>
                  <a:gd name="connsiteX3" fmla="*/ 273844 w 273844"/>
                  <a:gd name="connsiteY3" fmla="*/ 85725 h 94179"/>
                  <a:gd name="connsiteX4" fmla="*/ 273844 w 273844"/>
                  <a:gd name="connsiteY4" fmla="*/ 50006 h 94179"/>
                  <a:gd name="connsiteX5" fmla="*/ 0 w 273844"/>
                  <a:gd name="connsiteY5" fmla="*/ 0 h 9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4179">
                    <a:moveTo>
                      <a:pt x="0" y="0"/>
                    </a:moveTo>
                    <a:lnTo>
                      <a:pt x="0" y="35719"/>
                    </a:lnTo>
                    <a:cubicBezTo>
                      <a:pt x="51594" y="54769"/>
                      <a:pt x="97285" y="77384"/>
                      <a:pt x="154781" y="92869"/>
                    </a:cubicBezTo>
                    <a:cubicBezTo>
                      <a:pt x="194469" y="97619"/>
                      <a:pt x="234156" y="88106"/>
                      <a:pt x="273844" y="85725"/>
                    </a:cubicBezTo>
                    <a:lnTo>
                      <a:pt x="273844" y="50006"/>
                    </a:lnTo>
                    <a:lnTo>
                      <a:pt x="0" y="0"/>
                    </a:lnTo>
                    <a:close/>
                  </a:path>
                </a:pathLst>
              </a:custGeom>
              <a:solidFill>
                <a:srgbClr val="F7F4F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Freeform: Shape 584">
                <a:extLst>
                  <a:ext uri="{FF2B5EF4-FFF2-40B4-BE49-F238E27FC236}">
                    <a16:creationId xmlns:a16="http://schemas.microsoft.com/office/drawing/2014/main" id="{3C628EF5-DC60-4513-B774-0767C1576475}"/>
                  </a:ext>
                </a:extLst>
              </p:cNvPr>
              <p:cNvSpPr/>
              <p:nvPr/>
            </p:nvSpPr>
            <p:spPr>
              <a:xfrm>
                <a:off x="3498056" y="4688683"/>
                <a:ext cx="280988" cy="106604"/>
              </a:xfrm>
              <a:custGeom>
                <a:avLst/>
                <a:gdLst>
                  <a:gd name="connsiteX0" fmla="*/ 19050 w 259557"/>
                  <a:gd name="connsiteY0" fmla="*/ 0 h 104775"/>
                  <a:gd name="connsiteX1" fmla="*/ 80963 w 259557"/>
                  <a:gd name="connsiteY1" fmla="*/ 35719 h 104775"/>
                  <a:gd name="connsiteX2" fmla="*/ 121444 w 259557"/>
                  <a:gd name="connsiteY2" fmla="*/ 28575 h 104775"/>
                  <a:gd name="connsiteX3" fmla="*/ 126207 w 259557"/>
                  <a:gd name="connsiteY3" fmla="*/ 11906 h 104775"/>
                  <a:gd name="connsiteX4" fmla="*/ 173832 w 259557"/>
                  <a:gd name="connsiteY4" fmla="*/ 71438 h 104775"/>
                  <a:gd name="connsiteX5" fmla="*/ 252413 w 259557"/>
                  <a:gd name="connsiteY5" fmla="*/ 90488 h 104775"/>
                  <a:gd name="connsiteX6" fmla="*/ 259557 w 259557"/>
                  <a:gd name="connsiteY6" fmla="*/ 104775 h 104775"/>
                  <a:gd name="connsiteX7" fmla="*/ 0 w 259557"/>
                  <a:gd name="connsiteY7" fmla="*/ 61913 h 104775"/>
                  <a:gd name="connsiteX8" fmla="*/ 19050 w 259557"/>
                  <a:gd name="connsiteY8" fmla="*/ 0 h 104775"/>
                  <a:gd name="connsiteX0" fmla="*/ 30956 w 271463"/>
                  <a:gd name="connsiteY0" fmla="*/ 0 h 104775"/>
                  <a:gd name="connsiteX1" fmla="*/ 92869 w 271463"/>
                  <a:gd name="connsiteY1" fmla="*/ 35719 h 104775"/>
                  <a:gd name="connsiteX2" fmla="*/ 133350 w 271463"/>
                  <a:gd name="connsiteY2" fmla="*/ 28575 h 104775"/>
                  <a:gd name="connsiteX3" fmla="*/ 138113 w 271463"/>
                  <a:gd name="connsiteY3" fmla="*/ 11906 h 104775"/>
                  <a:gd name="connsiteX4" fmla="*/ 185738 w 271463"/>
                  <a:gd name="connsiteY4" fmla="*/ 71438 h 104775"/>
                  <a:gd name="connsiteX5" fmla="*/ 264319 w 271463"/>
                  <a:gd name="connsiteY5" fmla="*/ 90488 h 104775"/>
                  <a:gd name="connsiteX6" fmla="*/ 271463 w 271463"/>
                  <a:gd name="connsiteY6" fmla="*/ 104775 h 104775"/>
                  <a:gd name="connsiteX7" fmla="*/ 0 w 271463"/>
                  <a:gd name="connsiteY7" fmla="*/ 64294 h 104775"/>
                  <a:gd name="connsiteX8" fmla="*/ 30956 w 271463"/>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7644 w 280988"/>
                  <a:gd name="connsiteY4" fmla="*/ 66675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5813"/>
                  <a:gd name="connsiteX1" fmla="*/ 102394 w 280988"/>
                  <a:gd name="connsiteY1" fmla="*/ 35719 h 105813"/>
                  <a:gd name="connsiteX2" fmla="*/ 142875 w 280988"/>
                  <a:gd name="connsiteY2" fmla="*/ 28575 h 105813"/>
                  <a:gd name="connsiteX3" fmla="*/ 147638 w 280988"/>
                  <a:gd name="connsiteY3" fmla="*/ 11906 h 105813"/>
                  <a:gd name="connsiteX4" fmla="*/ 197644 w 280988"/>
                  <a:gd name="connsiteY4" fmla="*/ 66675 h 105813"/>
                  <a:gd name="connsiteX5" fmla="*/ 273844 w 280988"/>
                  <a:gd name="connsiteY5" fmla="*/ 90488 h 105813"/>
                  <a:gd name="connsiteX6" fmla="*/ 280988 w 280988"/>
                  <a:gd name="connsiteY6" fmla="*/ 104775 h 105813"/>
                  <a:gd name="connsiteX7" fmla="*/ 0 w 280988"/>
                  <a:gd name="connsiteY7" fmla="*/ 57150 h 105813"/>
                  <a:gd name="connsiteX8" fmla="*/ 40481 w 280988"/>
                  <a:gd name="connsiteY8" fmla="*/ 0 h 105813"/>
                  <a:gd name="connsiteX0" fmla="*/ 40481 w 280988"/>
                  <a:gd name="connsiteY0" fmla="*/ 0 h 106604"/>
                  <a:gd name="connsiteX1" fmla="*/ 102394 w 280988"/>
                  <a:gd name="connsiteY1" fmla="*/ 35719 h 106604"/>
                  <a:gd name="connsiteX2" fmla="*/ 142875 w 280988"/>
                  <a:gd name="connsiteY2" fmla="*/ 28575 h 106604"/>
                  <a:gd name="connsiteX3" fmla="*/ 147638 w 280988"/>
                  <a:gd name="connsiteY3" fmla="*/ 11906 h 106604"/>
                  <a:gd name="connsiteX4" fmla="*/ 197644 w 280988"/>
                  <a:gd name="connsiteY4" fmla="*/ 66675 h 106604"/>
                  <a:gd name="connsiteX5" fmla="*/ 273844 w 280988"/>
                  <a:gd name="connsiteY5" fmla="*/ 90488 h 106604"/>
                  <a:gd name="connsiteX6" fmla="*/ 280988 w 280988"/>
                  <a:gd name="connsiteY6" fmla="*/ 104775 h 106604"/>
                  <a:gd name="connsiteX7" fmla="*/ 0 w 280988"/>
                  <a:gd name="connsiteY7" fmla="*/ 57150 h 106604"/>
                  <a:gd name="connsiteX8" fmla="*/ 40481 w 280988"/>
                  <a:gd name="connsiteY8" fmla="*/ 0 h 1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06604">
                    <a:moveTo>
                      <a:pt x="40481" y="0"/>
                    </a:moveTo>
                    <a:cubicBezTo>
                      <a:pt x="53975" y="23812"/>
                      <a:pt x="81756" y="23813"/>
                      <a:pt x="102394" y="35719"/>
                    </a:cubicBezTo>
                    <a:lnTo>
                      <a:pt x="142875" y="28575"/>
                    </a:lnTo>
                    <a:lnTo>
                      <a:pt x="147638" y="11906"/>
                    </a:lnTo>
                    <a:lnTo>
                      <a:pt x="197644" y="66675"/>
                    </a:lnTo>
                    <a:cubicBezTo>
                      <a:pt x="223838" y="73025"/>
                      <a:pt x="252413" y="67470"/>
                      <a:pt x="273844" y="90488"/>
                    </a:cubicBezTo>
                    <a:lnTo>
                      <a:pt x="280988" y="104775"/>
                    </a:lnTo>
                    <a:cubicBezTo>
                      <a:pt x="187325" y="112713"/>
                      <a:pt x="100806" y="94456"/>
                      <a:pt x="0" y="57150"/>
                    </a:cubicBezTo>
                    <a:lnTo>
                      <a:pt x="40481" y="0"/>
                    </a:ln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D77D2FB6-BAF8-465E-8F31-BF70855201A0}"/>
                </a:ext>
              </a:extLst>
            </p:cNvPr>
            <p:cNvGrpSpPr/>
            <p:nvPr/>
          </p:nvGrpSpPr>
          <p:grpSpPr>
            <a:xfrm rot="20977034">
              <a:off x="915493" y="6188124"/>
              <a:ext cx="227686" cy="107156"/>
              <a:chOff x="3496916" y="4688683"/>
              <a:chExt cx="282128" cy="142874"/>
            </a:xfrm>
            <a:effectLst>
              <a:outerShdw blurRad="50800" dist="12700" dir="5400000" algn="t" rotWithShape="0">
                <a:prstClr val="black">
                  <a:alpha val="40000"/>
                </a:prstClr>
              </a:outerShdw>
            </a:effectLst>
          </p:grpSpPr>
          <p:sp>
            <p:nvSpPr>
              <p:cNvPr id="91" name="Freeform: Shape 581">
                <a:extLst>
                  <a:ext uri="{FF2B5EF4-FFF2-40B4-BE49-F238E27FC236}">
                    <a16:creationId xmlns:a16="http://schemas.microsoft.com/office/drawing/2014/main" id="{4AF45E69-8F5B-49CA-9A94-B8C3FA3205C9}"/>
                  </a:ext>
                </a:extLst>
              </p:cNvPr>
              <p:cNvSpPr/>
              <p:nvPr/>
            </p:nvSpPr>
            <p:spPr>
              <a:xfrm>
                <a:off x="3496916" y="4748853"/>
                <a:ext cx="273844" cy="82704"/>
              </a:xfrm>
              <a:custGeom>
                <a:avLst/>
                <a:gdLst>
                  <a:gd name="connsiteX0" fmla="*/ 0 w 273844"/>
                  <a:gd name="connsiteY0" fmla="*/ 0 h 92869"/>
                  <a:gd name="connsiteX1" fmla="*/ 0 w 273844"/>
                  <a:gd name="connsiteY1" fmla="*/ 35719 h 92869"/>
                  <a:gd name="connsiteX2" fmla="*/ 154781 w 273844"/>
                  <a:gd name="connsiteY2" fmla="*/ 92869 h 92869"/>
                  <a:gd name="connsiteX3" fmla="*/ 273844 w 273844"/>
                  <a:gd name="connsiteY3" fmla="*/ 85725 h 92869"/>
                  <a:gd name="connsiteX4" fmla="*/ 273844 w 273844"/>
                  <a:gd name="connsiteY4" fmla="*/ 50006 h 92869"/>
                  <a:gd name="connsiteX5" fmla="*/ 0 w 273844"/>
                  <a:gd name="connsiteY5" fmla="*/ 0 h 9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4" h="92869">
                    <a:moveTo>
                      <a:pt x="0" y="0"/>
                    </a:moveTo>
                    <a:lnTo>
                      <a:pt x="0" y="35719"/>
                    </a:lnTo>
                    <a:lnTo>
                      <a:pt x="154781" y="92869"/>
                    </a:lnTo>
                    <a:lnTo>
                      <a:pt x="273844" y="85725"/>
                    </a:lnTo>
                    <a:lnTo>
                      <a:pt x="273844" y="50006"/>
                    </a:lnTo>
                    <a:lnTo>
                      <a:pt x="0" y="0"/>
                    </a:lnTo>
                    <a:close/>
                  </a:path>
                </a:pathLst>
              </a:custGeom>
              <a:solidFill>
                <a:srgbClr val="F7F4F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Freeform: Shape 582">
                <a:extLst>
                  <a:ext uri="{FF2B5EF4-FFF2-40B4-BE49-F238E27FC236}">
                    <a16:creationId xmlns:a16="http://schemas.microsoft.com/office/drawing/2014/main" id="{528BB18B-0CDB-40F6-9616-F4CF7F472CA7}"/>
                  </a:ext>
                </a:extLst>
              </p:cNvPr>
              <p:cNvSpPr/>
              <p:nvPr/>
            </p:nvSpPr>
            <p:spPr>
              <a:xfrm>
                <a:off x="3498056" y="4688683"/>
                <a:ext cx="280988" cy="106604"/>
              </a:xfrm>
              <a:custGeom>
                <a:avLst/>
                <a:gdLst>
                  <a:gd name="connsiteX0" fmla="*/ 19050 w 259557"/>
                  <a:gd name="connsiteY0" fmla="*/ 0 h 104775"/>
                  <a:gd name="connsiteX1" fmla="*/ 80963 w 259557"/>
                  <a:gd name="connsiteY1" fmla="*/ 35719 h 104775"/>
                  <a:gd name="connsiteX2" fmla="*/ 121444 w 259557"/>
                  <a:gd name="connsiteY2" fmla="*/ 28575 h 104775"/>
                  <a:gd name="connsiteX3" fmla="*/ 126207 w 259557"/>
                  <a:gd name="connsiteY3" fmla="*/ 11906 h 104775"/>
                  <a:gd name="connsiteX4" fmla="*/ 173832 w 259557"/>
                  <a:gd name="connsiteY4" fmla="*/ 71438 h 104775"/>
                  <a:gd name="connsiteX5" fmla="*/ 252413 w 259557"/>
                  <a:gd name="connsiteY5" fmla="*/ 90488 h 104775"/>
                  <a:gd name="connsiteX6" fmla="*/ 259557 w 259557"/>
                  <a:gd name="connsiteY6" fmla="*/ 104775 h 104775"/>
                  <a:gd name="connsiteX7" fmla="*/ 0 w 259557"/>
                  <a:gd name="connsiteY7" fmla="*/ 61913 h 104775"/>
                  <a:gd name="connsiteX8" fmla="*/ 19050 w 259557"/>
                  <a:gd name="connsiteY8" fmla="*/ 0 h 104775"/>
                  <a:gd name="connsiteX0" fmla="*/ 30956 w 271463"/>
                  <a:gd name="connsiteY0" fmla="*/ 0 h 104775"/>
                  <a:gd name="connsiteX1" fmla="*/ 92869 w 271463"/>
                  <a:gd name="connsiteY1" fmla="*/ 35719 h 104775"/>
                  <a:gd name="connsiteX2" fmla="*/ 133350 w 271463"/>
                  <a:gd name="connsiteY2" fmla="*/ 28575 h 104775"/>
                  <a:gd name="connsiteX3" fmla="*/ 138113 w 271463"/>
                  <a:gd name="connsiteY3" fmla="*/ 11906 h 104775"/>
                  <a:gd name="connsiteX4" fmla="*/ 185738 w 271463"/>
                  <a:gd name="connsiteY4" fmla="*/ 71438 h 104775"/>
                  <a:gd name="connsiteX5" fmla="*/ 264319 w 271463"/>
                  <a:gd name="connsiteY5" fmla="*/ 90488 h 104775"/>
                  <a:gd name="connsiteX6" fmla="*/ 271463 w 271463"/>
                  <a:gd name="connsiteY6" fmla="*/ 104775 h 104775"/>
                  <a:gd name="connsiteX7" fmla="*/ 0 w 271463"/>
                  <a:gd name="connsiteY7" fmla="*/ 64294 h 104775"/>
                  <a:gd name="connsiteX8" fmla="*/ 30956 w 271463"/>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5263 w 280988"/>
                  <a:gd name="connsiteY4" fmla="*/ 71438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4775"/>
                  <a:gd name="connsiteX1" fmla="*/ 102394 w 280988"/>
                  <a:gd name="connsiteY1" fmla="*/ 35719 h 104775"/>
                  <a:gd name="connsiteX2" fmla="*/ 142875 w 280988"/>
                  <a:gd name="connsiteY2" fmla="*/ 28575 h 104775"/>
                  <a:gd name="connsiteX3" fmla="*/ 147638 w 280988"/>
                  <a:gd name="connsiteY3" fmla="*/ 11906 h 104775"/>
                  <a:gd name="connsiteX4" fmla="*/ 197644 w 280988"/>
                  <a:gd name="connsiteY4" fmla="*/ 66675 h 104775"/>
                  <a:gd name="connsiteX5" fmla="*/ 273844 w 280988"/>
                  <a:gd name="connsiteY5" fmla="*/ 90488 h 104775"/>
                  <a:gd name="connsiteX6" fmla="*/ 280988 w 280988"/>
                  <a:gd name="connsiteY6" fmla="*/ 104775 h 104775"/>
                  <a:gd name="connsiteX7" fmla="*/ 0 w 280988"/>
                  <a:gd name="connsiteY7" fmla="*/ 57150 h 104775"/>
                  <a:gd name="connsiteX8" fmla="*/ 40481 w 280988"/>
                  <a:gd name="connsiteY8" fmla="*/ 0 h 104775"/>
                  <a:gd name="connsiteX0" fmla="*/ 40481 w 280988"/>
                  <a:gd name="connsiteY0" fmla="*/ 0 h 105813"/>
                  <a:gd name="connsiteX1" fmla="*/ 102394 w 280988"/>
                  <a:gd name="connsiteY1" fmla="*/ 35719 h 105813"/>
                  <a:gd name="connsiteX2" fmla="*/ 142875 w 280988"/>
                  <a:gd name="connsiteY2" fmla="*/ 28575 h 105813"/>
                  <a:gd name="connsiteX3" fmla="*/ 147638 w 280988"/>
                  <a:gd name="connsiteY3" fmla="*/ 11906 h 105813"/>
                  <a:gd name="connsiteX4" fmla="*/ 197644 w 280988"/>
                  <a:gd name="connsiteY4" fmla="*/ 66675 h 105813"/>
                  <a:gd name="connsiteX5" fmla="*/ 273844 w 280988"/>
                  <a:gd name="connsiteY5" fmla="*/ 90488 h 105813"/>
                  <a:gd name="connsiteX6" fmla="*/ 280988 w 280988"/>
                  <a:gd name="connsiteY6" fmla="*/ 104775 h 105813"/>
                  <a:gd name="connsiteX7" fmla="*/ 0 w 280988"/>
                  <a:gd name="connsiteY7" fmla="*/ 57150 h 105813"/>
                  <a:gd name="connsiteX8" fmla="*/ 40481 w 280988"/>
                  <a:gd name="connsiteY8" fmla="*/ 0 h 105813"/>
                  <a:gd name="connsiteX0" fmla="*/ 40481 w 280988"/>
                  <a:gd name="connsiteY0" fmla="*/ 0 h 106604"/>
                  <a:gd name="connsiteX1" fmla="*/ 102394 w 280988"/>
                  <a:gd name="connsiteY1" fmla="*/ 35719 h 106604"/>
                  <a:gd name="connsiteX2" fmla="*/ 142875 w 280988"/>
                  <a:gd name="connsiteY2" fmla="*/ 28575 h 106604"/>
                  <a:gd name="connsiteX3" fmla="*/ 147638 w 280988"/>
                  <a:gd name="connsiteY3" fmla="*/ 11906 h 106604"/>
                  <a:gd name="connsiteX4" fmla="*/ 197644 w 280988"/>
                  <a:gd name="connsiteY4" fmla="*/ 66675 h 106604"/>
                  <a:gd name="connsiteX5" fmla="*/ 273844 w 280988"/>
                  <a:gd name="connsiteY5" fmla="*/ 90488 h 106604"/>
                  <a:gd name="connsiteX6" fmla="*/ 280988 w 280988"/>
                  <a:gd name="connsiteY6" fmla="*/ 104775 h 106604"/>
                  <a:gd name="connsiteX7" fmla="*/ 0 w 280988"/>
                  <a:gd name="connsiteY7" fmla="*/ 57150 h 106604"/>
                  <a:gd name="connsiteX8" fmla="*/ 40481 w 280988"/>
                  <a:gd name="connsiteY8" fmla="*/ 0 h 10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8" h="106604">
                    <a:moveTo>
                      <a:pt x="40481" y="0"/>
                    </a:moveTo>
                    <a:cubicBezTo>
                      <a:pt x="53975" y="23812"/>
                      <a:pt x="81756" y="23813"/>
                      <a:pt x="102394" y="35719"/>
                    </a:cubicBezTo>
                    <a:lnTo>
                      <a:pt x="142875" y="28575"/>
                    </a:lnTo>
                    <a:lnTo>
                      <a:pt x="147638" y="11906"/>
                    </a:lnTo>
                    <a:lnTo>
                      <a:pt x="197644" y="66675"/>
                    </a:lnTo>
                    <a:cubicBezTo>
                      <a:pt x="223838" y="73025"/>
                      <a:pt x="252413" y="67470"/>
                      <a:pt x="273844" y="90488"/>
                    </a:cubicBezTo>
                    <a:lnTo>
                      <a:pt x="280988" y="104775"/>
                    </a:lnTo>
                    <a:cubicBezTo>
                      <a:pt x="187325" y="112713"/>
                      <a:pt x="100806" y="94456"/>
                      <a:pt x="0" y="57150"/>
                    </a:cubicBezTo>
                    <a:lnTo>
                      <a:pt x="40481" y="0"/>
                    </a:ln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4" name="Group 73">
              <a:extLst>
                <a:ext uri="{FF2B5EF4-FFF2-40B4-BE49-F238E27FC236}">
                  <a16:creationId xmlns:a16="http://schemas.microsoft.com/office/drawing/2014/main" id="{2CA749FD-FA32-40AC-B667-E13C882230B4}"/>
                </a:ext>
              </a:extLst>
            </p:cNvPr>
            <p:cNvGrpSpPr/>
            <p:nvPr/>
          </p:nvGrpSpPr>
          <p:grpSpPr>
            <a:xfrm rot="19720146">
              <a:off x="617040" y="4384493"/>
              <a:ext cx="229559" cy="147938"/>
              <a:chOff x="5136060" y="1710152"/>
              <a:chExt cx="538831" cy="347248"/>
            </a:xfrm>
          </p:grpSpPr>
          <p:sp>
            <p:nvSpPr>
              <p:cNvPr id="81" name="Oval 5">
                <a:extLst>
                  <a:ext uri="{FF2B5EF4-FFF2-40B4-BE49-F238E27FC236}">
                    <a16:creationId xmlns:a16="http://schemas.microsoft.com/office/drawing/2014/main" id="{0ABBAA4C-1C7F-46B4-BA6A-AF7D4C91F1B0}"/>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9A3FEA80-5A69-4E77-8E11-8DB913055E8B}"/>
                  </a:ext>
                </a:extLst>
              </p:cNvPr>
              <p:cNvGrpSpPr/>
              <p:nvPr/>
            </p:nvGrpSpPr>
            <p:grpSpPr>
              <a:xfrm rot="20545732">
                <a:off x="5242936" y="1710152"/>
                <a:ext cx="85726" cy="45719"/>
                <a:chOff x="5293988" y="1700325"/>
                <a:chExt cx="85726" cy="42639"/>
              </a:xfrm>
            </p:grpSpPr>
            <p:cxnSp>
              <p:nvCxnSpPr>
                <p:cNvPr id="88" name="Straight Connector 87">
                  <a:extLst>
                    <a:ext uri="{FF2B5EF4-FFF2-40B4-BE49-F238E27FC236}">
                      <a16:creationId xmlns:a16="http://schemas.microsoft.com/office/drawing/2014/main" id="{7C1ED092-C515-4C65-A330-13131F15E7D0}"/>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89" name="Straight Connector 88">
                  <a:extLst>
                    <a:ext uri="{FF2B5EF4-FFF2-40B4-BE49-F238E27FC236}">
                      <a16:creationId xmlns:a16="http://schemas.microsoft.com/office/drawing/2014/main" id="{4C54B4C3-E9CA-44D9-9EF2-F6270D5F9CC0}"/>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90" name="Straight Connector 89">
                  <a:extLst>
                    <a:ext uri="{FF2B5EF4-FFF2-40B4-BE49-F238E27FC236}">
                      <a16:creationId xmlns:a16="http://schemas.microsoft.com/office/drawing/2014/main" id="{521C894C-F7D0-4D96-B731-BFEDDE5C5127}"/>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83" name="Oval 4">
                <a:extLst>
                  <a:ext uri="{FF2B5EF4-FFF2-40B4-BE49-F238E27FC236}">
                    <a16:creationId xmlns:a16="http://schemas.microsoft.com/office/drawing/2014/main" id="{7602A328-75D3-40C6-874B-5684CD29421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2D58BC94-31BD-42F6-AFD0-7F853789E95E}"/>
                  </a:ext>
                </a:extLst>
              </p:cNvPr>
              <p:cNvSpPr/>
              <p:nvPr/>
            </p:nvSpPr>
            <p:spPr>
              <a:xfrm>
                <a:off x="5275412" y="1778000"/>
                <a:ext cx="279400" cy="279400"/>
              </a:xfrm>
              <a:prstGeom prst="ellipse">
                <a:avLst/>
              </a:prstGeom>
              <a:solidFill>
                <a:srgbClr val="8648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1EF2C843-B05E-46E0-B812-6A503A6F861F}"/>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BBB720F5-3CB0-48D8-8A4E-988EFE344D3B}"/>
                  </a:ext>
                </a:extLst>
              </p:cNvPr>
              <p:cNvSpPr/>
              <p:nvPr/>
            </p:nvSpPr>
            <p:spPr>
              <a:xfrm>
                <a:off x="5404868" y="1846412"/>
                <a:ext cx="127000" cy="127000"/>
              </a:xfrm>
              <a:prstGeom prst="ellipse">
                <a:avLst/>
              </a:prstGeom>
              <a:solidFill>
                <a:srgbClr val="B4600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A2B9B24A-0125-46A0-AB81-207414312E17}"/>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5" name="Freeform: Shape 565">
              <a:extLst>
                <a:ext uri="{FF2B5EF4-FFF2-40B4-BE49-F238E27FC236}">
                  <a16:creationId xmlns:a16="http://schemas.microsoft.com/office/drawing/2014/main" id="{5F81D552-C6E6-43B1-8BAF-483F69EA32A9}"/>
                </a:ext>
              </a:extLst>
            </p:cNvPr>
            <p:cNvSpPr/>
            <p:nvPr/>
          </p:nvSpPr>
          <p:spPr>
            <a:xfrm>
              <a:off x="397453" y="3982767"/>
              <a:ext cx="937446" cy="552856"/>
            </a:xfrm>
            <a:custGeom>
              <a:avLst/>
              <a:gdLst>
                <a:gd name="connsiteX0" fmla="*/ 0 w 809625"/>
                <a:gd name="connsiteY0" fmla="*/ 466725 h 481012"/>
                <a:gd name="connsiteX1" fmla="*/ 109537 w 809625"/>
                <a:gd name="connsiteY1" fmla="*/ 481012 h 481012"/>
                <a:gd name="connsiteX2" fmla="*/ 466725 w 809625"/>
                <a:gd name="connsiteY2" fmla="*/ 180975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66725 w 809625"/>
                <a:gd name="connsiteY2" fmla="*/ 180975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66725 w 809625"/>
                <a:gd name="connsiteY2" fmla="*/ 171450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66725 w 809625"/>
                <a:gd name="connsiteY2" fmla="*/ 171450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2437 w 809625"/>
                <a:gd name="connsiteY2" fmla="*/ 166688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2390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0485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0485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0485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66725 h 481012"/>
                <a:gd name="connsiteX1" fmla="*/ 109537 w 809625"/>
                <a:gd name="connsiteY1" fmla="*/ 481012 h 481012"/>
                <a:gd name="connsiteX2" fmla="*/ 454818 w 809625"/>
                <a:gd name="connsiteY2" fmla="*/ 173832 h 481012"/>
                <a:gd name="connsiteX3" fmla="*/ 647700 w 809625"/>
                <a:gd name="connsiteY3" fmla="*/ 404812 h 481012"/>
                <a:gd name="connsiteX4" fmla="*/ 809625 w 809625"/>
                <a:gd name="connsiteY4" fmla="*/ 414337 h 481012"/>
                <a:gd name="connsiteX5" fmla="*/ 704850 w 809625"/>
                <a:gd name="connsiteY5" fmla="*/ 138112 h 481012"/>
                <a:gd name="connsiteX6" fmla="*/ 419100 w 809625"/>
                <a:gd name="connsiteY6" fmla="*/ 0 h 481012"/>
                <a:gd name="connsiteX7" fmla="*/ 85725 w 809625"/>
                <a:gd name="connsiteY7" fmla="*/ 128587 h 481012"/>
                <a:gd name="connsiteX8" fmla="*/ 0 w 809625"/>
                <a:gd name="connsiteY8" fmla="*/ 466725 h 481012"/>
                <a:gd name="connsiteX0" fmla="*/ 0 w 809625"/>
                <a:gd name="connsiteY0" fmla="*/ 485775 h 500062"/>
                <a:gd name="connsiteX1" fmla="*/ 109537 w 809625"/>
                <a:gd name="connsiteY1" fmla="*/ 500062 h 500062"/>
                <a:gd name="connsiteX2" fmla="*/ 454818 w 809625"/>
                <a:gd name="connsiteY2" fmla="*/ 192882 h 500062"/>
                <a:gd name="connsiteX3" fmla="*/ 647700 w 809625"/>
                <a:gd name="connsiteY3" fmla="*/ 423862 h 500062"/>
                <a:gd name="connsiteX4" fmla="*/ 809625 w 809625"/>
                <a:gd name="connsiteY4" fmla="*/ 433387 h 500062"/>
                <a:gd name="connsiteX5" fmla="*/ 704850 w 809625"/>
                <a:gd name="connsiteY5" fmla="*/ 157162 h 500062"/>
                <a:gd name="connsiteX6" fmla="*/ 357187 w 809625"/>
                <a:gd name="connsiteY6" fmla="*/ 0 h 500062"/>
                <a:gd name="connsiteX7" fmla="*/ 85725 w 809625"/>
                <a:gd name="connsiteY7" fmla="*/ 147637 h 500062"/>
                <a:gd name="connsiteX8" fmla="*/ 0 w 809625"/>
                <a:gd name="connsiteY8" fmla="*/ 485775 h 500062"/>
                <a:gd name="connsiteX0" fmla="*/ 0 w 809625"/>
                <a:gd name="connsiteY0" fmla="*/ 485775 h 500062"/>
                <a:gd name="connsiteX1" fmla="*/ 109537 w 809625"/>
                <a:gd name="connsiteY1" fmla="*/ 500062 h 500062"/>
                <a:gd name="connsiteX2" fmla="*/ 454818 w 809625"/>
                <a:gd name="connsiteY2" fmla="*/ 192882 h 500062"/>
                <a:gd name="connsiteX3" fmla="*/ 647700 w 809625"/>
                <a:gd name="connsiteY3" fmla="*/ 423862 h 500062"/>
                <a:gd name="connsiteX4" fmla="*/ 809625 w 809625"/>
                <a:gd name="connsiteY4" fmla="*/ 433387 h 500062"/>
                <a:gd name="connsiteX5" fmla="*/ 704850 w 809625"/>
                <a:gd name="connsiteY5" fmla="*/ 157162 h 500062"/>
                <a:gd name="connsiteX6" fmla="*/ 357187 w 809625"/>
                <a:gd name="connsiteY6" fmla="*/ 0 h 500062"/>
                <a:gd name="connsiteX7" fmla="*/ 85725 w 809625"/>
                <a:gd name="connsiteY7" fmla="*/ 147637 h 500062"/>
                <a:gd name="connsiteX8" fmla="*/ 0 w 809625"/>
                <a:gd name="connsiteY8" fmla="*/ 485775 h 500062"/>
                <a:gd name="connsiteX0" fmla="*/ 0 w 809625"/>
                <a:gd name="connsiteY0" fmla="*/ 485775 h 500062"/>
                <a:gd name="connsiteX1" fmla="*/ 109537 w 809625"/>
                <a:gd name="connsiteY1" fmla="*/ 500062 h 500062"/>
                <a:gd name="connsiteX2" fmla="*/ 454818 w 809625"/>
                <a:gd name="connsiteY2" fmla="*/ 192882 h 500062"/>
                <a:gd name="connsiteX3" fmla="*/ 647700 w 809625"/>
                <a:gd name="connsiteY3" fmla="*/ 423862 h 500062"/>
                <a:gd name="connsiteX4" fmla="*/ 809625 w 809625"/>
                <a:gd name="connsiteY4" fmla="*/ 433387 h 500062"/>
                <a:gd name="connsiteX5" fmla="*/ 704850 w 809625"/>
                <a:gd name="connsiteY5" fmla="*/ 157162 h 500062"/>
                <a:gd name="connsiteX6" fmla="*/ 357187 w 809625"/>
                <a:gd name="connsiteY6" fmla="*/ 0 h 500062"/>
                <a:gd name="connsiteX7" fmla="*/ 85725 w 809625"/>
                <a:gd name="connsiteY7" fmla="*/ 147637 h 500062"/>
                <a:gd name="connsiteX8" fmla="*/ 0 w 809625"/>
                <a:gd name="connsiteY8" fmla="*/ 485775 h 500062"/>
                <a:gd name="connsiteX0" fmla="*/ 0 w 809625"/>
                <a:gd name="connsiteY0" fmla="*/ 485775 h 500062"/>
                <a:gd name="connsiteX1" fmla="*/ 109537 w 809625"/>
                <a:gd name="connsiteY1" fmla="*/ 500062 h 500062"/>
                <a:gd name="connsiteX2" fmla="*/ 454818 w 809625"/>
                <a:gd name="connsiteY2" fmla="*/ 192882 h 500062"/>
                <a:gd name="connsiteX3" fmla="*/ 647700 w 809625"/>
                <a:gd name="connsiteY3" fmla="*/ 423862 h 500062"/>
                <a:gd name="connsiteX4" fmla="*/ 809625 w 809625"/>
                <a:gd name="connsiteY4" fmla="*/ 433387 h 500062"/>
                <a:gd name="connsiteX5" fmla="*/ 704850 w 809625"/>
                <a:gd name="connsiteY5" fmla="*/ 157162 h 500062"/>
                <a:gd name="connsiteX6" fmla="*/ 357187 w 809625"/>
                <a:gd name="connsiteY6" fmla="*/ 0 h 500062"/>
                <a:gd name="connsiteX7" fmla="*/ 85725 w 809625"/>
                <a:gd name="connsiteY7" fmla="*/ 147637 h 500062"/>
                <a:gd name="connsiteX8" fmla="*/ 0 w 809625"/>
                <a:gd name="connsiteY8" fmla="*/ 485775 h 500062"/>
                <a:gd name="connsiteX0" fmla="*/ 0 w 845344"/>
                <a:gd name="connsiteY0" fmla="*/ 490537 h 500062"/>
                <a:gd name="connsiteX1" fmla="*/ 145256 w 845344"/>
                <a:gd name="connsiteY1" fmla="*/ 500062 h 500062"/>
                <a:gd name="connsiteX2" fmla="*/ 490537 w 845344"/>
                <a:gd name="connsiteY2" fmla="*/ 192882 h 500062"/>
                <a:gd name="connsiteX3" fmla="*/ 683419 w 845344"/>
                <a:gd name="connsiteY3" fmla="*/ 423862 h 500062"/>
                <a:gd name="connsiteX4" fmla="*/ 845344 w 845344"/>
                <a:gd name="connsiteY4" fmla="*/ 433387 h 500062"/>
                <a:gd name="connsiteX5" fmla="*/ 740569 w 845344"/>
                <a:gd name="connsiteY5" fmla="*/ 157162 h 500062"/>
                <a:gd name="connsiteX6" fmla="*/ 392906 w 845344"/>
                <a:gd name="connsiteY6" fmla="*/ 0 h 500062"/>
                <a:gd name="connsiteX7" fmla="*/ 121444 w 845344"/>
                <a:gd name="connsiteY7" fmla="*/ 147637 h 500062"/>
                <a:gd name="connsiteX8" fmla="*/ 0 w 845344"/>
                <a:gd name="connsiteY8" fmla="*/ 490537 h 500062"/>
                <a:gd name="connsiteX0" fmla="*/ 0 w 845344"/>
                <a:gd name="connsiteY0" fmla="*/ 490537 h 500062"/>
                <a:gd name="connsiteX1" fmla="*/ 145256 w 845344"/>
                <a:gd name="connsiteY1" fmla="*/ 500062 h 500062"/>
                <a:gd name="connsiteX2" fmla="*/ 490537 w 845344"/>
                <a:gd name="connsiteY2" fmla="*/ 192882 h 500062"/>
                <a:gd name="connsiteX3" fmla="*/ 683419 w 845344"/>
                <a:gd name="connsiteY3" fmla="*/ 423862 h 500062"/>
                <a:gd name="connsiteX4" fmla="*/ 845344 w 845344"/>
                <a:gd name="connsiteY4" fmla="*/ 433387 h 500062"/>
                <a:gd name="connsiteX5" fmla="*/ 740569 w 845344"/>
                <a:gd name="connsiteY5" fmla="*/ 157162 h 500062"/>
                <a:gd name="connsiteX6" fmla="*/ 392906 w 845344"/>
                <a:gd name="connsiteY6" fmla="*/ 0 h 500062"/>
                <a:gd name="connsiteX7" fmla="*/ 121444 w 845344"/>
                <a:gd name="connsiteY7" fmla="*/ 147637 h 500062"/>
                <a:gd name="connsiteX8" fmla="*/ 0 w 845344"/>
                <a:gd name="connsiteY8" fmla="*/ 490537 h 500062"/>
                <a:gd name="connsiteX0" fmla="*/ 0 w 845344"/>
                <a:gd name="connsiteY0" fmla="*/ 490537 h 490537"/>
                <a:gd name="connsiteX1" fmla="*/ 133594 w 845344"/>
                <a:gd name="connsiteY1" fmla="*/ 487362 h 490537"/>
                <a:gd name="connsiteX2" fmla="*/ 490537 w 845344"/>
                <a:gd name="connsiteY2" fmla="*/ 192882 h 490537"/>
                <a:gd name="connsiteX3" fmla="*/ 683419 w 845344"/>
                <a:gd name="connsiteY3" fmla="*/ 423862 h 490537"/>
                <a:gd name="connsiteX4" fmla="*/ 845344 w 845344"/>
                <a:gd name="connsiteY4" fmla="*/ 433387 h 490537"/>
                <a:gd name="connsiteX5" fmla="*/ 740569 w 845344"/>
                <a:gd name="connsiteY5" fmla="*/ 157162 h 490537"/>
                <a:gd name="connsiteX6" fmla="*/ 392906 w 845344"/>
                <a:gd name="connsiteY6" fmla="*/ 0 h 490537"/>
                <a:gd name="connsiteX7" fmla="*/ 121444 w 845344"/>
                <a:gd name="connsiteY7" fmla="*/ 147637 h 490537"/>
                <a:gd name="connsiteX8" fmla="*/ 0 w 845344"/>
                <a:gd name="connsiteY8" fmla="*/ 490537 h 490537"/>
                <a:gd name="connsiteX0" fmla="*/ 0 w 845344"/>
                <a:gd name="connsiteY0" fmla="*/ 490537 h 526530"/>
                <a:gd name="connsiteX1" fmla="*/ 133594 w 845344"/>
                <a:gd name="connsiteY1" fmla="*/ 487362 h 526530"/>
                <a:gd name="connsiteX2" fmla="*/ 490537 w 845344"/>
                <a:gd name="connsiteY2" fmla="*/ 192882 h 526530"/>
                <a:gd name="connsiteX3" fmla="*/ 683419 w 845344"/>
                <a:gd name="connsiteY3" fmla="*/ 423862 h 526530"/>
                <a:gd name="connsiteX4" fmla="*/ 845344 w 845344"/>
                <a:gd name="connsiteY4" fmla="*/ 433387 h 526530"/>
                <a:gd name="connsiteX5" fmla="*/ 740569 w 845344"/>
                <a:gd name="connsiteY5" fmla="*/ 157162 h 526530"/>
                <a:gd name="connsiteX6" fmla="*/ 392906 w 845344"/>
                <a:gd name="connsiteY6" fmla="*/ 0 h 526530"/>
                <a:gd name="connsiteX7" fmla="*/ 121444 w 845344"/>
                <a:gd name="connsiteY7" fmla="*/ 147637 h 526530"/>
                <a:gd name="connsiteX8" fmla="*/ 0 w 845344"/>
                <a:gd name="connsiteY8" fmla="*/ 490537 h 526530"/>
                <a:gd name="connsiteX0" fmla="*/ 0 w 845344"/>
                <a:gd name="connsiteY0" fmla="*/ 490537 h 546282"/>
                <a:gd name="connsiteX1" fmla="*/ 133594 w 845344"/>
                <a:gd name="connsiteY1" fmla="*/ 487362 h 546282"/>
                <a:gd name="connsiteX2" fmla="*/ 490537 w 845344"/>
                <a:gd name="connsiteY2" fmla="*/ 192882 h 546282"/>
                <a:gd name="connsiteX3" fmla="*/ 683419 w 845344"/>
                <a:gd name="connsiteY3" fmla="*/ 423862 h 546282"/>
                <a:gd name="connsiteX4" fmla="*/ 845344 w 845344"/>
                <a:gd name="connsiteY4" fmla="*/ 433387 h 546282"/>
                <a:gd name="connsiteX5" fmla="*/ 740569 w 845344"/>
                <a:gd name="connsiteY5" fmla="*/ 157162 h 546282"/>
                <a:gd name="connsiteX6" fmla="*/ 392906 w 845344"/>
                <a:gd name="connsiteY6" fmla="*/ 0 h 546282"/>
                <a:gd name="connsiteX7" fmla="*/ 121444 w 845344"/>
                <a:gd name="connsiteY7" fmla="*/ 147637 h 546282"/>
                <a:gd name="connsiteX8" fmla="*/ 0 w 845344"/>
                <a:gd name="connsiteY8" fmla="*/ 490537 h 546282"/>
                <a:gd name="connsiteX0" fmla="*/ 0 w 845344"/>
                <a:gd name="connsiteY0" fmla="*/ 490537 h 546282"/>
                <a:gd name="connsiteX1" fmla="*/ 133594 w 845344"/>
                <a:gd name="connsiteY1" fmla="*/ 487362 h 546282"/>
                <a:gd name="connsiteX2" fmla="*/ 490537 w 845344"/>
                <a:gd name="connsiteY2" fmla="*/ 192882 h 546282"/>
                <a:gd name="connsiteX3" fmla="*/ 683419 w 845344"/>
                <a:gd name="connsiteY3" fmla="*/ 423862 h 546282"/>
                <a:gd name="connsiteX4" fmla="*/ 845344 w 845344"/>
                <a:gd name="connsiteY4" fmla="*/ 433387 h 546282"/>
                <a:gd name="connsiteX5" fmla="*/ 740569 w 845344"/>
                <a:gd name="connsiteY5" fmla="*/ 157162 h 546282"/>
                <a:gd name="connsiteX6" fmla="*/ 392906 w 845344"/>
                <a:gd name="connsiteY6" fmla="*/ 0 h 546282"/>
                <a:gd name="connsiteX7" fmla="*/ 121444 w 845344"/>
                <a:gd name="connsiteY7" fmla="*/ 147637 h 546282"/>
                <a:gd name="connsiteX8" fmla="*/ 0 w 845344"/>
                <a:gd name="connsiteY8" fmla="*/ 490537 h 546282"/>
                <a:gd name="connsiteX0" fmla="*/ 0 w 845344"/>
                <a:gd name="connsiteY0" fmla="*/ 490537 h 546282"/>
                <a:gd name="connsiteX1" fmla="*/ 133594 w 845344"/>
                <a:gd name="connsiteY1" fmla="*/ 487362 h 546282"/>
                <a:gd name="connsiteX2" fmla="*/ 490537 w 845344"/>
                <a:gd name="connsiteY2" fmla="*/ 192882 h 546282"/>
                <a:gd name="connsiteX3" fmla="*/ 683419 w 845344"/>
                <a:gd name="connsiteY3" fmla="*/ 423862 h 546282"/>
                <a:gd name="connsiteX4" fmla="*/ 845344 w 845344"/>
                <a:gd name="connsiteY4" fmla="*/ 433387 h 546282"/>
                <a:gd name="connsiteX5" fmla="*/ 740569 w 845344"/>
                <a:gd name="connsiteY5" fmla="*/ 157162 h 546282"/>
                <a:gd name="connsiteX6" fmla="*/ 392906 w 845344"/>
                <a:gd name="connsiteY6" fmla="*/ 0 h 546282"/>
                <a:gd name="connsiteX7" fmla="*/ 121444 w 845344"/>
                <a:gd name="connsiteY7" fmla="*/ 147637 h 546282"/>
                <a:gd name="connsiteX8" fmla="*/ 0 w 845344"/>
                <a:gd name="connsiteY8" fmla="*/ 490537 h 546282"/>
                <a:gd name="connsiteX0" fmla="*/ 0 w 816187"/>
                <a:gd name="connsiteY0" fmla="*/ 461962 h 539565"/>
                <a:gd name="connsiteX1" fmla="*/ 104437 w 816187"/>
                <a:gd name="connsiteY1" fmla="*/ 487362 h 539565"/>
                <a:gd name="connsiteX2" fmla="*/ 461380 w 816187"/>
                <a:gd name="connsiteY2" fmla="*/ 192882 h 539565"/>
                <a:gd name="connsiteX3" fmla="*/ 654262 w 816187"/>
                <a:gd name="connsiteY3" fmla="*/ 423862 h 539565"/>
                <a:gd name="connsiteX4" fmla="*/ 816187 w 816187"/>
                <a:gd name="connsiteY4" fmla="*/ 433387 h 539565"/>
                <a:gd name="connsiteX5" fmla="*/ 711412 w 816187"/>
                <a:gd name="connsiteY5" fmla="*/ 157162 h 539565"/>
                <a:gd name="connsiteX6" fmla="*/ 363749 w 816187"/>
                <a:gd name="connsiteY6" fmla="*/ 0 h 539565"/>
                <a:gd name="connsiteX7" fmla="*/ 92287 w 816187"/>
                <a:gd name="connsiteY7" fmla="*/ 147637 h 539565"/>
                <a:gd name="connsiteX8" fmla="*/ 0 w 816187"/>
                <a:gd name="connsiteY8" fmla="*/ 461962 h 539565"/>
                <a:gd name="connsiteX0" fmla="*/ 22467 w 838654"/>
                <a:gd name="connsiteY0" fmla="*/ 461962 h 554299"/>
                <a:gd name="connsiteX1" fmla="*/ 126904 w 838654"/>
                <a:gd name="connsiteY1" fmla="*/ 487362 h 554299"/>
                <a:gd name="connsiteX2" fmla="*/ 483847 w 838654"/>
                <a:gd name="connsiteY2" fmla="*/ 192882 h 554299"/>
                <a:gd name="connsiteX3" fmla="*/ 676729 w 838654"/>
                <a:gd name="connsiteY3" fmla="*/ 423862 h 554299"/>
                <a:gd name="connsiteX4" fmla="*/ 838654 w 838654"/>
                <a:gd name="connsiteY4" fmla="*/ 433387 h 554299"/>
                <a:gd name="connsiteX5" fmla="*/ 733879 w 838654"/>
                <a:gd name="connsiteY5" fmla="*/ 157162 h 554299"/>
                <a:gd name="connsiteX6" fmla="*/ 386216 w 838654"/>
                <a:gd name="connsiteY6" fmla="*/ 0 h 554299"/>
                <a:gd name="connsiteX7" fmla="*/ 114754 w 838654"/>
                <a:gd name="connsiteY7" fmla="*/ 147637 h 554299"/>
                <a:gd name="connsiteX8" fmla="*/ 22467 w 838654"/>
                <a:gd name="connsiteY8" fmla="*/ 461962 h 554299"/>
                <a:gd name="connsiteX0" fmla="*/ 13142 w 858486"/>
                <a:gd name="connsiteY0" fmla="*/ 449262 h 550520"/>
                <a:gd name="connsiteX1" fmla="*/ 146736 w 858486"/>
                <a:gd name="connsiteY1" fmla="*/ 487362 h 550520"/>
                <a:gd name="connsiteX2" fmla="*/ 503679 w 858486"/>
                <a:gd name="connsiteY2" fmla="*/ 192882 h 550520"/>
                <a:gd name="connsiteX3" fmla="*/ 696561 w 858486"/>
                <a:gd name="connsiteY3" fmla="*/ 423862 h 550520"/>
                <a:gd name="connsiteX4" fmla="*/ 858486 w 858486"/>
                <a:gd name="connsiteY4" fmla="*/ 433387 h 550520"/>
                <a:gd name="connsiteX5" fmla="*/ 753711 w 858486"/>
                <a:gd name="connsiteY5" fmla="*/ 157162 h 550520"/>
                <a:gd name="connsiteX6" fmla="*/ 406048 w 858486"/>
                <a:gd name="connsiteY6" fmla="*/ 0 h 550520"/>
                <a:gd name="connsiteX7" fmla="*/ 134586 w 858486"/>
                <a:gd name="connsiteY7" fmla="*/ 147637 h 550520"/>
                <a:gd name="connsiteX8" fmla="*/ 13142 w 858486"/>
                <a:gd name="connsiteY8" fmla="*/ 449262 h 550520"/>
                <a:gd name="connsiteX0" fmla="*/ 13142 w 858486"/>
                <a:gd name="connsiteY0" fmla="*/ 449262 h 550520"/>
                <a:gd name="connsiteX1" fmla="*/ 146736 w 858486"/>
                <a:gd name="connsiteY1" fmla="*/ 487362 h 550520"/>
                <a:gd name="connsiteX2" fmla="*/ 503679 w 858486"/>
                <a:gd name="connsiteY2" fmla="*/ 192882 h 550520"/>
                <a:gd name="connsiteX3" fmla="*/ 696561 w 858486"/>
                <a:gd name="connsiteY3" fmla="*/ 423862 h 550520"/>
                <a:gd name="connsiteX4" fmla="*/ 858486 w 858486"/>
                <a:gd name="connsiteY4" fmla="*/ 433387 h 550520"/>
                <a:gd name="connsiteX5" fmla="*/ 753711 w 858486"/>
                <a:gd name="connsiteY5" fmla="*/ 157162 h 550520"/>
                <a:gd name="connsiteX6" fmla="*/ 406048 w 858486"/>
                <a:gd name="connsiteY6" fmla="*/ 0 h 550520"/>
                <a:gd name="connsiteX7" fmla="*/ 134586 w 858486"/>
                <a:gd name="connsiteY7" fmla="*/ 147637 h 550520"/>
                <a:gd name="connsiteX8" fmla="*/ 13142 w 858486"/>
                <a:gd name="connsiteY8" fmla="*/ 449262 h 550520"/>
                <a:gd name="connsiteX0" fmla="*/ 2781 w 848125"/>
                <a:gd name="connsiteY0" fmla="*/ 449262 h 552856"/>
                <a:gd name="connsiteX1" fmla="*/ 136375 w 848125"/>
                <a:gd name="connsiteY1" fmla="*/ 487362 h 552856"/>
                <a:gd name="connsiteX2" fmla="*/ 493318 w 848125"/>
                <a:gd name="connsiteY2" fmla="*/ 192882 h 552856"/>
                <a:gd name="connsiteX3" fmla="*/ 686200 w 848125"/>
                <a:gd name="connsiteY3" fmla="*/ 423862 h 552856"/>
                <a:gd name="connsiteX4" fmla="*/ 848125 w 848125"/>
                <a:gd name="connsiteY4" fmla="*/ 433387 h 552856"/>
                <a:gd name="connsiteX5" fmla="*/ 743350 w 848125"/>
                <a:gd name="connsiteY5" fmla="*/ 157162 h 552856"/>
                <a:gd name="connsiteX6" fmla="*/ 395687 w 848125"/>
                <a:gd name="connsiteY6" fmla="*/ 0 h 552856"/>
                <a:gd name="connsiteX7" fmla="*/ 124225 w 848125"/>
                <a:gd name="connsiteY7" fmla="*/ 147637 h 552856"/>
                <a:gd name="connsiteX8" fmla="*/ 2781 w 848125"/>
                <a:gd name="connsiteY8" fmla="*/ 449262 h 552856"/>
                <a:gd name="connsiteX0" fmla="*/ 2781 w 874366"/>
                <a:gd name="connsiteY0" fmla="*/ 449262 h 552856"/>
                <a:gd name="connsiteX1" fmla="*/ 136375 w 874366"/>
                <a:gd name="connsiteY1" fmla="*/ 487362 h 552856"/>
                <a:gd name="connsiteX2" fmla="*/ 493318 w 874366"/>
                <a:gd name="connsiteY2" fmla="*/ 192882 h 552856"/>
                <a:gd name="connsiteX3" fmla="*/ 686200 w 874366"/>
                <a:gd name="connsiteY3" fmla="*/ 423862 h 552856"/>
                <a:gd name="connsiteX4" fmla="*/ 874366 w 874366"/>
                <a:gd name="connsiteY4" fmla="*/ 442912 h 552856"/>
                <a:gd name="connsiteX5" fmla="*/ 743350 w 874366"/>
                <a:gd name="connsiteY5" fmla="*/ 157162 h 552856"/>
                <a:gd name="connsiteX6" fmla="*/ 395687 w 874366"/>
                <a:gd name="connsiteY6" fmla="*/ 0 h 552856"/>
                <a:gd name="connsiteX7" fmla="*/ 124225 w 874366"/>
                <a:gd name="connsiteY7" fmla="*/ 147637 h 552856"/>
                <a:gd name="connsiteX8" fmla="*/ 2781 w 874366"/>
                <a:gd name="connsiteY8" fmla="*/ 449262 h 552856"/>
                <a:gd name="connsiteX0" fmla="*/ 2781 w 853956"/>
                <a:gd name="connsiteY0" fmla="*/ 449262 h 552856"/>
                <a:gd name="connsiteX1" fmla="*/ 136375 w 853956"/>
                <a:gd name="connsiteY1" fmla="*/ 487362 h 552856"/>
                <a:gd name="connsiteX2" fmla="*/ 493318 w 853956"/>
                <a:gd name="connsiteY2" fmla="*/ 192882 h 552856"/>
                <a:gd name="connsiteX3" fmla="*/ 686200 w 853956"/>
                <a:gd name="connsiteY3" fmla="*/ 423862 h 552856"/>
                <a:gd name="connsiteX4" fmla="*/ 853956 w 853956"/>
                <a:gd name="connsiteY4" fmla="*/ 442912 h 552856"/>
                <a:gd name="connsiteX5" fmla="*/ 743350 w 853956"/>
                <a:gd name="connsiteY5" fmla="*/ 157162 h 552856"/>
                <a:gd name="connsiteX6" fmla="*/ 395687 w 853956"/>
                <a:gd name="connsiteY6" fmla="*/ 0 h 552856"/>
                <a:gd name="connsiteX7" fmla="*/ 124225 w 853956"/>
                <a:gd name="connsiteY7" fmla="*/ 147637 h 552856"/>
                <a:gd name="connsiteX8" fmla="*/ 2781 w 853956"/>
                <a:gd name="connsiteY8" fmla="*/ 449262 h 552856"/>
                <a:gd name="connsiteX0" fmla="*/ 2781 w 853956"/>
                <a:gd name="connsiteY0" fmla="*/ 449262 h 552856"/>
                <a:gd name="connsiteX1" fmla="*/ 136375 w 853956"/>
                <a:gd name="connsiteY1" fmla="*/ 487362 h 552856"/>
                <a:gd name="connsiteX2" fmla="*/ 493318 w 853956"/>
                <a:gd name="connsiteY2" fmla="*/ 192882 h 552856"/>
                <a:gd name="connsiteX3" fmla="*/ 686200 w 853956"/>
                <a:gd name="connsiteY3" fmla="*/ 423862 h 552856"/>
                <a:gd name="connsiteX4" fmla="*/ 853956 w 853956"/>
                <a:gd name="connsiteY4" fmla="*/ 442912 h 552856"/>
                <a:gd name="connsiteX5" fmla="*/ 743350 w 853956"/>
                <a:gd name="connsiteY5" fmla="*/ 157162 h 552856"/>
                <a:gd name="connsiteX6" fmla="*/ 395687 w 853956"/>
                <a:gd name="connsiteY6" fmla="*/ 0 h 552856"/>
                <a:gd name="connsiteX7" fmla="*/ 124225 w 853956"/>
                <a:gd name="connsiteY7" fmla="*/ 147637 h 552856"/>
                <a:gd name="connsiteX8" fmla="*/ 2781 w 853956"/>
                <a:gd name="connsiteY8" fmla="*/ 449262 h 552856"/>
                <a:gd name="connsiteX0" fmla="*/ 2781 w 862438"/>
                <a:gd name="connsiteY0" fmla="*/ 449262 h 552856"/>
                <a:gd name="connsiteX1" fmla="*/ 136375 w 862438"/>
                <a:gd name="connsiteY1" fmla="*/ 487362 h 552856"/>
                <a:gd name="connsiteX2" fmla="*/ 493318 w 862438"/>
                <a:gd name="connsiteY2" fmla="*/ 192882 h 552856"/>
                <a:gd name="connsiteX3" fmla="*/ 686200 w 862438"/>
                <a:gd name="connsiteY3" fmla="*/ 423862 h 552856"/>
                <a:gd name="connsiteX4" fmla="*/ 853956 w 862438"/>
                <a:gd name="connsiteY4" fmla="*/ 442912 h 552856"/>
                <a:gd name="connsiteX5" fmla="*/ 743350 w 862438"/>
                <a:gd name="connsiteY5" fmla="*/ 157162 h 552856"/>
                <a:gd name="connsiteX6" fmla="*/ 395687 w 862438"/>
                <a:gd name="connsiteY6" fmla="*/ 0 h 552856"/>
                <a:gd name="connsiteX7" fmla="*/ 124225 w 862438"/>
                <a:gd name="connsiteY7" fmla="*/ 147637 h 552856"/>
                <a:gd name="connsiteX8" fmla="*/ 2781 w 862438"/>
                <a:gd name="connsiteY8" fmla="*/ 449262 h 552856"/>
                <a:gd name="connsiteX0" fmla="*/ 2781 w 860552"/>
                <a:gd name="connsiteY0" fmla="*/ 449262 h 552856"/>
                <a:gd name="connsiteX1" fmla="*/ 136375 w 860552"/>
                <a:gd name="connsiteY1" fmla="*/ 487362 h 552856"/>
                <a:gd name="connsiteX2" fmla="*/ 493318 w 860552"/>
                <a:gd name="connsiteY2" fmla="*/ 192882 h 552856"/>
                <a:gd name="connsiteX3" fmla="*/ 686200 w 860552"/>
                <a:gd name="connsiteY3" fmla="*/ 423862 h 552856"/>
                <a:gd name="connsiteX4" fmla="*/ 853956 w 860552"/>
                <a:gd name="connsiteY4" fmla="*/ 442912 h 552856"/>
                <a:gd name="connsiteX5" fmla="*/ 743350 w 860552"/>
                <a:gd name="connsiteY5" fmla="*/ 157162 h 552856"/>
                <a:gd name="connsiteX6" fmla="*/ 395687 w 860552"/>
                <a:gd name="connsiteY6" fmla="*/ 0 h 552856"/>
                <a:gd name="connsiteX7" fmla="*/ 124225 w 860552"/>
                <a:gd name="connsiteY7" fmla="*/ 147637 h 552856"/>
                <a:gd name="connsiteX8" fmla="*/ 2781 w 860552"/>
                <a:gd name="connsiteY8" fmla="*/ 449262 h 552856"/>
                <a:gd name="connsiteX0" fmla="*/ 2781 w 860887"/>
                <a:gd name="connsiteY0" fmla="*/ 449262 h 552856"/>
                <a:gd name="connsiteX1" fmla="*/ 136375 w 860887"/>
                <a:gd name="connsiteY1" fmla="*/ 487362 h 552856"/>
                <a:gd name="connsiteX2" fmla="*/ 493318 w 860887"/>
                <a:gd name="connsiteY2" fmla="*/ 192882 h 552856"/>
                <a:gd name="connsiteX3" fmla="*/ 686200 w 860887"/>
                <a:gd name="connsiteY3" fmla="*/ 423862 h 552856"/>
                <a:gd name="connsiteX4" fmla="*/ 853956 w 860887"/>
                <a:gd name="connsiteY4" fmla="*/ 442912 h 552856"/>
                <a:gd name="connsiteX5" fmla="*/ 749181 w 860887"/>
                <a:gd name="connsiteY5" fmla="*/ 144462 h 552856"/>
                <a:gd name="connsiteX6" fmla="*/ 395687 w 860887"/>
                <a:gd name="connsiteY6" fmla="*/ 0 h 552856"/>
                <a:gd name="connsiteX7" fmla="*/ 124225 w 860887"/>
                <a:gd name="connsiteY7" fmla="*/ 147637 h 552856"/>
                <a:gd name="connsiteX8" fmla="*/ 2781 w 860887"/>
                <a:gd name="connsiteY8" fmla="*/ 449262 h 5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887" h="552856">
                  <a:moveTo>
                    <a:pt x="2781" y="449262"/>
                  </a:moveTo>
                  <a:cubicBezTo>
                    <a:pt x="6491" y="524404"/>
                    <a:pt x="-39363" y="618595"/>
                    <a:pt x="136375" y="487362"/>
                  </a:cubicBezTo>
                  <a:cubicBezTo>
                    <a:pt x="338782" y="415925"/>
                    <a:pt x="409973" y="321469"/>
                    <a:pt x="493318" y="192882"/>
                  </a:cubicBezTo>
                  <a:cubicBezTo>
                    <a:pt x="548087" y="279400"/>
                    <a:pt x="607619" y="358775"/>
                    <a:pt x="686200" y="423862"/>
                  </a:cubicBezTo>
                  <a:cubicBezTo>
                    <a:pt x="737794" y="448468"/>
                    <a:pt x="834969" y="487362"/>
                    <a:pt x="853956" y="442912"/>
                  </a:cubicBezTo>
                  <a:cubicBezTo>
                    <a:pt x="886029" y="291306"/>
                    <a:pt x="799187" y="236537"/>
                    <a:pt x="749181" y="144462"/>
                  </a:cubicBezTo>
                  <a:cubicBezTo>
                    <a:pt x="549156" y="-30162"/>
                    <a:pt x="502843" y="24606"/>
                    <a:pt x="395687" y="0"/>
                  </a:cubicBezTo>
                  <a:cubicBezTo>
                    <a:pt x="267100" y="32543"/>
                    <a:pt x="214712" y="76993"/>
                    <a:pt x="124225" y="147637"/>
                  </a:cubicBezTo>
                  <a:cubicBezTo>
                    <a:pt x="12306" y="303212"/>
                    <a:pt x="28732" y="330992"/>
                    <a:pt x="2781" y="449262"/>
                  </a:cubicBez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Freeform: Shape 566">
              <a:extLst>
                <a:ext uri="{FF2B5EF4-FFF2-40B4-BE49-F238E27FC236}">
                  <a16:creationId xmlns:a16="http://schemas.microsoft.com/office/drawing/2014/main" id="{B1F89F02-DD21-4375-8B56-B34DF7F95FEC}"/>
                </a:ext>
              </a:extLst>
            </p:cNvPr>
            <p:cNvSpPr/>
            <p:nvPr/>
          </p:nvSpPr>
          <p:spPr>
            <a:xfrm rot="10800000">
              <a:off x="387567" y="5408822"/>
              <a:ext cx="102540" cy="71207"/>
            </a:xfrm>
            <a:custGeom>
              <a:avLst/>
              <a:gdLst>
                <a:gd name="connsiteX0" fmla="*/ 0 w 73819"/>
                <a:gd name="connsiteY0" fmla="*/ 0 h 40481"/>
                <a:gd name="connsiteX1" fmla="*/ 64294 w 73819"/>
                <a:gd name="connsiteY1" fmla="*/ 40481 h 40481"/>
                <a:gd name="connsiteX2" fmla="*/ 73819 w 73819"/>
                <a:gd name="connsiteY2" fmla="*/ 23812 h 40481"/>
                <a:gd name="connsiteX3" fmla="*/ 0 w 73819"/>
                <a:gd name="connsiteY3" fmla="*/ 0 h 40481"/>
              </a:gdLst>
              <a:ahLst/>
              <a:cxnLst>
                <a:cxn ang="0">
                  <a:pos x="connsiteX0" y="connsiteY0"/>
                </a:cxn>
                <a:cxn ang="0">
                  <a:pos x="connsiteX1" y="connsiteY1"/>
                </a:cxn>
                <a:cxn ang="0">
                  <a:pos x="connsiteX2" y="connsiteY2"/>
                </a:cxn>
                <a:cxn ang="0">
                  <a:pos x="connsiteX3" y="connsiteY3"/>
                </a:cxn>
              </a:cxnLst>
              <a:rect l="l" t="t" r="r" b="b"/>
              <a:pathLst>
                <a:path w="73819" h="40481">
                  <a:moveTo>
                    <a:pt x="0" y="0"/>
                  </a:moveTo>
                  <a:lnTo>
                    <a:pt x="64294" y="40481"/>
                  </a:lnTo>
                  <a:lnTo>
                    <a:pt x="73819" y="23812"/>
                  </a:lnTo>
                  <a:lnTo>
                    <a:pt x="0" y="0"/>
                  </a:lnTo>
                  <a:close/>
                </a:path>
              </a:pathLst>
            </a:custGeom>
            <a:blipFill>
              <a:blip r:embed="rId3"/>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567">
              <a:extLst>
                <a:ext uri="{FF2B5EF4-FFF2-40B4-BE49-F238E27FC236}">
                  <a16:creationId xmlns:a16="http://schemas.microsoft.com/office/drawing/2014/main" id="{7390AC7F-8FED-49FC-9F43-DD90E6FD7AC7}"/>
                </a:ext>
              </a:extLst>
            </p:cNvPr>
            <p:cNvSpPr/>
            <p:nvPr/>
          </p:nvSpPr>
          <p:spPr>
            <a:xfrm rot="12444633">
              <a:off x="809913" y="4969570"/>
              <a:ext cx="121907" cy="89334"/>
            </a:xfrm>
            <a:custGeom>
              <a:avLst/>
              <a:gdLst>
                <a:gd name="connsiteX0" fmla="*/ 0 w 73819"/>
                <a:gd name="connsiteY0" fmla="*/ 0 h 40481"/>
                <a:gd name="connsiteX1" fmla="*/ 64294 w 73819"/>
                <a:gd name="connsiteY1" fmla="*/ 40481 h 40481"/>
                <a:gd name="connsiteX2" fmla="*/ 73819 w 73819"/>
                <a:gd name="connsiteY2" fmla="*/ 23812 h 40481"/>
                <a:gd name="connsiteX3" fmla="*/ 0 w 73819"/>
                <a:gd name="connsiteY3" fmla="*/ 0 h 40481"/>
              </a:gdLst>
              <a:ahLst/>
              <a:cxnLst>
                <a:cxn ang="0">
                  <a:pos x="connsiteX0" y="connsiteY0"/>
                </a:cxn>
                <a:cxn ang="0">
                  <a:pos x="connsiteX1" y="connsiteY1"/>
                </a:cxn>
                <a:cxn ang="0">
                  <a:pos x="connsiteX2" y="connsiteY2"/>
                </a:cxn>
                <a:cxn ang="0">
                  <a:pos x="connsiteX3" y="connsiteY3"/>
                </a:cxn>
              </a:cxnLst>
              <a:rect l="l" t="t" r="r" b="b"/>
              <a:pathLst>
                <a:path w="73819" h="40481">
                  <a:moveTo>
                    <a:pt x="0" y="0"/>
                  </a:moveTo>
                  <a:lnTo>
                    <a:pt x="64294" y="40481"/>
                  </a:lnTo>
                  <a:lnTo>
                    <a:pt x="73819" y="23812"/>
                  </a:lnTo>
                  <a:lnTo>
                    <a:pt x="0" y="0"/>
                  </a:lnTo>
                  <a:close/>
                </a:path>
              </a:pathLst>
            </a:custGeom>
            <a:blipFill>
              <a:blip r:embed="rId3"/>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568">
              <a:extLst>
                <a:ext uri="{FF2B5EF4-FFF2-40B4-BE49-F238E27FC236}">
                  <a16:creationId xmlns:a16="http://schemas.microsoft.com/office/drawing/2014/main" id="{638C0DD8-0215-489C-A954-80BC95A001F7}"/>
                </a:ext>
              </a:extLst>
            </p:cNvPr>
            <p:cNvSpPr/>
            <p:nvPr/>
          </p:nvSpPr>
          <p:spPr>
            <a:xfrm rot="18280665">
              <a:off x="1142034" y="5460132"/>
              <a:ext cx="108375" cy="54550"/>
            </a:xfrm>
            <a:custGeom>
              <a:avLst/>
              <a:gdLst>
                <a:gd name="connsiteX0" fmla="*/ 0 w 73819"/>
                <a:gd name="connsiteY0" fmla="*/ 0 h 40481"/>
                <a:gd name="connsiteX1" fmla="*/ 64294 w 73819"/>
                <a:gd name="connsiteY1" fmla="*/ 40481 h 40481"/>
                <a:gd name="connsiteX2" fmla="*/ 73819 w 73819"/>
                <a:gd name="connsiteY2" fmla="*/ 23812 h 40481"/>
                <a:gd name="connsiteX3" fmla="*/ 0 w 73819"/>
                <a:gd name="connsiteY3" fmla="*/ 0 h 40481"/>
              </a:gdLst>
              <a:ahLst/>
              <a:cxnLst>
                <a:cxn ang="0">
                  <a:pos x="connsiteX0" y="connsiteY0"/>
                </a:cxn>
                <a:cxn ang="0">
                  <a:pos x="connsiteX1" y="connsiteY1"/>
                </a:cxn>
                <a:cxn ang="0">
                  <a:pos x="connsiteX2" y="connsiteY2"/>
                </a:cxn>
                <a:cxn ang="0">
                  <a:pos x="connsiteX3" y="connsiteY3"/>
                </a:cxn>
              </a:cxnLst>
              <a:rect l="l" t="t" r="r" b="b"/>
              <a:pathLst>
                <a:path w="73819" h="40481">
                  <a:moveTo>
                    <a:pt x="0" y="0"/>
                  </a:moveTo>
                  <a:lnTo>
                    <a:pt x="64294" y="40481"/>
                  </a:lnTo>
                  <a:lnTo>
                    <a:pt x="73819" y="23812"/>
                  </a:lnTo>
                  <a:lnTo>
                    <a:pt x="0" y="0"/>
                  </a:lnTo>
                  <a:close/>
                </a:path>
              </a:pathLst>
            </a:custGeom>
            <a:blipFill>
              <a:blip r:embed="rId3"/>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569">
              <a:extLst>
                <a:ext uri="{FF2B5EF4-FFF2-40B4-BE49-F238E27FC236}">
                  <a16:creationId xmlns:a16="http://schemas.microsoft.com/office/drawing/2014/main" id="{7FB34CEA-1070-481F-977F-73028DA24266}"/>
                </a:ext>
              </a:extLst>
            </p:cNvPr>
            <p:cNvSpPr/>
            <p:nvPr/>
          </p:nvSpPr>
          <p:spPr>
            <a:xfrm rot="15425356">
              <a:off x="858986" y="4964114"/>
              <a:ext cx="133216" cy="93303"/>
            </a:xfrm>
            <a:custGeom>
              <a:avLst/>
              <a:gdLst>
                <a:gd name="connsiteX0" fmla="*/ 0 w 73819"/>
                <a:gd name="connsiteY0" fmla="*/ 0 h 40481"/>
                <a:gd name="connsiteX1" fmla="*/ 64294 w 73819"/>
                <a:gd name="connsiteY1" fmla="*/ 40481 h 40481"/>
                <a:gd name="connsiteX2" fmla="*/ 73819 w 73819"/>
                <a:gd name="connsiteY2" fmla="*/ 23812 h 40481"/>
                <a:gd name="connsiteX3" fmla="*/ 0 w 73819"/>
                <a:gd name="connsiteY3" fmla="*/ 0 h 40481"/>
              </a:gdLst>
              <a:ahLst/>
              <a:cxnLst>
                <a:cxn ang="0">
                  <a:pos x="connsiteX0" y="connsiteY0"/>
                </a:cxn>
                <a:cxn ang="0">
                  <a:pos x="connsiteX1" y="connsiteY1"/>
                </a:cxn>
                <a:cxn ang="0">
                  <a:pos x="connsiteX2" y="connsiteY2"/>
                </a:cxn>
                <a:cxn ang="0">
                  <a:pos x="connsiteX3" y="connsiteY3"/>
                </a:cxn>
              </a:cxnLst>
              <a:rect l="l" t="t" r="r" b="b"/>
              <a:pathLst>
                <a:path w="73819" h="40481">
                  <a:moveTo>
                    <a:pt x="0" y="0"/>
                  </a:moveTo>
                  <a:lnTo>
                    <a:pt x="64294" y="40481"/>
                  </a:lnTo>
                  <a:lnTo>
                    <a:pt x="73819" y="23812"/>
                  </a:lnTo>
                  <a:lnTo>
                    <a:pt x="0" y="0"/>
                  </a:lnTo>
                  <a:close/>
                </a:path>
              </a:pathLst>
            </a:custGeom>
            <a:blipFill>
              <a:blip r:embed="rId3"/>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Rectangle 52">
              <a:extLst>
                <a:ext uri="{FF2B5EF4-FFF2-40B4-BE49-F238E27FC236}">
                  <a16:creationId xmlns:a16="http://schemas.microsoft.com/office/drawing/2014/main" id="{38448A7C-EDAF-42DD-A781-C976627A04B7}"/>
                </a:ext>
              </a:extLst>
            </p:cNvPr>
            <p:cNvSpPr/>
            <p:nvPr/>
          </p:nvSpPr>
          <p:spPr>
            <a:xfrm>
              <a:off x="630862" y="5404060"/>
              <a:ext cx="448707" cy="45719"/>
            </a:xfrm>
            <a:custGeom>
              <a:avLst/>
              <a:gdLst>
                <a:gd name="connsiteX0" fmla="*/ 0 w 424896"/>
                <a:gd name="connsiteY0" fmla="*/ 0 h 45719"/>
                <a:gd name="connsiteX1" fmla="*/ 424896 w 424896"/>
                <a:gd name="connsiteY1" fmla="*/ 0 h 45719"/>
                <a:gd name="connsiteX2" fmla="*/ 424896 w 424896"/>
                <a:gd name="connsiteY2" fmla="*/ 45719 h 45719"/>
                <a:gd name="connsiteX3" fmla="*/ 0 w 424896"/>
                <a:gd name="connsiteY3" fmla="*/ 45719 h 45719"/>
                <a:gd name="connsiteX4" fmla="*/ 0 w 424896"/>
                <a:gd name="connsiteY4" fmla="*/ 0 h 45719"/>
                <a:gd name="connsiteX0" fmla="*/ 16668 w 441564"/>
                <a:gd name="connsiteY0" fmla="*/ 0 h 45719"/>
                <a:gd name="connsiteX1" fmla="*/ 441564 w 441564"/>
                <a:gd name="connsiteY1" fmla="*/ 0 h 45719"/>
                <a:gd name="connsiteX2" fmla="*/ 441564 w 441564"/>
                <a:gd name="connsiteY2" fmla="*/ 45719 h 45719"/>
                <a:gd name="connsiteX3" fmla="*/ 0 w 441564"/>
                <a:gd name="connsiteY3" fmla="*/ 43338 h 45719"/>
                <a:gd name="connsiteX4" fmla="*/ 16668 w 441564"/>
                <a:gd name="connsiteY4" fmla="*/ 0 h 45719"/>
                <a:gd name="connsiteX0" fmla="*/ 16668 w 448707"/>
                <a:gd name="connsiteY0" fmla="*/ 0 h 45719"/>
                <a:gd name="connsiteX1" fmla="*/ 441564 w 448707"/>
                <a:gd name="connsiteY1" fmla="*/ 0 h 45719"/>
                <a:gd name="connsiteX2" fmla="*/ 448707 w 448707"/>
                <a:gd name="connsiteY2" fmla="*/ 45719 h 45719"/>
                <a:gd name="connsiteX3" fmla="*/ 0 w 448707"/>
                <a:gd name="connsiteY3" fmla="*/ 43338 h 45719"/>
                <a:gd name="connsiteX4" fmla="*/ 16668 w 448707"/>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707" h="45719">
                  <a:moveTo>
                    <a:pt x="16668" y="0"/>
                  </a:moveTo>
                  <a:lnTo>
                    <a:pt x="441564" y="0"/>
                  </a:lnTo>
                  <a:lnTo>
                    <a:pt x="448707" y="45719"/>
                  </a:lnTo>
                  <a:lnTo>
                    <a:pt x="0" y="43338"/>
                  </a:lnTo>
                  <a:lnTo>
                    <a:pt x="16668" y="0"/>
                  </a:lnTo>
                  <a:close/>
                </a:path>
              </a:pathLst>
            </a:custGeom>
            <a:blipFill>
              <a:blip r:embed="rId3"/>
              <a:tile tx="0" ty="0" sx="100000" sy="100000" flip="none" algn="tl"/>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9044711" y="3159198"/>
            <a:ext cx="1685467" cy="2877701"/>
            <a:chOff x="14242301" y="1725222"/>
            <a:chExt cx="1685467" cy="2877701"/>
          </a:xfrm>
        </p:grpSpPr>
        <p:sp>
          <p:nvSpPr>
            <p:cNvPr id="112" name="Chord 14349">
              <a:extLst>
                <a:ext uri="{FF2B5EF4-FFF2-40B4-BE49-F238E27FC236}">
                  <a16:creationId xmlns:a16="http://schemas.microsoft.com/office/drawing/2014/main" id="{335A5448-2E52-4C02-89E5-E6A2576AB5A5}"/>
                </a:ext>
              </a:extLst>
            </p:cNvPr>
            <p:cNvSpPr/>
            <p:nvPr/>
          </p:nvSpPr>
          <p:spPr>
            <a:xfrm rot="12553421" flipH="1">
              <a:off x="14755753" y="4309416"/>
              <a:ext cx="368823" cy="27348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0" name="Chord 14349">
              <a:extLst>
                <a:ext uri="{FF2B5EF4-FFF2-40B4-BE49-F238E27FC236}">
                  <a16:creationId xmlns:a16="http://schemas.microsoft.com/office/drawing/2014/main" id="{3C69C57C-EB14-442C-809E-AE7CA10C9C93}"/>
                </a:ext>
              </a:extLst>
            </p:cNvPr>
            <p:cNvSpPr/>
            <p:nvPr/>
          </p:nvSpPr>
          <p:spPr>
            <a:xfrm rot="9046579">
              <a:off x="15167681" y="4329442"/>
              <a:ext cx="368823" cy="27348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4242301" y="1725222"/>
              <a:ext cx="1685467" cy="2684902"/>
              <a:chOff x="9459188" y="3105041"/>
              <a:chExt cx="1685467" cy="2714969"/>
            </a:xfrm>
          </p:grpSpPr>
          <p:sp>
            <p:nvSpPr>
              <p:cNvPr id="108" name="Oval 107">
                <a:extLst>
                  <a:ext uri="{FF2B5EF4-FFF2-40B4-BE49-F238E27FC236}">
                    <a16:creationId xmlns:a16="http://schemas.microsoft.com/office/drawing/2014/main" id="{DE140C3B-925C-457D-AD72-7BA1D9B8BA24}"/>
                  </a:ext>
                </a:extLst>
              </p:cNvPr>
              <p:cNvSpPr/>
              <p:nvPr/>
            </p:nvSpPr>
            <p:spPr>
              <a:xfrm flipH="1" flipV="1">
                <a:off x="9459188" y="4743788"/>
                <a:ext cx="16330" cy="1627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EC03F1AA-6E7C-4576-9C1C-37B5E17235B8}"/>
                  </a:ext>
                </a:extLst>
              </p:cNvPr>
              <p:cNvSpPr/>
              <p:nvPr/>
            </p:nvSpPr>
            <p:spPr>
              <a:xfrm flipH="1" flipV="1">
                <a:off x="9459188" y="4796422"/>
                <a:ext cx="16330" cy="1627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90140779-3970-4C53-BF75-859D03A72019}"/>
                  </a:ext>
                </a:extLst>
              </p:cNvPr>
              <p:cNvSpPr/>
              <p:nvPr/>
            </p:nvSpPr>
            <p:spPr>
              <a:xfrm flipH="1" flipV="1">
                <a:off x="9459188" y="4849058"/>
                <a:ext cx="16330" cy="1627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Freeform: Shape 633">
                <a:extLst>
                  <a:ext uri="{FF2B5EF4-FFF2-40B4-BE49-F238E27FC236}">
                    <a16:creationId xmlns:a16="http://schemas.microsoft.com/office/drawing/2014/main" id="{35AC4A4D-DFE2-48B6-A0C6-E740B6A0332A}"/>
                  </a:ext>
                </a:extLst>
              </p:cNvPr>
              <p:cNvSpPr/>
              <p:nvPr/>
            </p:nvSpPr>
            <p:spPr>
              <a:xfrm>
                <a:off x="9984492" y="4971836"/>
                <a:ext cx="739186" cy="848174"/>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 h="535781">
                    <a:moveTo>
                      <a:pt x="0" y="11906"/>
                    </a:moveTo>
                    <a:cubicBezTo>
                      <a:pt x="187325" y="53181"/>
                      <a:pt x="372268" y="49212"/>
                      <a:pt x="547688" y="0"/>
                    </a:cubicBezTo>
                    <a:cubicBezTo>
                      <a:pt x="549275" y="177006"/>
                      <a:pt x="550863" y="354012"/>
                      <a:pt x="552450" y="531018"/>
                    </a:cubicBezTo>
                    <a:lnTo>
                      <a:pt x="319086" y="535781"/>
                    </a:lnTo>
                    <a:lnTo>
                      <a:pt x="295275" y="111918"/>
                    </a:lnTo>
                    <a:lnTo>
                      <a:pt x="295275" y="111918"/>
                    </a:lnTo>
                    <a:lnTo>
                      <a:pt x="257175" y="111918"/>
                    </a:lnTo>
                    <a:lnTo>
                      <a:pt x="254793" y="531018"/>
                    </a:lnTo>
                    <a:lnTo>
                      <a:pt x="4762" y="531018"/>
                    </a:lnTo>
                    <a:cubicBezTo>
                      <a:pt x="3175" y="353218"/>
                      <a:pt x="1587" y="189706"/>
                      <a:pt x="0" y="11906"/>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3" name="Freeform: Shape 635">
                <a:extLst>
                  <a:ext uri="{FF2B5EF4-FFF2-40B4-BE49-F238E27FC236}">
                    <a16:creationId xmlns:a16="http://schemas.microsoft.com/office/drawing/2014/main" id="{92663109-D445-4FD8-BE66-E9FF572E641B}"/>
                  </a:ext>
                </a:extLst>
              </p:cNvPr>
              <p:cNvSpPr/>
              <p:nvPr/>
            </p:nvSpPr>
            <p:spPr>
              <a:xfrm rot="553791">
                <a:off x="10848103" y="4707519"/>
                <a:ext cx="296552" cy="282802"/>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CC4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4" name="Freeform: Shape 636">
                <a:extLst>
                  <a:ext uri="{FF2B5EF4-FFF2-40B4-BE49-F238E27FC236}">
                    <a16:creationId xmlns:a16="http://schemas.microsoft.com/office/drawing/2014/main" id="{51397B90-1BEC-47A4-A425-7F0C91233E22}"/>
                  </a:ext>
                </a:extLst>
              </p:cNvPr>
              <p:cNvSpPr/>
              <p:nvPr/>
            </p:nvSpPr>
            <p:spPr>
              <a:xfrm rot="20597524" flipH="1">
                <a:off x="10626219" y="4122174"/>
                <a:ext cx="298843" cy="711167"/>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Freeform: Shape 637">
                <a:extLst>
                  <a:ext uri="{FF2B5EF4-FFF2-40B4-BE49-F238E27FC236}">
                    <a16:creationId xmlns:a16="http://schemas.microsoft.com/office/drawing/2014/main" id="{35416DD5-D14A-4595-A7CC-11E4BAD96C4A}"/>
                  </a:ext>
                </a:extLst>
              </p:cNvPr>
              <p:cNvSpPr/>
              <p:nvPr/>
            </p:nvSpPr>
            <p:spPr>
              <a:xfrm rot="21046209" flipH="1">
                <a:off x="9538678" y="4805718"/>
                <a:ext cx="296553" cy="282802"/>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CC4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6" name="Freeform: Shape 638">
                <a:extLst>
                  <a:ext uri="{FF2B5EF4-FFF2-40B4-BE49-F238E27FC236}">
                    <a16:creationId xmlns:a16="http://schemas.microsoft.com/office/drawing/2014/main" id="{B33EDA35-49BA-46CB-B689-A1C164429796}"/>
                  </a:ext>
                </a:extLst>
              </p:cNvPr>
              <p:cNvSpPr/>
              <p:nvPr/>
            </p:nvSpPr>
            <p:spPr>
              <a:xfrm rot="1002476">
                <a:off x="9765601" y="4186786"/>
                <a:ext cx="298843" cy="711167"/>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Freeform: Shape 639">
                <a:extLst>
                  <a:ext uri="{FF2B5EF4-FFF2-40B4-BE49-F238E27FC236}">
                    <a16:creationId xmlns:a16="http://schemas.microsoft.com/office/drawing/2014/main" id="{08D72778-0B37-4E11-A369-1A7492DD2DB3}"/>
                  </a:ext>
                </a:extLst>
              </p:cNvPr>
              <p:cNvSpPr/>
              <p:nvPr/>
            </p:nvSpPr>
            <p:spPr>
              <a:xfrm>
                <a:off x="9930369" y="4196591"/>
                <a:ext cx="822597" cy="871937"/>
              </a:xfrm>
              <a:custGeom>
                <a:avLst/>
                <a:gdLst>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72995 w 571470"/>
                  <a:gd name="connsiteY0" fmla="*/ 25400 h 568325"/>
                  <a:gd name="connsiteX1" fmla="*/ 3145 w 571470"/>
                  <a:gd name="connsiteY1" fmla="*/ 561975 h 568325"/>
                  <a:gd name="connsiteX2" fmla="*/ 571470 w 571470"/>
                  <a:gd name="connsiteY2" fmla="*/ 568325 h 568325"/>
                  <a:gd name="connsiteX3" fmla="*/ 495270 w 571470"/>
                  <a:gd name="connsiteY3" fmla="*/ 0 h 568325"/>
                  <a:gd name="connsiteX4" fmla="*/ 72995 w 571470"/>
                  <a:gd name="connsiteY4" fmla="*/ 25400 h 568325"/>
                  <a:gd name="connsiteX0" fmla="*/ 72995 w 571470"/>
                  <a:gd name="connsiteY0" fmla="*/ 25400 h 592367"/>
                  <a:gd name="connsiteX1" fmla="*/ 3145 w 571470"/>
                  <a:gd name="connsiteY1" fmla="*/ 561975 h 592367"/>
                  <a:gd name="connsiteX2" fmla="*/ 571470 w 571470"/>
                  <a:gd name="connsiteY2" fmla="*/ 568325 h 592367"/>
                  <a:gd name="connsiteX3" fmla="*/ 495270 w 571470"/>
                  <a:gd name="connsiteY3" fmla="*/ 0 h 592367"/>
                  <a:gd name="connsiteX4" fmla="*/ 72995 w 571470"/>
                  <a:gd name="connsiteY4" fmla="*/ 25400 h 592367"/>
                  <a:gd name="connsiteX0" fmla="*/ 72995 w 571470"/>
                  <a:gd name="connsiteY0" fmla="*/ 25400 h 606867"/>
                  <a:gd name="connsiteX1" fmla="*/ 3145 w 571470"/>
                  <a:gd name="connsiteY1" fmla="*/ 561975 h 606867"/>
                  <a:gd name="connsiteX2" fmla="*/ 571470 w 571470"/>
                  <a:gd name="connsiteY2" fmla="*/ 568325 h 606867"/>
                  <a:gd name="connsiteX3" fmla="*/ 495270 w 571470"/>
                  <a:gd name="connsiteY3" fmla="*/ 0 h 606867"/>
                  <a:gd name="connsiteX4" fmla="*/ 72995 w 571470"/>
                  <a:gd name="connsiteY4" fmla="*/ 25400 h 606867"/>
                  <a:gd name="connsiteX0" fmla="*/ 72995 w 573130"/>
                  <a:gd name="connsiteY0" fmla="*/ 25400 h 606867"/>
                  <a:gd name="connsiteX1" fmla="*/ 3145 w 573130"/>
                  <a:gd name="connsiteY1" fmla="*/ 561975 h 606867"/>
                  <a:gd name="connsiteX2" fmla="*/ 571470 w 573130"/>
                  <a:gd name="connsiteY2" fmla="*/ 568325 h 606867"/>
                  <a:gd name="connsiteX3" fmla="*/ 495270 w 573130"/>
                  <a:gd name="connsiteY3" fmla="*/ 0 h 606867"/>
                  <a:gd name="connsiteX4" fmla="*/ 72995 w 573130"/>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114470 w 573128"/>
                  <a:gd name="connsiteY0" fmla="*/ 18196 h 606867"/>
                  <a:gd name="connsiteX1" fmla="*/ 1395 w 573128"/>
                  <a:gd name="connsiteY1" fmla="*/ 561975 h 606867"/>
                  <a:gd name="connsiteX2" fmla="*/ 569720 w 573128"/>
                  <a:gd name="connsiteY2" fmla="*/ 568325 h 606867"/>
                  <a:gd name="connsiteX3" fmla="*/ 493520 w 573128"/>
                  <a:gd name="connsiteY3" fmla="*/ 0 h 606867"/>
                  <a:gd name="connsiteX4" fmla="*/ 114470 w 573128"/>
                  <a:gd name="connsiteY4" fmla="*/ 18196 h 606867"/>
                  <a:gd name="connsiteX0" fmla="*/ 114470 w 571311"/>
                  <a:gd name="connsiteY0" fmla="*/ 18196 h 606867"/>
                  <a:gd name="connsiteX1" fmla="*/ 1395 w 571311"/>
                  <a:gd name="connsiteY1" fmla="*/ 561975 h 606867"/>
                  <a:gd name="connsiteX2" fmla="*/ 569720 w 571311"/>
                  <a:gd name="connsiteY2" fmla="*/ 568325 h 606867"/>
                  <a:gd name="connsiteX3" fmla="*/ 450294 w 571311"/>
                  <a:gd name="connsiteY3" fmla="*/ 0 h 606867"/>
                  <a:gd name="connsiteX4" fmla="*/ 114470 w 571311"/>
                  <a:gd name="connsiteY4" fmla="*/ 18196 h 606867"/>
                  <a:gd name="connsiteX0" fmla="*/ 114470 w 569720"/>
                  <a:gd name="connsiteY0" fmla="*/ 18196 h 606867"/>
                  <a:gd name="connsiteX1" fmla="*/ 1395 w 569720"/>
                  <a:gd name="connsiteY1" fmla="*/ 561975 h 606867"/>
                  <a:gd name="connsiteX2" fmla="*/ 569720 w 569720"/>
                  <a:gd name="connsiteY2" fmla="*/ 568325 h 606867"/>
                  <a:gd name="connsiteX3" fmla="*/ 450294 w 569720"/>
                  <a:gd name="connsiteY3" fmla="*/ 0 h 606867"/>
                  <a:gd name="connsiteX4" fmla="*/ 114470 w 569720"/>
                  <a:gd name="connsiteY4" fmla="*/ 18196 h 606867"/>
                  <a:gd name="connsiteX0" fmla="*/ 113075 w 568325"/>
                  <a:gd name="connsiteY0" fmla="*/ 18196 h 606867"/>
                  <a:gd name="connsiteX1" fmla="*/ 0 w 568325"/>
                  <a:gd name="connsiteY1" fmla="*/ 561975 h 606867"/>
                  <a:gd name="connsiteX2" fmla="*/ 568325 w 568325"/>
                  <a:gd name="connsiteY2" fmla="*/ 568325 h 606867"/>
                  <a:gd name="connsiteX3" fmla="*/ 448899 w 568325"/>
                  <a:gd name="connsiteY3" fmla="*/ 0 h 606867"/>
                  <a:gd name="connsiteX4" fmla="*/ 113075 w 568325"/>
                  <a:gd name="connsiteY4" fmla="*/ 18196 h 606867"/>
                  <a:gd name="connsiteX0" fmla="*/ 113075 w 568325"/>
                  <a:gd name="connsiteY0" fmla="*/ 18196 h 587935"/>
                  <a:gd name="connsiteX1" fmla="*/ 0 w 568325"/>
                  <a:gd name="connsiteY1" fmla="*/ 561975 h 587935"/>
                  <a:gd name="connsiteX2" fmla="*/ 568325 w 568325"/>
                  <a:gd name="connsiteY2" fmla="*/ 568325 h 587935"/>
                  <a:gd name="connsiteX3" fmla="*/ 448899 w 568325"/>
                  <a:gd name="connsiteY3" fmla="*/ 0 h 587935"/>
                  <a:gd name="connsiteX4" fmla="*/ 113075 w 568325"/>
                  <a:gd name="connsiteY4" fmla="*/ 18196 h 587935"/>
                  <a:gd name="connsiteX0" fmla="*/ 113075 w 556869"/>
                  <a:gd name="connsiteY0" fmla="*/ 18196 h 585082"/>
                  <a:gd name="connsiteX1" fmla="*/ 0 w 556869"/>
                  <a:gd name="connsiteY1" fmla="*/ 561975 h 585082"/>
                  <a:gd name="connsiteX2" fmla="*/ 556869 w 556869"/>
                  <a:gd name="connsiteY2" fmla="*/ 564506 h 585082"/>
                  <a:gd name="connsiteX3" fmla="*/ 448899 w 556869"/>
                  <a:gd name="connsiteY3" fmla="*/ 0 h 585082"/>
                  <a:gd name="connsiteX4" fmla="*/ 113075 w 556869"/>
                  <a:gd name="connsiteY4" fmla="*/ 18196 h 585082"/>
                  <a:gd name="connsiteX0" fmla="*/ 113075 w 556869"/>
                  <a:gd name="connsiteY0" fmla="*/ 18196 h 574902"/>
                  <a:gd name="connsiteX1" fmla="*/ 0 w 556869"/>
                  <a:gd name="connsiteY1" fmla="*/ 561975 h 574902"/>
                  <a:gd name="connsiteX2" fmla="*/ 556869 w 556869"/>
                  <a:gd name="connsiteY2" fmla="*/ 564506 h 574902"/>
                  <a:gd name="connsiteX3" fmla="*/ 448899 w 556869"/>
                  <a:gd name="connsiteY3" fmla="*/ 0 h 574902"/>
                  <a:gd name="connsiteX4" fmla="*/ 113075 w 556869"/>
                  <a:gd name="connsiteY4" fmla="*/ 18196 h 574902"/>
                  <a:gd name="connsiteX0" fmla="*/ 113075 w 556869"/>
                  <a:gd name="connsiteY0" fmla="*/ 18196 h 574902"/>
                  <a:gd name="connsiteX1" fmla="*/ 0 w 556869"/>
                  <a:gd name="connsiteY1" fmla="*/ 561975 h 574902"/>
                  <a:gd name="connsiteX2" fmla="*/ 556869 w 556869"/>
                  <a:gd name="connsiteY2" fmla="*/ 564506 h 574902"/>
                  <a:gd name="connsiteX3" fmla="*/ 448899 w 556869"/>
                  <a:gd name="connsiteY3" fmla="*/ 0 h 574902"/>
                  <a:gd name="connsiteX4" fmla="*/ 113075 w 556869"/>
                  <a:gd name="connsiteY4" fmla="*/ 18196 h 57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69" h="574902">
                    <a:moveTo>
                      <a:pt x="113075" y="18196"/>
                    </a:moveTo>
                    <a:cubicBezTo>
                      <a:pt x="51692" y="197054"/>
                      <a:pt x="41818" y="411091"/>
                      <a:pt x="0" y="561975"/>
                    </a:cubicBezTo>
                    <a:cubicBezTo>
                      <a:pt x="202785" y="566495"/>
                      <a:pt x="386477" y="587103"/>
                      <a:pt x="556869" y="564506"/>
                    </a:cubicBezTo>
                    <a:cubicBezTo>
                      <a:pt x="527565" y="373777"/>
                      <a:pt x="515574" y="179917"/>
                      <a:pt x="448899" y="0"/>
                    </a:cubicBezTo>
                    <a:cubicBezTo>
                      <a:pt x="311316" y="71967"/>
                      <a:pt x="257008" y="47829"/>
                      <a:pt x="113075" y="18196"/>
                    </a:cubicBezTo>
                    <a:close/>
                  </a:path>
                </a:pathLst>
              </a:custGeom>
              <a:solidFill>
                <a:srgbClr val="000000"/>
              </a:solidFill>
              <a:ln w="12700" cap="flat" cmpd="sng" algn="ctr">
                <a:solidFill>
                  <a:srgbClr val="2A2A2A">
                    <a:alpha val="4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Freeform: Shape 640">
                <a:extLst>
                  <a:ext uri="{FF2B5EF4-FFF2-40B4-BE49-F238E27FC236}">
                    <a16:creationId xmlns:a16="http://schemas.microsoft.com/office/drawing/2014/main" id="{B0D12C29-38D8-41D2-B0A4-FE9D2C7C0995}"/>
                  </a:ext>
                </a:extLst>
              </p:cNvPr>
              <p:cNvSpPr/>
              <p:nvPr/>
            </p:nvSpPr>
            <p:spPr>
              <a:xfrm>
                <a:off x="10249816" y="4249643"/>
                <a:ext cx="170297" cy="722193"/>
              </a:xfrm>
              <a:custGeom>
                <a:avLst/>
                <a:gdLst>
                  <a:gd name="connsiteX0" fmla="*/ 47625 w 180975"/>
                  <a:gd name="connsiteY0" fmla="*/ 42862 h 523875"/>
                  <a:gd name="connsiteX1" fmla="*/ 0 w 180975"/>
                  <a:gd name="connsiteY1" fmla="*/ 461962 h 523875"/>
                  <a:gd name="connsiteX2" fmla="*/ 95250 w 180975"/>
                  <a:gd name="connsiteY2" fmla="*/ 523875 h 523875"/>
                  <a:gd name="connsiteX3" fmla="*/ 180975 w 180975"/>
                  <a:gd name="connsiteY3" fmla="*/ 452437 h 523875"/>
                  <a:gd name="connsiteX4" fmla="*/ 128588 w 180975"/>
                  <a:gd name="connsiteY4" fmla="*/ 57150 h 523875"/>
                  <a:gd name="connsiteX5" fmla="*/ 90488 w 180975"/>
                  <a:gd name="connsiteY5" fmla="*/ 0 h 523875"/>
                  <a:gd name="connsiteX6" fmla="*/ 47625 w 180975"/>
                  <a:gd name="connsiteY6" fmla="*/ 42862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523875">
                    <a:moveTo>
                      <a:pt x="47625" y="42862"/>
                    </a:moveTo>
                    <a:lnTo>
                      <a:pt x="0" y="461962"/>
                    </a:lnTo>
                    <a:lnTo>
                      <a:pt x="95250" y="523875"/>
                    </a:lnTo>
                    <a:lnTo>
                      <a:pt x="180975" y="452437"/>
                    </a:lnTo>
                    <a:lnTo>
                      <a:pt x="128588" y="57150"/>
                    </a:lnTo>
                    <a:lnTo>
                      <a:pt x="90488" y="0"/>
                    </a:lnTo>
                    <a:lnTo>
                      <a:pt x="47625" y="42862"/>
                    </a:ln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Freeform: Shape 641">
                <a:extLst>
                  <a:ext uri="{FF2B5EF4-FFF2-40B4-BE49-F238E27FC236}">
                    <a16:creationId xmlns:a16="http://schemas.microsoft.com/office/drawing/2014/main" id="{75CD373E-9648-4DB2-A8A8-601C3DCAFC79}"/>
                  </a:ext>
                </a:extLst>
              </p:cNvPr>
              <p:cNvSpPr/>
              <p:nvPr/>
            </p:nvSpPr>
            <p:spPr>
              <a:xfrm>
                <a:off x="10077479" y="4173941"/>
                <a:ext cx="486970" cy="217470"/>
              </a:xfrm>
              <a:custGeom>
                <a:avLst/>
                <a:gdLst>
                  <a:gd name="connsiteX0" fmla="*/ 0 w 464344"/>
                  <a:gd name="connsiteY0" fmla="*/ 42862 h 100012"/>
                  <a:gd name="connsiteX1" fmla="*/ 180975 w 464344"/>
                  <a:gd name="connsiteY1" fmla="*/ 95250 h 100012"/>
                  <a:gd name="connsiteX2" fmla="*/ 204787 w 464344"/>
                  <a:gd name="connsiteY2" fmla="*/ 71437 h 100012"/>
                  <a:gd name="connsiteX3" fmla="*/ 309562 w 464344"/>
                  <a:gd name="connsiteY3" fmla="*/ 100012 h 100012"/>
                  <a:gd name="connsiteX4" fmla="*/ 464344 w 464344"/>
                  <a:gd name="connsiteY4" fmla="*/ 19050 h 100012"/>
                  <a:gd name="connsiteX5" fmla="*/ 254794 w 464344"/>
                  <a:gd name="connsiteY5" fmla="*/ 0 h 100012"/>
                  <a:gd name="connsiteX6" fmla="*/ 0 w 464344"/>
                  <a:gd name="connsiteY6" fmla="*/ 42862 h 100012"/>
                  <a:gd name="connsiteX0" fmla="*/ 0 w 482017"/>
                  <a:gd name="connsiteY0" fmla="*/ 26137 h 100012"/>
                  <a:gd name="connsiteX1" fmla="*/ 198648 w 482017"/>
                  <a:gd name="connsiteY1" fmla="*/ 95250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100012"/>
                  <a:gd name="connsiteX1" fmla="*/ 151519 w 482017"/>
                  <a:gd name="connsiteY1" fmla="*/ 96644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96644"/>
                  <a:gd name="connsiteX1" fmla="*/ 151519 w 482017"/>
                  <a:gd name="connsiteY1" fmla="*/ 96644 h 96644"/>
                  <a:gd name="connsiteX2" fmla="*/ 222460 w 482017"/>
                  <a:gd name="connsiteY2" fmla="*/ 71437 h 96644"/>
                  <a:gd name="connsiteX3" fmla="*/ 336071 w 482017"/>
                  <a:gd name="connsiteY3" fmla="*/ 93043 h 96644"/>
                  <a:gd name="connsiteX4" fmla="*/ 482017 w 482017"/>
                  <a:gd name="connsiteY4" fmla="*/ 19050 h 96644"/>
                  <a:gd name="connsiteX5" fmla="*/ 272467 w 482017"/>
                  <a:gd name="connsiteY5" fmla="*/ 0 h 96644"/>
                  <a:gd name="connsiteX6" fmla="*/ 0 w 482017"/>
                  <a:gd name="connsiteY6" fmla="*/ 26137 h 96644"/>
                  <a:gd name="connsiteX0" fmla="*/ 0 w 473180"/>
                  <a:gd name="connsiteY0" fmla="*/ 26137 h 96644"/>
                  <a:gd name="connsiteX1" fmla="*/ 151519 w 473180"/>
                  <a:gd name="connsiteY1" fmla="*/ 96644 h 96644"/>
                  <a:gd name="connsiteX2" fmla="*/ 222460 w 473180"/>
                  <a:gd name="connsiteY2" fmla="*/ 71437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73180"/>
                  <a:gd name="connsiteY0" fmla="*/ 26137 h 96644"/>
                  <a:gd name="connsiteX1" fmla="*/ 151519 w 473180"/>
                  <a:gd name="connsiteY1" fmla="*/ 96644 h 96644"/>
                  <a:gd name="connsiteX2" fmla="*/ 243079 w 473180"/>
                  <a:gd name="connsiteY2" fmla="*/ 70044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22124"/>
                  <a:gd name="connsiteY0" fmla="*/ 18704 h 96644"/>
                  <a:gd name="connsiteX1" fmla="*/ 100463 w 422124"/>
                  <a:gd name="connsiteY1" fmla="*/ 96644 h 96644"/>
                  <a:gd name="connsiteX2" fmla="*/ 192023 w 422124"/>
                  <a:gd name="connsiteY2" fmla="*/ 70044 h 96644"/>
                  <a:gd name="connsiteX3" fmla="*/ 285015 w 422124"/>
                  <a:gd name="connsiteY3" fmla="*/ 93043 h 96644"/>
                  <a:gd name="connsiteX4" fmla="*/ 422124 w 422124"/>
                  <a:gd name="connsiteY4" fmla="*/ 19050 h 96644"/>
                  <a:gd name="connsiteX5" fmla="*/ 221411 w 422124"/>
                  <a:gd name="connsiteY5" fmla="*/ 0 h 96644"/>
                  <a:gd name="connsiteX6" fmla="*/ 0 w 422124"/>
                  <a:gd name="connsiteY6" fmla="*/ 18704 h 96644"/>
                  <a:gd name="connsiteX0" fmla="*/ 0 w 374996"/>
                  <a:gd name="connsiteY0" fmla="*/ 18704 h 96644"/>
                  <a:gd name="connsiteX1" fmla="*/ 100463 w 374996"/>
                  <a:gd name="connsiteY1" fmla="*/ 96644 h 96644"/>
                  <a:gd name="connsiteX2" fmla="*/ 192023 w 374996"/>
                  <a:gd name="connsiteY2" fmla="*/ 70044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6644"/>
                  <a:gd name="connsiteX1" fmla="*/ 100463 w 374996"/>
                  <a:gd name="connsiteY1" fmla="*/ 96644 h 96644"/>
                  <a:gd name="connsiteX2" fmla="*/ 195950 w 374996"/>
                  <a:gd name="connsiteY2" fmla="*/ 40310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3043"/>
                  <a:gd name="connsiteX1" fmla="*/ 96536 w 374996"/>
                  <a:gd name="connsiteY1" fmla="*/ 72485 h 93043"/>
                  <a:gd name="connsiteX2" fmla="*/ 195950 w 374996"/>
                  <a:gd name="connsiteY2" fmla="*/ 40310 h 93043"/>
                  <a:gd name="connsiteX3" fmla="*/ 285015 w 374996"/>
                  <a:gd name="connsiteY3" fmla="*/ 93043 h 93043"/>
                  <a:gd name="connsiteX4" fmla="*/ 374996 w 374996"/>
                  <a:gd name="connsiteY4" fmla="*/ 13475 h 93043"/>
                  <a:gd name="connsiteX5" fmla="*/ 221411 w 374996"/>
                  <a:gd name="connsiteY5" fmla="*/ 0 h 93043"/>
                  <a:gd name="connsiteX6" fmla="*/ 0 w 374996"/>
                  <a:gd name="connsiteY6" fmla="*/ 18704 h 93043"/>
                  <a:gd name="connsiteX0" fmla="*/ 0 w 374996"/>
                  <a:gd name="connsiteY0" fmla="*/ 18704 h 76318"/>
                  <a:gd name="connsiteX1" fmla="*/ 96536 w 374996"/>
                  <a:gd name="connsiteY1" fmla="*/ 72485 h 76318"/>
                  <a:gd name="connsiteX2" fmla="*/ 195950 w 374996"/>
                  <a:gd name="connsiteY2" fmla="*/ 40310 h 76318"/>
                  <a:gd name="connsiteX3" fmla="*/ 300724 w 374996"/>
                  <a:gd name="connsiteY3" fmla="*/ 76318 h 76318"/>
                  <a:gd name="connsiteX4" fmla="*/ 374996 w 374996"/>
                  <a:gd name="connsiteY4" fmla="*/ 13475 h 76318"/>
                  <a:gd name="connsiteX5" fmla="*/ 221411 w 374996"/>
                  <a:gd name="connsiteY5" fmla="*/ 0 h 76318"/>
                  <a:gd name="connsiteX6" fmla="*/ 0 w 374996"/>
                  <a:gd name="connsiteY6" fmla="*/ 18704 h 7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996" h="76318">
                    <a:moveTo>
                      <a:pt x="0" y="18704"/>
                    </a:moveTo>
                    <a:lnTo>
                      <a:pt x="96536" y="72485"/>
                    </a:lnTo>
                    <a:lnTo>
                      <a:pt x="195950" y="40310"/>
                    </a:lnTo>
                    <a:lnTo>
                      <a:pt x="300724" y="76318"/>
                    </a:lnTo>
                    <a:lnTo>
                      <a:pt x="374996" y="13475"/>
                    </a:lnTo>
                    <a:lnTo>
                      <a:pt x="221411" y="0"/>
                    </a:lnTo>
                    <a:lnTo>
                      <a:pt x="0" y="18704"/>
                    </a:ln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Oval 12">
                <a:extLst>
                  <a:ext uri="{FF2B5EF4-FFF2-40B4-BE49-F238E27FC236}">
                    <a16:creationId xmlns:a16="http://schemas.microsoft.com/office/drawing/2014/main" id="{9ABB7D78-6247-41F2-8438-A3A1BD193C79}"/>
                  </a:ext>
                </a:extLst>
              </p:cNvPr>
              <p:cNvSpPr/>
              <p:nvPr/>
            </p:nvSpPr>
            <p:spPr>
              <a:xfrm>
                <a:off x="9822052" y="3170667"/>
                <a:ext cx="983357" cy="1119636"/>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33966 w 1235054"/>
                  <a:gd name="connsiteY0" fmla="*/ 592052 h 1167446"/>
                  <a:gd name="connsiteX1" fmla="*/ 134705 w 1235054"/>
                  <a:gd name="connsiteY1" fmla="*/ 193460 h 1167446"/>
                  <a:gd name="connsiteX2" fmla="*/ 634510 w 1235054"/>
                  <a:gd name="connsiteY2" fmla="*/ 16658 h 1167446"/>
                  <a:gd name="connsiteX3" fmla="*/ 1235054 w 1235054"/>
                  <a:gd name="connsiteY3" fmla="*/ 592052 h 1167446"/>
                  <a:gd name="connsiteX4" fmla="*/ 634510 w 1235054"/>
                  <a:gd name="connsiteY4" fmla="*/ 1167446 h 1167446"/>
                  <a:gd name="connsiteX5" fmla="*/ 33966 w 1235054"/>
                  <a:gd name="connsiteY5" fmla="*/ 592052 h 1167446"/>
                  <a:gd name="connsiteX0" fmla="*/ 33966 w 1252356"/>
                  <a:gd name="connsiteY0" fmla="*/ 576322 h 1151716"/>
                  <a:gd name="connsiteX1" fmla="*/ 134705 w 1252356"/>
                  <a:gd name="connsiteY1" fmla="*/ 177730 h 1151716"/>
                  <a:gd name="connsiteX2" fmla="*/ 634510 w 1252356"/>
                  <a:gd name="connsiteY2" fmla="*/ 928 h 1151716"/>
                  <a:gd name="connsiteX3" fmla="*/ 1058697 w 1252356"/>
                  <a:gd name="connsiteY3" fmla="*/ 130705 h 1151716"/>
                  <a:gd name="connsiteX4" fmla="*/ 1235054 w 1252356"/>
                  <a:gd name="connsiteY4" fmla="*/ 576322 h 1151716"/>
                  <a:gd name="connsiteX5" fmla="*/ 634510 w 1252356"/>
                  <a:gd name="connsiteY5" fmla="*/ 1151716 h 1151716"/>
                  <a:gd name="connsiteX6" fmla="*/ 33966 w 1252356"/>
                  <a:gd name="connsiteY6" fmla="*/ 576322 h 1151716"/>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4653"/>
                  <a:gd name="connsiteX1" fmla="*/ 134705 w 1215019"/>
                  <a:gd name="connsiteY1" fmla="*/ 177730 h 1154653"/>
                  <a:gd name="connsiteX2" fmla="*/ 634510 w 1215019"/>
                  <a:gd name="connsiteY2" fmla="*/ 928 h 1154653"/>
                  <a:gd name="connsiteX3" fmla="*/ 1058697 w 1215019"/>
                  <a:gd name="connsiteY3" fmla="*/ 130705 h 1154653"/>
                  <a:gd name="connsiteX4" fmla="*/ 1193370 w 1215019"/>
                  <a:gd name="connsiteY4" fmla="*/ 564566 h 1154653"/>
                  <a:gd name="connsiteX5" fmla="*/ 634510 w 1215019"/>
                  <a:gd name="connsiteY5" fmla="*/ 1151716 h 1154653"/>
                  <a:gd name="connsiteX6" fmla="*/ 33966 w 1215019"/>
                  <a:gd name="connsiteY6" fmla="*/ 576322 h 1154653"/>
                  <a:gd name="connsiteX0" fmla="*/ 32954 w 1214007"/>
                  <a:gd name="connsiteY0" fmla="*/ 576322 h 1183672"/>
                  <a:gd name="connsiteX1" fmla="*/ 133693 w 1214007"/>
                  <a:gd name="connsiteY1" fmla="*/ 177730 h 1183672"/>
                  <a:gd name="connsiteX2" fmla="*/ 633498 w 1214007"/>
                  <a:gd name="connsiteY2" fmla="*/ 928 h 1183672"/>
                  <a:gd name="connsiteX3" fmla="*/ 1057685 w 1214007"/>
                  <a:gd name="connsiteY3" fmla="*/ 130705 h 1183672"/>
                  <a:gd name="connsiteX4" fmla="*/ 1192358 w 1214007"/>
                  <a:gd name="connsiteY4" fmla="*/ 564566 h 1183672"/>
                  <a:gd name="connsiteX5" fmla="*/ 619603 w 1214007"/>
                  <a:gd name="connsiteY5" fmla="*/ 1181107 h 1183672"/>
                  <a:gd name="connsiteX6" fmla="*/ 32954 w 1214007"/>
                  <a:gd name="connsiteY6" fmla="*/ 576322 h 1183672"/>
                  <a:gd name="connsiteX0" fmla="*/ 32954 w 1214007"/>
                  <a:gd name="connsiteY0" fmla="*/ 576322 h 1181173"/>
                  <a:gd name="connsiteX1" fmla="*/ 133693 w 1214007"/>
                  <a:gd name="connsiteY1" fmla="*/ 177730 h 1181173"/>
                  <a:gd name="connsiteX2" fmla="*/ 633498 w 1214007"/>
                  <a:gd name="connsiteY2" fmla="*/ 928 h 1181173"/>
                  <a:gd name="connsiteX3" fmla="*/ 1057685 w 1214007"/>
                  <a:gd name="connsiteY3" fmla="*/ 130705 h 1181173"/>
                  <a:gd name="connsiteX4" fmla="*/ 1192358 w 1214007"/>
                  <a:gd name="connsiteY4" fmla="*/ 564566 h 1181173"/>
                  <a:gd name="connsiteX5" fmla="*/ 619603 w 1214007"/>
                  <a:gd name="connsiteY5" fmla="*/ 1181107 h 1181173"/>
                  <a:gd name="connsiteX6" fmla="*/ 32954 w 1214007"/>
                  <a:gd name="connsiteY6" fmla="*/ 576322 h 1181173"/>
                  <a:gd name="connsiteX0" fmla="*/ 11987 w 1193040"/>
                  <a:gd name="connsiteY0" fmla="*/ 576322 h 1181173"/>
                  <a:gd name="connsiteX1" fmla="*/ 112726 w 1193040"/>
                  <a:gd name="connsiteY1" fmla="*/ 177730 h 1181173"/>
                  <a:gd name="connsiteX2" fmla="*/ 612531 w 1193040"/>
                  <a:gd name="connsiteY2" fmla="*/ 928 h 1181173"/>
                  <a:gd name="connsiteX3" fmla="*/ 1036718 w 1193040"/>
                  <a:gd name="connsiteY3" fmla="*/ 130705 h 1181173"/>
                  <a:gd name="connsiteX4" fmla="*/ 1171391 w 1193040"/>
                  <a:gd name="connsiteY4" fmla="*/ 564566 h 1181173"/>
                  <a:gd name="connsiteX5" fmla="*/ 598636 w 1193040"/>
                  <a:gd name="connsiteY5" fmla="*/ 1181107 h 1181173"/>
                  <a:gd name="connsiteX6" fmla="*/ 11987 w 1193040"/>
                  <a:gd name="connsiteY6" fmla="*/ 576322 h 1181173"/>
                  <a:gd name="connsiteX0" fmla="*/ 28406 w 1209459"/>
                  <a:gd name="connsiteY0" fmla="*/ 576322 h 1169422"/>
                  <a:gd name="connsiteX1" fmla="*/ 129145 w 1209459"/>
                  <a:gd name="connsiteY1" fmla="*/ 177730 h 1169422"/>
                  <a:gd name="connsiteX2" fmla="*/ 628950 w 1209459"/>
                  <a:gd name="connsiteY2" fmla="*/ 928 h 1169422"/>
                  <a:gd name="connsiteX3" fmla="*/ 1053137 w 1209459"/>
                  <a:gd name="connsiteY3" fmla="*/ 130705 h 1169422"/>
                  <a:gd name="connsiteX4" fmla="*/ 1187810 w 1209459"/>
                  <a:gd name="connsiteY4" fmla="*/ 564566 h 1169422"/>
                  <a:gd name="connsiteX5" fmla="*/ 552529 w 1209459"/>
                  <a:gd name="connsiteY5" fmla="*/ 1169351 h 1169422"/>
                  <a:gd name="connsiteX6" fmla="*/ 28406 w 1209459"/>
                  <a:gd name="connsiteY6" fmla="*/ 576322 h 116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9459" h="1169422">
                    <a:moveTo>
                      <a:pt x="28406" y="576322"/>
                    </a:moveTo>
                    <a:cubicBezTo>
                      <a:pt x="-42158" y="411052"/>
                      <a:pt x="29054" y="273629"/>
                      <a:pt x="129145" y="177730"/>
                    </a:cubicBezTo>
                    <a:cubicBezTo>
                      <a:pt x="229236" y="81831"/>
                      <a:pt x="474951" y="8766"/>
                      <a:pt x="628950" y="928"/>
                    </a:cubicBezTo>
                    <a:cubicBezTo>
                      <a:pt x="782949" y="-6910"/>
                      <a:pt x="953046" y="34806"/>
                      <a:pt x="1053137" y="130705"/>
                    </a:cubicBezTo>
                    <a:cubicBezTo>
                      <a:pt x="1153228" y="226604"/>
                      <a:pt x="1255034" y="407134"/>
                      <a:pt x="1187810" y="564566"/>
                    </a:cubicBezTo>
                    <a:cubicBezTo>
                      <a:pt x="1211482" y="1016857"/>
                      <a:pt x="898603" y="1173270"/>
                      <a:pt x="552529" y="1169351"/>
                    </a:cubicBezTo>
                    <a:cubicBezTo>
                      <a:pt x="206455" y="1165432"/>
                      <a:pt x="98970" y="741592"/>
                      <a:pt x="28406" y="576322"/>
                    </a:cubicBezTo>
                    <a:close/>
                  </a:path>
                </a:pathLst>
              </a:custGeom>
              <a:solidFill>
                <a:srgbClr val="FCC487"/>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22" name="Group 121">
                <a:extLst>
                  <a:ext uri="{FF2B5EF4-FFF2-40B4-BE49-F238E27FC236}">
                    <a16:creationId xmlns:a16="http://schemas.microsoft.com/office/drawing/2014/main" id="{DA402ACA-BCA0-4BE2-8781-53337447369C}"/>
                  </a:ext>
                </a:extLst>
              </p:cNvPr>
              <p:cNvGrpSpPr/>
              <p:nvPr/>
            </p:nvGrpSpPr>
            <p:grpSpPr>
              <a:xfrm>
                <a:off x="10403342" y="3506812"/>
                <a:ext cx="278996" cy="177615"/>
                <a:chOff x="2292924" y="1146401"/>
                <a:chExt cx="366419" cy="234125"/>
              </a:xfrm>
            </p:grpSpPr>
            <p:sp>
              <p:nvSpPr>
                <p:cNvPr id="135" name="Oval 5">
                  <a:extLst>
                    <a:ext uri="{FF2B5EF4-FFF2-40B4-BE49-F238E27FC236}">
                      <a16:creationId xmlns:a16="http://schemas.microsoft.com/office/drawing/2014/main" id="{BD17D29C-4052-4EC7-9100-F70D6D2AE508}"/>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Oval 4">
                  <a:extLst>
                    <a:ext uri="{FF2B5EF4-FFF2-40B4-BE49-F238E27FC236}">
                      <a16:creationId xmlns:a16="http://schemas.microsoft.com/office/drawing/2014/main" id="{04D50277-62FB-4804-BC05-756819B900BD}"/>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9977555C-0B15-4B74-AD4B-292E9FF71F87}"/>
                    </a:ext>
                  </a:extLst>
                </p:cNvPr>
                <p:cNvSpPr/>
                <p:nvPr/>
              </p:nvSpPr>
              <p:spPr>
                <a:xfrm rot="1695153" flipH="1">
                  <a:off x="2351497" y="1176611"/>
                  <a:ext cx="202343" cy="202344"/>
                </a:xfrm>
                <a:prstGeom prst="ellipse">
                  <a:avLst/>
                </a:prstGeom>
                <a:solidFill>
                  <a:srgbClr val="8FAA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00AC7B07-B1DE-47DF-A4AC-EBF80C202FDE}"/>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CA2C76DC-E3D2-4201-B098-200E1B510915}"/>
                    </a:ext>
                  </a:extLst>
                </p:cNvPr>
                <p:cNvSpPr/>
                <p:nvPr/>
              </p:nvSpPr>
              <p:spPr>
                <a:xfrm rot="1695153" flipH="1">
                  <a:off x="2375391" y="1208573"/>
                  <a:ext cx="91974" cy="91974"/>
                </a:xfrm>
                <a:prstGeom prst="ellipse">
                  <a:avLst/>
                </a:prstGeom>
                <a:solidFill>
                  <a:srgbClr val="D6DCE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1C7F9FCE-0FB4-4782-86B5-F13C85B084DF}"/>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23" name="Group 122">
                <a:extLst>
                  <a:ext uri="{FF2B5EF4-FFF2-40B4-BE49-F238E27FC236}">
                    <a16:creationId xmlns:a16="http://schemas.microsoft.com/office/drawing/2014/main" id="{3BA70BBE-8F42-4F33-A96D-BF62E330A3F5}"/>
                  </a:ext>
                </a:extLst>
              </p:cNvPr>
              <p:cNvGrpSpPr/>
              <p:nvPr/>
            </p:nvGrpSpPr>
            <p:grpSpPr>
              <a:xfrm>
                <a:off x="10236701" y="3909841"/>
                <a:ext cx="273497" cy="193375"/>
                <a:chOff x="2751023" y="2876401"/>
                <a:chExt cx="306685" cy="217634"/>
              </a:xfrm>
            </p:grpSpPr>
            <p:sp>
              <p:nvSpPr>
                <p:cNvPr id="133" name="Chord 14349">
                  <a:extLst>
                    <a:ext uri="{FF2B5EF4-FFF2-40B4-BE49-F238E27FC236}">
                      <a16:creationId xmlns:a16="http://schemas.microsoft.com/office/drawing/2014/main" id="{05DC21DC-CED0-4A10-A562-DE31DC5A7F8C}"/>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4" name="Chord 14349">
                  <a:extLst>
                    <a:ext uri="{FF2B5EF4-FFF2-40B4-BE49-F238E27FC236}">
                      <a16:creationId xmlns:a16="http://schemas.microsoft.com/office/drawing/2014/main" id="{32F0E967-EE11-468F-90AD-5C8B71CCCF22}"/>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24" name="Freeform: Shape 646">
                <a:extLst>
                  <a:ext uri="{FF2B5EF4-FFF2-40B4-BE49-F238E27FC236}">
                    <a16:creationId xmlns:a16="http://schemas.microsoft.com/office/drawing/2014/main" id="{EAC26A3F-F153-4923-9D79-294AD552709A}"/>
                  </a:ext>
                </a:extLst>
              </p:cNvPr>
              <p:cNvSpPr/>
              <p:nvPr/>
            </p:nvSpPr>
            <p:spPr>
              <a:xfrm>
                <a:off x="10301719" y="3742865"/>
                <a:ext cx="89322" cy="77049"/>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Freeform: Shape 647">
                <a:extLst>
                  <a:ext uri="{FF2B5EF4-FFF2-40B4-BE49-F238E27FC236}">
                    <a16:creationId xmlns:a16="http://schemas.microsoft.com/office/drawing/2014/main" id="{9C113D1F-F308-4314-A54C-07E076DBD183}"/>
                  </a:ext>
                </a:extLst>
              </p:cNvPr>
              <p:cNvSpPr/>
              <p:nvPr/>
            </p:nvSpPr>
            <p:spPr>
              <a:xfrm>
                <a:off x="9818530" y="3105041"/>
                <a:ext cx="1018851" cy="689275"/>
              </a:xfrm>
              <a:custGeom>
                <a:avLst/>
                <a:gdLst>
                  <a:gd name="connsiteX0" fmla="*/ 390525 w 390525"/>
                  <a:gd name="connsiteY0" fmla="*/ 323850 h 327025"/>
                  <a:gd name="connsiteX1" fmla="*/ 361950 w 390525"/>
                  <a:gd name="connsiteY1" fmla="*/ 161925 h 327025"/>
                  <a:gd name="connsiteX2" fmla="*/ 295275 w 390525"/>
                  <a:gd name="connsiteY2" fmla="*/ 114300 h 327025"/>
                  <a:gd name="connsiteX3" fmla="*/ 234950 w 390525"/>
                  <a:gd name="connsiteY3" fmla="*/ 152400 h 327025"/>
                  <a:gd name="connsiteX4" fmla="*/ 200025 w 390525"/>
                  <a:gd name="connsiteY4" fmla="*/ 187325 h 327025"/>
                  <a:gd name="connsiteX5" fmla="*/ 130175 w 390525"/>
                  <a:gd name="connsiteY5" fmla="*/ 152400 h 327025"/>
                  <a:gd name="connsiteX6" fmla="*/ 130175 w 390525"/>
                  <a:gd name="connsiteY6" fmla="*/ 120650 h 327025"/>
                  <a:gd name="connsiteX7" fmla="*/ 73025 w 390525"/>
                  <a:gd name="connsiteY7" fmla="*/ 120650 h 327025"/>
                  <a:gd name="connsiteX8" fmla="*/ 28575 w 390525"/>
                  <a:gd name="connsiteY8" fmla="*/ 165100 h 327025"/>
                  <a:gd name="connsiteX9" fmla="*/ 19050 w 390525"/>
                  <a:gd name="connsiteY9" fmla="*/ 234950 h 327025"/>
                  <a:gd name="connsiteX10" fmla="*/ 12700 w 390525"/>
                  <a:gd name="connsiteY10" fmla="*/ 320675 h 327025"/>
                  <a:gd name="connsiteX11" fmla="*/ 0 w 390525"/>
                  <a:gd name="connsiteY11" fmla="*/ 327025 h 327025"/>
                  <a:gd name="connsiteX12" fmla="*/ 3175 w 390525"/>
                  <a:gd name="connsiteY12" fmla="*/ 120650 h 327025"/>
                  <a:gd name="connsiteX13" fmla="*/ 98425 w 390525"/>
                  <a:gd name="connsiteY13" fmla="*/ 12700 h 327025"/>
                  <a:gd name="connsiteX14" fmla="*/ 212725 w 390525"/>
                  <a:gd name="connsiteY14" fmla="*/ 0 h 327025"/>
                  <a:gd name="connsiteX15" fmla="*/ 298450 w 390525"/>
                  <a:gd name="connsiteY15" fmla="*/ 25400 h 327025"/>
                  <a:gd name="connsiteX16" fmla="*/ 374650 w 390525"/>
                  <a:gd name="connsiteY16" fmla="*/ 101600 h 327025"/>
                  <a:gd name="connsiteX17" fmla="*/ 390525 w 390525"/>
                  <a:gd name="connsiteY17" fmla="*/ 323850 h 327025"/>
                  <a:gd name="connsiteX0" fmla="*/ 400084 w 400084"/>
                  <a:gd name="connsiteY0" fmla="*/ 323850 h 327025"/>
                  <a:gd name="connsiteX1" fmla="*/ 371509 w 400084"/>
                  <a:gd name="connsiteY1" fmla="*/ 161925 h 327025"/>
                  <a:gd name="connsiteX2" fmla="*/ 304834 w 400084"/>
                  <a:gd name="connsiteY2" fmla="*/ 114300 h 327025"/>
                  <a:gd name="connsiteX3" fmla="*/ 244509 w 400084"/>
                  <a:gd name="connsiteY3" fmla="*/ 152400 h 327025"/>
                  <a:gd name="connsiteX4" fmla="*/ 209584 w 400084"/>
                  <a:gd name="connsiteY4" fmla="*/ 187325 h 327025"/>
                  <a:gd name="connsiteX5" fmla="*/ 139734 w 400084"/>
                  <a:gd name="connsiteY5" fmla="*/ 152400 h 327025"/>
                  <a:gd name="connsiteX6" fmla="*/ 139734 w 400084"/>
                  <a:gd name="connsiteY6" fmla="*/ 120650 h 327025"/>
                  <a:gd name="connsiteX7" fmla="*/ 82584 w 400084"/>
                  <a:gd name="connsiteY7" fmla="*/ 120650 h 327025"/>
                  <a:gd name="connsiteX8" fmla="*/ 38134 w 400084"/>
                  <a:gd name="connsiteY8" fmla="*/ 165100 h 327025"/>
                  <a:gd name="connsiteX9" fmla="*/ 28609 w 400084"/>
                  <a:gd name="connsiteY9" fmla="*/ 234950 h 327025"/>
                  <a:gd name="connsiteX10" fmla="*/ 22259 w 400084"/>
                  <a:gd name="connsiteY10" fmla="*/ 320675 h 327025"/>
                  <a:gd name="connsiteX11" fmla="*/ 9559 w 400084"/>
                  <a:gd name="connsiteY11" fmla="*/ 327025 h 327025"/>
                  <a:gd name="connsiteX12" fmla="*/ 12734 w 400084"/>
                  <a:gd name="connsiteY12" fmla="*/ 120650 h 327025"/>
                  <a:gd name="connsiteX13" fmla="*/ 107984 w 400084"/>
                  <a:gd name="connsiteY13" fmla="*/ 12700 h 327025"/>
                  <a:gd name="connsiteX14" fmla="*/ 222284 w 400084"/>
                  <a:gd name="connsiteY14" fmla="*/ 0 h 327025"/>
                  <a:gd name="connsiteX15" fmla="*/ 308009 w 400084"/>
                  <a:gd name="connsiteY15" fmla="*/ 25400 h 327025"/>
                  <a:gd name="connsiteX16" fmla="*/ 384209 w 400084"/>
                  <a:gd name="connsiteY16" fmla="*/ 101600 h 327025"/>
                  <a:gd name="connsiteX17" fmla="*/ 400084 w 400084"/>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392545 w 398937"/>
                  <a:gd name="connsiteY0" fmla="*/ 319087 h 327025"/>
                  <a:gd name="connsiteX1" fmla="*/ 378257 w 398937"/>
                  <a:gd name="connsiteY1" fmla="*/ 161925 h 327025"/>
                  <a:gd name="connsiteX2" fmla="*/ 311582 w 398937"/>
                  <a:gd name="connsiteY2" fmla="*/ 114300 h 327025"/>
                  <a:gd name="connsiteX3" fmla="*/ 251257 w 398937"/>
                  <a:gd name="connsiteY3" fmla="*/ 152400 h 327025"/>
                  <a:gd name="connsiteX4" fmla="*/ 216332 w 398937"/>
                  <a:gd name="connsiteY4" fmla="*/ 187325 h 327025"/>
                  <a:gd name="connsiteX5" fmla="*/ 146482 w 398937"/>
                  <a:gd name="connsiteY5" fmla="*/ 152400 h 327025"/>
                  <a:gd name="connsiteX6" fmla="*/ 146482 w 398937"/>
                  <a:gd name="connsiteY6" fmla="*/ 120650 h 327025"/>
                  <a:gd name="connsiteX7" fmla="*/ 89332 w 398937"/>
                  <a:gd name="connsiteY7" fmla="*/ 120650 h 327025"/>
                  <a:gd name="connsiteX8" fmla="*/ 44882 w 398937"/>
                  <a:gd name="connsiteY8" fmla="*/ 165100 h 327025"/>
                  <a:gd name="connsiteX9" fmla="*/ 35357 w 398937"/>
                  <a:gd name="connsiteY9" fmla="*/ 234950 h 327025"/>
                  <a:gd name="connsiteX10" fmla="*/ 29007 w 398937"/>
                  <a:gd name="connsiteY10" fmla="*/ 320675 h 327025"/>
                  <a:gd name="connsiteX11" fmla="*/ 16307 w 398937"/>
                  <a:gd name="connsiteY11" fmla="*/ 327025 h 327025"/>
                  <a:gd name="connsiteX12" fmla="*/ 19482 w 398937"/>
                  <a:gd name="connsiteY12" fmla="*/ 120650 h 327025"/>
                  <a:gd name="connsiteX13" fmla="*/ 114732 w 398937"/>
                  <a:gd name="connsiteY13" fmla="*/ 12700 h 327025"/>
                  <a:gd name="connsiteX14" fmla="*/ 229032 w 398937"/>
                  <a:gd name="connsiteY14" fmla="*/ 0 h 327025"/>
                  <a:gd name="connsiteX15" fmla="*/ 314757 w 398937"/>
                  <a:gd name="connsiteY15" fmla="*/ 25400 h 327025"/>
                  <a:gd name="connsiteX16" fmla="*/ 390957 w 398937"/>
                  <a:gd name="connsiteY16" fmla="*/ 101600 h 327025"/>
                  <a:gd name="connsiteX17" fmla="*/ 392545 w 398937"/>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60782 w 407926"/>
                  <a:gd name="connsiteY3" fmla="*/ 157163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2189 w 407926"/>
                  <a:gd name="connsiteY5" fmla="*/ 118268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16307 w 407926"/>
                  <a:gd name="connsiteY7" fmla="*/ 327025 h 327025"/>
                  <a:gd name="connsiteX8" fmla="*/ 19482 w 407926"/>
                  <a:gd name="connsiteY8" fmla="*/ 120650 h 327025"/>
                  <a:gd name="connsiteX9" fmla="*/ 114732 w 407926"/>
                  <a:gd name="connsiteY9" fmla="*/ 12700 h 327025"/>
                  <a:gd name="connsiteX10" fmla="*/ 229032 w 407926"/>
                  <a:gd name="connsiteY10" fmla="*/ 0 h 327025"/>
                  <a:gd name="connsiteX11" fmla="*/ 314757 w 407926"/>
                  <a:gd name="connsiteY11" fmla="*/ 25400 h 327025"/>
                  <a:gd name="connsiteX12" fmla="*/ 390957 w 407926"/>
                  <a:gd name="connsiteY12" fmla="*/ 101600 h 327025"/>
                  <a:gd name="connsiteX13" fmla="*/ 392545 w 407926"/>
                  <a:gd name="connsiteY13"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16307 w 407926"/>
                  <a:gd name="connsiteY7" fmla="*/ 327025 h 327025"/>
                  <a:gd name="connsiteX8" fmla="*/ 19482 w 407926"/>
                  <a:gd name="connsiteY8" fmla="*/ 120650 h 327025"/>
                  <a:gd name="connsiteX9" fmla="*/ 114732 w 407926"/>
                  <a:gd name="connsiteY9" fmla="*/ 12700 h 327025"/>
                  <a:gd name="connsiteX10" fmla="*/ 229032 w 407926"/>
                  <a:gd name="connsiteY10" fmla="*/ 0 h 327025"/>
                  <a:gd name="connsiteX11" fmla="*/ 314757 w 407926"/>
                  <a:gd name="connsiteY11" fmla="*/ 25400 h 327025"/>
                  <a:gd name="connsiteX12" fmla="*/ 390957 w 407926"/>
                  <a:gd name="connsiteY12" fmla="*/ 101600 h 327025"/>
                  <a:gd name="connsiteX13" fmla="*/ 392545 w 407926"/>
                  <a:gd name="connsiteY13" fmla="*/ 319087 h 327025"/>
                  <a:gd name="connsiteX0" fmla="*/ 399503 w 414884"/>
                  <a:gd name="connsiteY0" fmla="*/ 319087 h 319087"/>
                  <a:gd name="connsiteX1" fmla="*/ 385215 w 414884"/>
                  <a:gd name="connsiteY1" fmla="*/ 161925 h 319087"/>
                  <a:gd name="connsiteX2" fmla="*/ 318540 w 414884"/>
                  <a:gd name="connsiteY2" fmla="*/ 114300 h 319087"/>
                  <a:gd name="connsiteX3" fmla="*/ 223290 w 414884"/>
                  <a:gd name="connsiteY3" fmla="*/ 187325 h 319087"/>
                  <a:gd name="connsiteX4" fmla="*/ 153440 w 414884"/>
                  <a:gd name="connsiteY4" fmla="*/ 120650 h 319087"/>
                  <a:gd name="connsiteX5" fmla="*/ 51840 w 414884"/>
                  <a:gd name="connsiteY5" fmla="*/ 165100 h 319087"/>
                  <a:gd name="connsiteX6" fmla="*/ 42315 w 414884"/>
                  <a:gd name="connsiteY6" fmla="*/ 234950 h 319087"/>
                  <a:gd name="connsiteX7" fmla="*/ 11989 w 414884"/>
                  <a:gd name="connsiteY7" fmla="*/ 318255 h 319087"/>
                  <a:gd name="connsiteX8" fmla="*/ 26440 w 414884"/>
                  <a:gd name="connsiteY8" fmla="*/ 120650 h 319087"/>
                  <a:gd name="connsiteX9" fmla="*/ 121690 w 414884"/>
                  <a:gd name="connsiteY9" fmla="*/ 12700 h 319087"/>
                  <a:gd name="connsiteX10" fmla="*/ 235990 w 414884"/>
                  <a:gd name="connsiteY10" fmla="*/ 0 h 319087"/>
                  <a:gd name="connsiteX11" fmla="*/ 321715 w 414884"/>
                  <a:gd name="connsiteY11" fmla="*/ 25400 h 319087"/>
                  <a:gd name="connsiteX12" fmla="*/ 397915 w 414884"/>
                  <a:gd name="connsiteY12" fmla="*/ 101600 h 319087"/>
                  <a:gd name="connsiteX13" fmla="*/ 399503 w 414884"/>
                  <a:gd name="connsiteY13" fmla="*/ 319087 h 319087"/>
                  <a:gd name="connsiteX0" fmla="*/ 399503 w 414884"/>
                  <a:gd name="connsiteY0" fmla="*/ 319087 h 319087"/>
                  <a:gd name="connsiteX1" fmla="*/ 385215 w 414884"/>
                  <a:gd name="connsiteY1" fmla="*/ 161925 h 319087"/>
                  <a:gd name="connsiteX2" fmla="*/ 318540 w 414884"/>
                  <a:gd name="connsiteY2" fmla="*/ 114300 h 319087"/>
                  <a:gd name="connsiteX3" fmla="*/ 223290 w 414884"/>
                  <a:gd name="connsiteY3" fmla="*/ 187325 h 319087"/>
                  <a:gd name="connsiteX4" fmla="*/ 153440 w 414884"/>
                  <a:gd name="connsiteY4" fmla="*/ 120650 h 319087"/>
                  <a:gd name="connsiteX5" fmla="*/ 51840 w 414884"/>
                  <a:gd name="connsiteY5" fmla="*/ 165100 h 319087"/>
                  <a:gd name="connsiteX6" fmla="*/ 71131 w 414884"/>
                  <a:gd name="connsiteY6" fmla="*/ 217410 h 319087"/>
                  <a:gd name="connsiteX7" fmla="*/ 11989 w 414884"/>
                  <a:gd name="connsiteY7" fmla="*/ 318255 h 319087"/>
                  <a:gd name="connsiteX8" fmla="*/ 26440 w 414884"/>
                  <a:gd name="connsiteY8" fmla="*/ 120650 h 319087"/>
                  <a:gd name="connsiteX9" fmla="*/ 121690 w 414884"/>
                  <a:gd name="connsiteY9" fmla="*/ 12700 h 319087"/>
                  <a:gd name="connsiteX10" fmla="*/ 235990 w 414884"/>
                  <a:gd name="connsiteY10" fmla="*/ 0 h 319087"/>
                  <a:gd name="connsiteX11" fmla="*/ 321715 w 414884"/>
                  <a:gd name="connsiteY11" fmla="*/ 25400 h 319087"/>
                  <a:gd name="connsiteX12" fmla="*/ 397915 w 414884"/>
                  <a:gd name="connsiteY12" fmla="*/ 101600 h 319087"/>
                  <a:gd name="connsiteX13" fmla="*/ 399503 w 414884"/>
                  <a:gd name="connsiteY13" fmla="*/ 319087 h 319087"/>
                  <a:gd name="connsiteX0" fmla="*/ 380177 w 395558"/>
                  <a:gd name="connsiteY0" fmla="*/ 319087 h 319087"/>
                  <a:gd name="connsiteX1" fmla="*/ 365889 w 395558"/>
                  <a:gd name="connsiteY1" fmla="*/ 161925 h 319087"/>
                  <a:gd name="connsiteX2" fmla="*/ 299214 w 395558"/>
                  <a:gd name="connsiteY2" fmla="*/ 114300 h 319087"/>
                  <a:gd name="connsiteX3" fmla="*/ 203964 w 395558"/>
                  <a:gd name="connsiteY3" fmla="*/ 187325 h 319087"/>
                  <a:gd name="connsiteX4" fmla="*/ 134114 w 395558"/>
                  <a:gd name="connsiteY4" fmla="*/ 120650 h 319087"/>
                  <a:gd name="connsiteX5" fmla="*/ 32514 w 395558"/>
                  <a:gd name="connsiteY5" fmla="*/ 165100 h 319087"/>
                  <a:gd name="connsiteX6" fmla="*/ 51805 w 395558"/>
                  <a:gd name="connsiteY6" fmla="*/ 217410 h 319087"/>
                  <a:gd name="connsiteX7" fmla="*/ 51548 w 395558"/>
                  <a:gd name="connsiteY7" fmla="*/ 266887 h 319087"/>
                  <a:gd name="connsiteX8" fmla="*/ 7114 w 395558"/>
                  <a:gd name="connsiteY8" fmla="*/ 120650 h 319087"/>
                  <a:gd name="connsiteX9" fmla="*/ 102364 w 395558"/>
                  <a:gd name="connsiteY9" fmla="*/ 12700 h 319087"/>
                  <a:gd name="connsiteX10" fmla="*/ 216664 w 395558"/>
                  <a:gd name="connsiteY10" fmla="*/ 0 h 319087"/>
                  <a:gd name="connsiteX11" fmla="*/ 302389 w 395558"/>
                  <a:gd name="connsiteY11" fmla="*/ 25400 h 319087"/>
                  <a:gd name="connsiteX12" fmla="*/ 378589 w 395558"/>
                  <a:gd name="connsiteY12" fmla="*/ 101600 h 319087"/>
                  <a:gd name="connsiteX13" fmla="*/ 380177 w 395558"/>
                  <a:gd name="connsiteY13" fmla="*/ 319087 h 319087"/>
                  <a:gd name="connsiteX0" fmla="*/ 380177 w 395558"/>
                  <a:gd name="connsiteY0" fmla="*/ 319087 h 319087"/>
                  <a:gd name="connsiteX1" fmla="*/ 355866 w 395558"/>
                  <a:gd name="connsiteY1" fmla="*/ 154408 h 319087"/>
                  <a:gd name="connsiteX2" fmla="*/ 299214 w 395558"/>
                  <a:gd name="connsiteY2" fmla="*/ 114300 h 319087"/>
                  <a:gd name="connsiteX3" fmla="*/ 203964 w 395558"/>
                  <a:gd name="connsiteY3" fmla="*/ 187325 h 319087"/>
                  <a:gd name="connsiteX4" fmla="*/ 134114 w 395558"/>
                  <a:gd name="connsiteY4" fmla="*/ 120650 h 319087"/>
                  <a:gd name="connsiteX5" fmla="*/ 32514 w 395558"/>
                  <a:gd name="connsiteY5" fmla="*/ 165100 h 319087"/>
                  <a:gd name="connsiteX6" fmla="*/ 51805 w 395558"/>
                  <a:gd name="connsiteY6" fmla="*/ 217410 h 319087"/>
                  <a:gd name="connsiteX7" fmla="*/ 51548 w 395558"/>
                  <a:gd name="connsiteY7" fmla="*/ 266887 h 319087"/>
                  <a:gd name="connsiteX8" fmla="*/ 7114 w 395558"/>
                  <a:gd name="connsiteY8" fmla="*/ 120650 h 319087"/>
                  <a:gd name="connsiteX9" fmla="*/ 102364 w 395558"/>
                  <a:gd name="connsiteY9" fmla="*/ 12700 h 319087"/>
                  <a:gd name="connsiteX10" fmla="*/ 216664 w 395558"/>
                  <a:gd name="connsiteY10" fmla="*/ 0 h 319087"/>
                  <a:gd name="connsiteX11" fmla="*/ 302389 w 395558"/>
                  <a:gd name="connsiteY11" fmla="*/ 25400 h 319087"/>
                  <a:gd name="connsiteX12" fmla="*/ 378589 w 395558"/>
                  <a:gd name="connsiteY12" fmla="*/ 101600 h 319087"/>
                  <a:gd name="connsiteX13" fmla="*/ 380177 w 395558"/>
                  <a:gd name="connsiteY13" fmla="*/ 319087 h 3190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55121 w 386571"/>
                  <a:gd name="connsiteY0" fmla="*/ 258949 h 266887"/>
                  <a:gd name="connsiteX1" fmla="*/ 355866 w 386571"/>
                  <a:gd name="connsiteY1" fmla="*/ 154408 h 266887"/>
                  <a:gd name="connsiteX2" fmla="*/ 299214 w 386571"/>
                  <a:gd name="connsiteY2" fmla="*/ 114300 h 266887"/>
                  <a:gd name="connsiteX3" fmla="*/ 203964 w 386571"/>
                  <a:gd name="connsiteY3" fmla="*/ 187325 h 266887"/>
                  <a:gd name="connsiteX4" fmla="*/ 134114 w 386571"/>
                  <a:gd name="connsiteY4" fmla="*/ 120650 h 266887"/>
                  <a:gd name="connsiteX5" fmla="*/ 32514 w 386571"/>
                  <a:gd name="connsiteY5" fmla="*/ 165100 h 266887"/>
                  <a:gd name="connsiteX6" fmla="*/ 51805 w 386571"/>
                  <a:gd name="connsiteY6" fmla="*/ 217410 h 266887"/>
                  <a:gd name="connsiteX7" fmla="*/ 51548 w 386571"/>
                  <a:gd name="connsiteY7" fmla="*/ 266887 h 266887"/>
                  <a:gd name="connsiteX8" fmla="*/ 7114 w 386571"/>
                  <a:gd name="connsiteY8" fmla="*/ 120650 h 266887"/>
                  <a:gd name="connsiteX9" fmla="*/ 102364 w 386571"/>
                  <a:gd name="connsiteY9" fmla="*/ 12700 h 266887"/>
                  <a:gd name="connsiteX10" fmla="*/ 216664 w 386571"/>
                  <a:gd name="connsiteY10" fmla="*/ 0 h 266887"/>
                  <a:gd name="connsiteX11" fmla="*/ 302389 w 386571"/>
                  <a:gd name="connsiteY11" fmla="*/ 25400 h 266887"/>
                  <a:gd name="connsiteX12" fmla="*/ 378589 w 386571"/>
                  <a:gd name="connsiteY12" fmla="*/ 101600 h 266887"/>
                  <a:gd name="connsiteX13" fmla="*/ 355121 w 386571"/>
                  <a:gd name="connsiteY13" fmla="*/ 258949 h 266887"/>
                  <a:gd name="connsiteX0" fmla="*/ 355121 w 384763"/>
                  <a:gd name="connsiteY0" fmla="*/ 258949 h 266887"/>
                  <a:gd name="connsiteX1" fmla="*/ 355866 w 384763"/>
                  <a:gd name="connsiteY1" fmla="*/ 154408 h 266887"/>
                  <a:gd name="connsiteX2" fmla="*/ 299214 w 384763"/>
                  <a:gd name="connsiteY2" fmla="*/ 114300 h 266887"/>
                  <a:gd name="connsiteX3" fmla="*/ 203964 w 384763"/>
                  <a:gd name="connsiteY3" fmla="*/ 187325 h 266887"/>
                  <a:gd name="connsiteX4" fmla="*/ 134114 w 384763"/>
                  <a:gd name="connsiteY4" fmla="*/ 120650 h 266887"/>
                  <a:gd name="connsiteX5" fmla="*/ 32514 w 384763"/>
                  <a:gd name="connsiteY5" fmla="*/ 165100 h 266887"/>
                  <a:gd name="connsiteX6" fmla="*/ 51805 w 384763"/>
                  <a:gd name="connsiteY6" fmla="*/ 217410 h 266887"/>
                  <a:gd name="connsiteX7" fmla="*/ 51548 w 384763"/>
                  <a:gd name="connsiteY7" fmla="*/ 266887 h 266887"/>
                  <a:gd name="connsiteX8" fmla="*/ 7114 w 384763"/>
                  <a:gd name="connsiteY8" fmla="*/ 120650 h 266887"/>
                  <a:gd name="connsiteX9" fmla="*/ 102364 w 384763"/>
                  <a:gd name="connsiteY9" fmla="*/ 12700 h 266887"/>
                  <a:gd name="connsiteX10" fmla="*/ 216664 w 384763"/>
                  <a:gd name="connsiteY10" fmla="*/ 0 h 266887"/>
                  <a:gd name="connsiteX11" fmla="*/ 302389 w 384763"/>
                  <a:gd name="connsiteY11" fmla="*/ 25400 h 266887"/>
                  <a:gd name="connsiteX12" fmla="*/ 378589 w 384763"/>
                  <a:gd name="connsiteY12" fmla="*/ 101600 h 266887"/>
                  <a:gd name="connsiteX13" fmla="*/ 355121 w 384763"/>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87325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6470 w 378589"/>
                  <a:gd name="connsiteY3" fmla="*/ 140969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22176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22176 h 266887"/>
                  <a:gd name="connsiteX4" fmla="*/ 121585 w 378589"/>
                  <a:gd name="connsiteY4" fmla="*/ 93087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21585 w 378589"/>
                  <a:gd name="connsiteY4" fmla="*/ 93087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47895 w 378589"/>
                  <a:gd name="connsiteY4" fmla="*/ 100604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47895 w 378589"/>
                  <a:gd name="connsiteY4" fmla="*/ 100604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14893 w 378589"/>
                  <a:gd name="connsiteY9" fmla="*/ 26481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44523 h 252461"/>
                  <a:gd name="connsiteX1" fmla="*/ 355866 w 378589"/>
                  <a:gd name="connsiteY1" fmla="*/ 139982 h 252461"/>
                  <a:gd name="connsiteX2" fmla="*/ 285432 w 378589"/>
                  <a:gd name="connsiteY2" fmla="*/ 77322 h 252461"/>
                  <a:gd name="connsiteX3" fmla="*/ 203964 w 378589"/>
                  <a:gd name="connsiteY3" fmla="*/ 107750 h 252461"/>
                  <a:gd name="connsiteX4" fmla="*/ 147895 w 378589"/>
                  <a:gd name="connsiteY4" fmla="*/ 86178 h 252461"/>
                  <a:gd name="connsiteX5" fmla="*/ 32514 w 378589"/>
                  <a:gd name="connsiteY5" fmla="*/ 150674 h 252461"/>
                  <a:gd name="connsiteX6" fmla="*/ 51805 w 378589"/>
                  <a:gd name="connsiteY6" fmla="*/ 202984 h 252461"/>
                  <a:gd name="connsiteX7" fmla="*/ 51548 w 378589"/>
                  <a:gd name="connsiteY7" fmla="*/ 252461 h 252461"/>
                  <a:gd name="connsiteX8" fmla="*/ 7114 w 378589"/>
                  <a:gd name="connsiteY8" fmla="*/ 106224 h 252461"/>
                  <a:gd name="connsiteX9" fmla="*/ 114893 w 378589"/>
                  <a:gd name="connsiteY9" fmla="*/ 12055 h 252461"/>
                  <a:gd name="connsiteX10" fmla="*/ 216664 w 378589"/>
                  <a:gd name="connsiteY10" fmla="*/ 1861 h 252461"/>
                  <a:gd name="connsiteX11" fmla="*/ 302389 w 378589"/>
                  <a:gd name="connsiteY11" fmla="*/ 10974 h 252461"/>
                  <a:gd name="connsiteX12" fmla="*/ 378589 w 378589"/>
                  <a:gd name="connsiteY12" fmla="*/ 87174 h 252461"/>
                  <a:gd name="connsiteX13" fmla="*/ 355121 w 378589"/>
                  <a:gd name="connsiteY13" fmla="*/ 244523 h 252461"/>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7378 w 378589"/>
                  <a:gd name="connsiteY11" fmla="*/ 19136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7378 w 378589"/>
                  <a:gd name="connsiteY11" fmla="*/ 19136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6125 w 378589"/>
                  <a:gd name="connsiteY11" fmla="*/ 35423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2366 w 378589"/>
                  <a:gd name="connsiteY11" fmla="*/ 47952 h 250600"/>
                  <a:gd name="connsiteX12" fmla="*/ 378589 w 378589"/>
                  <a:gd name="connsiteY12" fmla="*/ 85313 h 250600"/>
                  <a:gd name="connsiteX13" fmla="*/ 355121 w 378589"/>
                  <a:gd name="connsiteY13" fmla="*/ 242662 h 250600"/>
                  <a:gd name="connsiteX0" fmla="*/ 355121 w 378589"/>
                  <a:gd name="connsiteY0" fmla="*/ 234604 h 242542"/>
                  <a:gd name="connsiteX1" fmla="*/ 355866 w 378589"/>
                  <a:gd name="connsiteY1" fmla="*/ 130063 h 242542"/>
                  <a:gd name="connsiteX2" fmla="*/ 285432 w 378589"/>
                  <a:gd name="connsiteY2" fmla="*/ 67403 h 242542"/>
                  <a:gd name="connsiteX3" fmla="*/ 203964 w 378589"/>
                  <a:gd name="connsiteY3" fmla="*/ 97831 h 242542"/>
                  <a:gd name="connsiteX4" fmla="*/ 147895 w 378589"/>
                  <a:gd name="connsiteY4" fmla="*/ 76259 h 242542"/>
                  <a:gd name="connsiteX5" fmla="*/ 32514 w 378589"/>
                  <a:gd name="connsiteY5" fmla="*/ 140755 h 242542"/>
                  <a:gd name="connsiteX6" fmla="*/ 51805 w 378589"/>
                  <a:gd name="connsiteY6" fmla="*/ 193065 h 242542"/>
                  <a:gd name="connsiteX7" fmla="*/ 51548 w 378589"/>
                  <a:gd name="connsiteY7" fmla="*/ 242542 h 242542"/>
                  <a:gd name="connsiteX8" fmla="*/ 7114 w 378589"/>
                  <a:gd name="connsiteY8" fmla="*/ 96305 h 242542"/>
                  <a:gd name="connsiteX9" fmla="*/ 114893 w 378589"/>
                  <a:gd name="connsiteY9" fmla="*/ 2136 h 242542"/>
                  <a:gd name="connsiteX10" fmla="*/ 222928 w 378589"/>
                  <a:gd name="connsiteY10" fmla="*/ 24517 h 242542"/>
                  <a:gd name="connsiteX11" fmla="*/ 292366 w 378589"/>
                  <a:gd name="connsiteY11" fmla="*/ 39894 h 242542"/>
                  <a:gd name="connsiteX12" fmla="*/ 378589 w 378589"/>
                  <a:gd name="connsiteY12" fmla="*/ 77255 h 242542"/>
                  <a:gd name="connsiteX13" fmla="*/ 355121 w 378589"/>
                  <a:gd name="connsiteY13" fmla="*/ 234604 h 242542"/>
                  <a:gd name="connsiteX0" fmla="*/ 355121 w 378589"/>
                  <a:gd name="connsiteY0" fmla="*/ 234946 h 242884"/>
                  <a:gd name="connsiteX1" fmla="*/ 355866 w 378589"/>
                  <a:gd name="connsiteY1" fmla="*/ 130405 h 242884"/>
                  <a:gd name="connsiteX2" fmla="*/ 285432 w 378589"/>
                  <a:gd name="connsiteY2" fmla="*/ 67745 h 242884"/>
                  <a:gd name="connsiteX3" fmla="*/ 203964 w 378589"/>
                  <a:gd name="connsiteY3" fmla="*/ 98173 h 242884"/>
                  <a:gd name="connsiteX4" fmla="*/ 147895 w 378589"/>
                  <a:gd name="connsiteY4" fmla="*/ 76601 h 242884"/>
                  <a:gd name="connsiteX5" fmla="*/ 32514 w 378589"/>
                  <a:gd name="connsiteY5" fmla="*/ 141097 h 242884"/>
                  <a:gd name="connsiteX6" fmla="*/ 51805 w 378589"/>
                  <a:gd name="connsiteY6" fmla="*/ 193407 h 242884"/>
                  <a:gd name="connsiteX7" fmla="*/ 51548 w 378589"/>
                  <a:gd name="connsiteY7" fmla="*/ 242884 h 242884"/>
                  <a:gd name="connsiteX8" fmla="*/ 7114 w 378589"/>
                  <a:gd name="connsiteY8" fmla="*/ 96647 h 242884"/>
                  <a:gd name="connsiteX9" fmla="*/ 114893 w 378589"/>
                  <a:gd name="connsiteY9" fmla="*/ 2478 h 242884"/>
                  <a:gd name="connsiteX10" fmla="*/ 226686 w 378589"/>
                  <a:gd name="connsiteY10" fmla="*/ 18595 h 242884"/>
                  <a:gd name="connsiteX11" fmla="*/ 292366 w 378589"/>
                  <a:gd name="connsiteY11" fmla="*/ 40236 h 242884"/>
                  <a:gd name="connsiteX12" fmla="*/ 378589 w 378589"/>
                  <a:gd name="connsiteY12" fmla="*/ 77597 h 242884"/>
                  <a:gd name="connsiteX13" fmla="*/ 355121 w 378589"/>
                  <a:gd name="connsiteY13" fmla="*/ 234946 h 242884"/>
                  <a:gd name="connsiteX0" fmla="*/ 355121 w 378589"/>
                  <a:gd name="connsiteY0" fmla="*/ 216351 h 224289"/>
                  <a:gd name="connsiteX1" fmla="*/ 355866 w 378589"/>
                  <a:gd name="connsiteY1" fmla="*/ 111810 h 224289"/>
                  <a:gd name="connsiteX2" fmla="*/ 285432 w 378589"/>
                  <a:gd name="connsiteY2" fmla="*/ 49150 h 224289"/>
                  <a:gd name="connsiteX3" fmla="*/ 203964 w 378589"/>
                  <a:gd name="connsiteY3" fmla="*/ 79578 h 224289"/>
                  <a:gd name="connsiteX4" fmla="*/ 147895 w 378589"/>
                  <a:gd name="connsiteY4" fmla="*/ 58006 h 224289"/>
                  <a:gd name="connsiteX5" fmla="*/ 32514 w 378589"/>
                  <a:gd name="connsiteY5" fmla="*/ 122502 h 224289"/>
                  <a:gd name="connsiteX6" fmla="*/ 51805 w 378589"/>
                  <a:gd name="connsiteY6" fmla="*/ 174812 h 224289"/>
                  <a:gd name="connsiteX7" fmla="*/ 51548 w 378589"/>
                  <a:gd name="connsiteY7" fmla="*/ 224289 h 224289"/>
                  <a:gd name="connsiteX8" fmla="*/ 7114 w 378589"/>
                  <a:gd name="connsiteY8" fmla="*/ 78052 h 224289"/>
                  <a:gd name="connsiteX9" fmla="*/ 134939 w 378589"/>
                  <a:gd name="connsiteY9" fmla="*/ 10193 h 224289"/>
                  <a:gd name="connsiteX10" fmla="*/ 226686 w 378589"/>
                  <a:gd name="connsiteY10" fmla="*/ 0 h 224289"/>
                  <a:gd name="connsiteX11" fmla="*/ 292366 w 378589"/>
                  <a:gd name="connsiteY11" fmla="*/ 21641 h 224289"/>
                  <a:gd name="connsiteX12" fmla="*/ 378589 w 378589"/>
                  <a:gd name="connsiteY12" fmla="*/ 59002 h 224289"/>
                  <a:gd name="connsiteX13" fmla="*/ 355121 w 378589"/>
                  <a:gd name="connsiteY13" fmla="*/ 216351 h 224289"/>
                  <a:gd name="connsiteX0" fmla="*/ 335998 w 359466"/>
                  <a:gd name="connsiteY0" fmla="*/ 216351 h 224289"/>
                  <a:gd name="connsiteX1" fmla="*/ 336743 w 359466"/>
                  <a:gd name="connsiteY1" fmla="*/ 111810 h 224289"/>
                  <a:gd name="connsiteX2" fmla="*/ 266309 w 359466"/>
                  <a:gd name="connsiteY2" fmla="*/ 49150 h 224289"/>
                  <a:gd name="connsiteX3" fmla="*/ 184841 w 359466"/>
                  <a:gd name="connsiteY3" fmla="*/ 79578 h 224289"/>
                  <a:gd name="connsiteX4" fmla="*/ 128772 w 359466"/>
                  <a:gd name="connsiteY4" fmla="*/ 58006 h 224289"/>
                  <a:gd name="connsiteX5" fmla="*/ 13391 w 359466"/>
                  <a:gd name="connsiteY5" fmla="*/ 122502 h 224289"/>
                  <a:gd name="connsiteX6" fmla="*/ 32682 w 359466"/>
                  <a:gd name="connsiteY6" fmla="*/ 174812 h 224289"/>
                  <a:gd name="connsiteX7" fmla="*/ 32425 w 359466"/>
                  <a:gd name="connsiteY7" fmla="*/ 224289 h 224289"/>
                  <a:gd name="connsiteX8" fmla="*/ 10543 w 359466"/>
                  <a:gd name="connsiteY8" fmla="*/ 69282 h 224289"/>
                  <a:gd name="connsiteX9" fmla="*/ 115816 w 359466"/>
                  <a:gd name="connsiteY9" fmla="*/ 10193 h 224289"/>
                  <a:gd name="connsiteX10" fmla="*/ 207563 w 359466"/>
                  <a:gd name="connsiteY10" fmla="*/ 0 h 224289"/>
                  <a:gd name="connsiteX11" fmla="*/ 273243 w 359466"/>
                  <a:gd name="connsiteY11" fmla="*/ 21641 h 224289"/>
                  <a:gd name="connsiteX12" fmla="*/ 359466 w 359466"/>
                  <a:gd name="connsiteY12" fmla="*/ 59002 h 224289"/>
                  <a:gd name="connsiteX13" fmla="*/ 335998 w 359466"/>
                  <a:gd name="connsiteY13" fmla="*/ 216351 h 224289"/>
                  <a:gd name="connsiteX0" fmla="*/ 322607 w 346075"/>
                  <a:gd name="connsiteY0" fmla="*/ 216351 h 224289"/>
                  <a:gd name="connsiteX1" fmla="*/ 323352 w 346075"/>
                  <a:gd name="connsiteY1" fmla="*/ 111810 h 224289"/>
                  <a:gd name="connsiteX2" fmla="*/ 252918 w 346075"/>
                  <a:gd name="connsiteY2" fmla="*/ 49150 h 224289"/>
                  <a:gd name="connsiteX3" fmla="*/ 171450 w 346075"/>
                  <a:gd name="connsiteY3" fmla="*/ 79578 h 224289"/>
                  <a:gd name="connsiteX4" fmla="*/ 115381 w 346075"/>
                  <a:gd name="connsiteY4" fmla="*/ 58006 h 224289"/>
                  <a:gd name="connsiteX5" fmla="*/ 0 w 346075"/>
                  <a:gd name="connsiteY5" fmla="*/ 122502 h 224289"/>
                  <a:gd name="connsiteX6" fmla="*/ 19291 w 346075"/>
                  <a:gd name="connsiteY6" fmla="*/ 174812 h 224289"/>
                  <a:gd name="connsiteX7" fmla="*/ 19034 w 346075"/>
                  <a:gd name="connsiteY7" fmla="*/ 224289 h 224289"/>
                  <a:gd name="connsiteX8" fmla="*/ 27221 w 346075"/>
                  <a:gd name="connsiteY8" fmla="*/ 63017 h 224289"/>
                  <a:gd name="connsiteX9" fmla="*/ 102425 w 346075"/>
                  <a:gd name="connsiteY9" fmla="*/ 10193 h 224289"/>
                  <a:gd name="connsiteX10" fmla="*/ 194172 w 346075"/>
                  <a:gd name="connsiteY10" fmla="*/ 0 h 224289"/>
                  <a:gd name="connsiteX11" fmla="*/ 259852 w 346075"/>
                  <a:gd name="connsiteY11" fmla="*/ 21641 h 224289"/>
                  <a:gd name="connsiteX12" fmla="*/ 346075 w 346075"/>
                  <a:gd name="connsiteY12" fmla="*/ 59002 h 224289"/>
                  <a:gd name="connsiteX13" fmla="*/ 322607 w 34607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2730 w 348805"/>
                  <a:gd name="connsiteY5" fmla="*/ 122502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22776 w 348805"/>
                  <a:gd name="connsiteY5" fmla="*/ 123755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29681"/>
                  <a:gd name="connsiteY0" fmla="*/ 216351 h 224289"/>
                  <a:gd name="connsiteX1" fmla="*/ 326082 w 329681"/>
                  <a:gd name="connsiteY1" fmla="*/ 111810 h 224289"/>
                  <a:gd name="connsiteX2" fmla="*/ 263165 w 329681"/>
                  <a:gd name="connsiteY2" fmla="*/ 44139 h 224289"/>
                  <a:gd name="connsiteX3" fmla="*/ 174180 w 329681"/>
                  <a:gd name="connsiteY3" fmla="*/ 79578 h 224289"/>
                  <a:gd name="connsiteX4" fmla="*/ 118111 w 329681"/>
                  <a:gd name="connsiteY4" fmla="*/ 51742 h 224289"/>
                  <a:gd name="connsiteX5" fmla="*/ 14006 w 329681"/>
                  <a:gd name="connsiteY5" fmla="*/ 116238 h 224289"/>
                  <a:gd name="connsiteX6" fmla="*/ 22021 w 329681"/>
                  <a:gd name="connsiteY6" fmla="*/ 174812 h 224289"/>
                  <a:gd name="connsiteX7" fmla="*/ 21764 w 329681"/>
                  <a:gd name="connsiteY7" fmla="*/ 224289 h 224289"/>
                  <a:gd name="connsiteX8" fmla="*/ 14917 w 329681"/>
                  <a:gd name="connsiteY8" fmla="*/ 59258 h 224289"/>
                  <a:gd name="connsiteX9" fmla="*/ 105155 w 329681"/>
                  <a:gd name="connsiteY9" fmla="*/ 10193 h 224289"/>
                  <a:gd name="connsiteX10" fmla="*/ 196902 w 329681"/>
                  <a:gd name="connsiteY10" fmla="*/ 0 h 224289"/>
                  <a:gd name="connsiteX11" fmla="*/ 262582 w 329681"/>
                  <a:gd name="connsiteY11" fmla="*/ 21641 h 224289"/>
                  <a:gd name="connsiteX12" fmla="*/ 325001 w 329681"/>
                  <a:gd name="connsiteY12" fmla="*/ 64013 h 224289"/>
                  <a:gd name="connsiteX13" fmla="*/ 325337 w 329681"/>
                  <a:gd name="connsiteY13" fmla="*/ 216351 h 224289"/>
                  <a:gd name="connsiteX0" fmla="*/ 325337 w 335201"/>
                  <a:gd name="connsiteY0" fmla="*/ 216351 h 224289"/>
                  <a:gd name="connsiteX1" fmla="*/ 326082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26535 w 335201"/>
                  <a:gd name="connsiteY5" fmla="*/ 11373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26535 w 335201"/>
                  <a:gd name="connsiteY5" fmla="*/ 11373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46581 w 335201"/>
                  <a:gd name="connsiteY5" fmla="*/ 120414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9876 w 339740"/>
                  <a:gd name="connsiteY0" fmla="*/ 216351 h 224289"/>
                  <a:gd name="connsiteX1" fmla="*/ 326862 w 339740"/>
                  <a:gd name="connsiteY1" fmla="*/ 111810 h 224289"/>
                  <a:gd name="connsiteX2" fmla="*/ 267704 w 339740"/>
                  <a:gd name="connsiteY2" fmla="*/ 44139 h 224289"/>
                  <a:gd name="connsiteX3" fmla="*/ 178719 w 339740"/>
                  <a:gd name="connsiteY3" fmla="*/ 79578 h 224289"/>
                  <a:gd name="connsiteX4" fmla="*/ 122650 w 339740"/>
                  <a:gd name="connsiteY4" fmla="*/ 51742 h 224289"/>
                  <a:gd name="connsiteX5" fmla="*/ 36086 w 339740"/>
                  <a:gd name="connsiteY5" fmla="*/ 112062 h 224289"/>
                  <a:gd name="connsiteX6" fmla="*/ 26560 w 339740"/>
                  <a:gd name="connsiteY6" fmla="*/ 174812 h 224289"/>
                  <a:gd name="connsiteX7" fmla="*/ 26303 w 339740"/>
                  <a:gd name="connsiteY7" fmla="*/ 224289 h 224289"/>
                  <a:gd name="connsiteX8" fmla="*/ 19456 w 339740"/>
                  <a:gd name="connsiteY8" fmla="*/ 59258 h 224289"/>
                  <a:gd name="connsiteX9" fmla="*/ 109694 w 339740"/>
                  <a:gd name="connsiteY9" fmla="*/ 10193 h 224289"/>
                  <a:gd name="connsiteX10" fmla="*/ 201441 w 339740"/>
                  <a:gd name="connsiteY10" fmla="*/ 0 h 224289"/>
                  <a:gd name="connsiteX11" fmla="*/ 267121 w 339740"/>
                  <a:gd name="connsiteY11" fmla="*/ 21641 h 224289"/>
                  <a:gd name="connsiteX12" fmla="*/ 329540 w 339740"/>
                  <a:gd name="connsiteY12" fmla="*/ 64013 h 224289"/>
                  <a:gd name="connsiteX13" fmla="*/ 329876 w 339740"/>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67221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5843 w 338534"/>
                  <a:gd name="connsiteY3" fmla="*/ 57954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0197 w 338534"/>
                  <a:gd name="connsiteY3" fmla="*/ 66519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0197 w 338534"/>
                  <a:gd name="connsiteY3" fmla="*/ 66519 h 224289"/>
                  <a:gd name="connsiteX4" fmla="*/ 121444 w 338534"/>
                  <a:gd name="connsiteY4" fmla="*/ 47460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37492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47939 w 338534"/>
                  <a:gd name="connsiteY5" fmla="*/ 114917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47939 w 338534"/>
                  <a:gd name="connsiteY5" fmla="*/ 114917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47939 w 338534"/>
                  <a:gd name="connsiteY5" fmla="*/ 114917 h 224289"/>
                  <a:gd name="connsiteX6" fmla="*/ 45379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9076 w 338940"/>
                  <a:gd name="connsiteY0" fmla="*/ 216351 h 216351"/>
                  <a:gd name="connsiteX1" fmla="*/ 326062 w 338940"/>
                  <a:gd name="connsiteY1" fmla="*/ 111810 h 216351"/>
                  <a:gd name="connsiteX2" fmla="*/ 266904 w 338940"/>
                  <a:gd name="connsiteY2" fmla="*/ 44139 h 216351"/>
                  <a:gd name="connsiteX3" fmla="*/ 183215 w 338940"/>
                  <a:gd name="connsiteY3" fmla="*/ 79366 h 216351"/>
                  <a:gd name="connsiteX4" fmla="*/ 121850 w 338940"/>
                  <a:gd name="connsiteY4" fmla="*/ 47460 h 216351"/>
                  <a:gd name="connsiteX5" fmla="*/ 48345 w 338940"/>
                  <a:gd name="connsiteY5" fmla="*/ 114917 h 216351"/>
                  <a:gd name="connsiteX6" fmla="*/ 45785 w 338940"/>
                  <a:gd name="connsiteY6" fmla="*/ 174812 h 216351"/>
                  <a:gd name="connsiteX7" fmla="*/ 24633 w 338940"/>
                  <a:gd name="connsiteY7" fmla="*/ 204305 h 216351"/>
                  <a:gd name="connsiteX8" fmla="*/ 18656 w 338940"/>
                  <a:gd name="connsiteY8" fmla="*/ 59258 h 216351"/>
                  <a:gd name="connsiteX9" fmla="*/ 108894 w 338940"/>
                  <a:gd name="connsiteY9" fmla="*/ 10193 h 216351"/>
                  <a:gd name="connsiteX10" fmla="*/ 200641 w 338940"/>
                  <a:gd name="connsiteY10" fmla="*/ 0 h 216351"/>
                  <a:gd name="connsiteX11" fmla="*/ 270497 w 338940"/>
                  <a:gd name="connsiteY11" fmla="*/ 17465 h 216351"/>
                  <a:gd name="connsiteX12" fmla="*/ 328740 w 338940"/>
                  <a:gd name="connsiteY12" fmla="*/ 64013 h 216351"/>
                  <a:gd name="connsiteX13" fmla="*/ 329076 w 338940"/>
                  <a:gd name="connsiteY13" fmla="*/ 216351 h 216351"/>
                  <a:gd name="connsiteX0" fmla="*/ 324723 w 337264"/>
                  <a:gd name="connsiteY0" fmla="*/ 169245 h 204305"/>
                  <a:gd name="connsiteX1" fmla="*/ 326062 w 337264"/>
                  <a:gd name="connsiteY1" fmla="*/ 111810 h 204305"/>
                  <a:gd name="connsiteX2" fmla="*/ 266904 w 337264"/>
                  <a:gd name="connsiteY2" fmla="*/ 44139 h 204305"/>
                  <a:gd name="connsiteX3" fmla="*/ 183215 w 337264"/>
                  <a:gd name="connsiteY3" fmla="*/ 79366 h 204305"/>
                  <a:gd name="connsiteX4" fmla="*/ 121850 w 337264"/>
                  <a:gd name="connsiteY4" fmla="*/ 47460 h 204305"/>
                  <a:gd name="connsiteX5" fmla="*/ 48345 w 337264"/>
                  <a:gd name="connsiteY5" fmla="*/ 114917 h 204305"/>
                  <a:gd name="connsiteX6" fmla="*/ 45785 w 337264"/>
                  <a:gd name="connsiteY6" fmla="*/ 174812 h 204305"/>
                  <a:gd name="connsiteX7" fmla="*/ 24633 w 337264"/>
                  <a:gd name="connsiteY7" fmla="*/ 204305 h 204305"/>
                  <a:gd name="connsiteX8" fmla="*/ 18656 w 337264"/>
                  <a:gd name="connsiteY8" fmla="*/ 59258 h 204305"/>
                  <a:gd name="connsiteX9" fmla="*/ 108894 w 337264"/>
                  <a:gd name="connsiteY9" fmla="*/ 10193 h 204305"/>
                  <a:gd name="connsiteX10" fmla="*/ 200641 w 337264"/>
                  <a:gd name="connsiteY10" fmla="*/ 0 h 204305"/>
                  <a:gd name="connsiteX11" fmla="*/ 270497 w 337264"/>
                  <a:gd name="connsiteY11" fmla="*/ 17465 h 204305"/>
                  <a:gd name="connsiteX12" fmla="*/ 328740 w 337264"/>
                  <a:gd name="connsiteY12" fmla="*/ 64013 h 204305"/>
                  <a:gd name="connsiteX13" fmla="*/ 324723 w 337264"/>
                  <a:gd name="connsiteY13" fmla="*/ 169245 h 204305"/>
                  <a:gd name="connsiteX0" fmla="*/ 324723 w 337264"/>
                  <a:gd name="connsiteY0" fmla="*/ 169245 h 210122"/>
                  <a:gd name="connsiteX1" fmla="*/ 326062 w 337264"/>
                  <a:gd name="connsiteY1" fmla="*/ 111810 h 210122"/>
                  <a:gd name="connsiteX2" fmla="*/ 266904 w 337264"/>
                  <a:gd name="connsiteY2" fmla="*/ 44139 h 210122"/>
                  <a:gd name="connsiteX3" fmla="*/ 183215 w 337264"/>
                  <a:gd name="connsiteY3" fmla="*/ 79366 h 210122"/>
                  <a:gd name="connsiteX4" fmla="*/ 121850 w 337264"/>
                  <a:gd name="connsiteY4" fmla="*/ 47460 h 210122"/>
                  <a:gd name="connsiteX5" fmla="*/ 48345 w 337264"/>
                  <a:gd name="connsiteY5" fmla="*/ 114917 h 210122"/>
                  <a:gd name="connsiteX6" fmla="*/ 45785 w 337264"/>
                  <a:gd name="connsiteY6" fmla="*/ 174812 h 210122"/>
                  <a:gd name="connsiteX7" fmla="*/ 18607 w 337264"/>
                  <a:gd name="connsiteY7" fmla="*/ 169221 h 210122"/>
                  <a:gd name="connsiteX8" fmla="*/ 24633 w 337264"/>
                  <a:gd name="connsiteY8" fmla="*/ 204305 h 210122"/>
                  <a:gd name="connsiteX9" fmla="*/ 18656 w 337264"/>
                  <a:gd name="connsiteY9" fmla="*/ 59258 h 210122"/>
                  <a:gd name="connsiteX10" fmla="*/ 108894 w 337264"/>
                  <a:gd name="connsiteY10" fmla="*/ 10193 h 210122"/>
                  <a:gd name="connsiteX11" fmla="*/ 200641 w 337264"/>
                  <a:gd name="connsiteY11" fmla="*/ 0 h 210122"/>
                  <a:gd name="connsiteX12" fmla="*/ 270497 w 337264"/>
                  <a:gd name="connsiteY12" fmla="*/ 17465 h 210122"/>
                  <a:gd name="connsiteX13" fmla="*/ 328740 w 337264"/>
                  <a:gd name="connsiteY13" fmla="*/ 64013 h 210122"/>
                  <a:gd name="connsiteX14" fmla="*/ 324723 w 337264"/>
                  <a:gd name="connsiteY14" fmla="*/ 169245 h 210122"/>
                  <a:gd name="connsiteX0" fmla="*/ 339791 w 352332"/>
                  <a:gd name="connsiteY0" fmla="*/ 169245 h 179158"/>
                  <a:gd name="connsiteX1" fmla="*/ 341130 w 352332"/>
                  <a:gd name="connsiteY1" fmla="*/ 111810 h 179158"/>
                  <a:gd name="connsiteX2" fmla="*/ 281972 w 352332"/>
                  <a:gd name="connsiteY2" fmla="*/ 44139 h 179158"/>
                  <a:gd name="connsiteX3" fmla="*/ 198283 w 352332"/>
                  <a:gd name="connsiteY3" fmla="*/ 79366 h 179158"/>
                  <a:gd name="connsiteX4" fmla="*/ 136918 w 352332"/>
                  <a:gd name="connsiteY4" fmla="*/ 47460 h 179158"/>
                  <a:gd name="connsiteX5" fmla="*/ 63413 w 352332"/>
                  <a:gd name="connsiteY5" fmla="*/ 114917 h 179158"/>
                  <a:gd name="connsiteX6" fmla="*/ 60853 w 352332"/>
                  <a:gd name="connsiteY6" fmla="*/ 174812 h 179158"/>
                  <a:gd name="connsiteX7" fmla="*/ 33675 w 352332"/>
                  <a:gd name="connsiteY7" fmla="*/ 169221 h 179158"/>
                  <a:gd name="connsiteX8" fmla="*/ 15324 w 352332"/>
                  <a:gd name="connsiteY8" fmla="*/ 160768 h 179158"/>
                  <a:gd name="connsiteX9" fmla="*/ 33724 w 352332"/>
                  <a:gd name="connsiteY9" fmla="*/ 59258 h 179158"/>
                  <a:gd name="connsiteX10" fmla="*/ 123962 w 352332"/>
                  <a:gd name="connsiteY10" fmla="*/ 10193 h 179158"/>
                  <a:gd name="connsiteX11" fmla="*/ 215709 w 352332"/>
                  <a:gd name="connsiteY11" fmla="*/ 0 h 179158"/>
                  <a:gd name="connsiteX12" fmla="*/ 285565 w 352332"/>
                  <a:gd name="connsiteY12" fmla="*/ 17465 h 179158"/>
                  <a:gd name="connsiteX13" fmla="*/ 343808 w 352332"/>
                  <a:gd name="connsiteY13" fmla="*/ 64013 h 179158"/>
                  <a:gd name="connsiteX14" fmla="*/ 339791 w 352332"/>
                  <a:gd name="connsiteY14" fmla="*/ 169245 h 179158"/>
                  <a:gd name="connsiteX0" fmla="*/ 339791 w 352332"/>
                  <a:gd name="connsiteY0" fmla="*/ 169245 h 185288"/>
                  <a:gd name="connsiteX1" fmla="*/ 341130 w 352332"/>
                  <a:gd name="connsiteY1" fmla="*/ 111810 h 185288"/>
                  <a:gd name="connsiteX2" fmla="*/ 281972 w 352332"/>
                  <a:gd name="connsiteY2" fmla="*/ 44139 h 185288"/>
                  <a:gd name="connsiteX3" fmla="*/ 198283 w 352332"/>
                  <a:gd name="connsiteY3" fmla="*/ 79366 h 185288"/>
                  <a:gd name="connsiteX4" fmla="*/ 136918 w 352332"/>
                  <a:gd name="connsiteY4" fmla="*/ 47460 h 185288"/>
                  <a:gd name="connsiteX5" fmla="*/ 63413 w 352332"/>
                  <a:gd name="connsiteY5" fmla="*/ 114917 h 185288"/>
                  <a:gd name="connsiteX6" fmla="*/ 60853 w 352332"/>
                  <a:gd name="connsiteY6" fmla="*/ 174812 h 185288"/>
                  <a:gd name="connsiteX7" fmla="*/ 48476 w 352332"/>
                  <a:gd name="connsiteY7" fmla="*/ 183495 h 185288"/>
                  <a:gd name="connsiteX8" fmla="*/ 15324 w 352332"/>
                  <a:gd name="connsiteY8" fmla="*/ 160768 h 185288"/>
                  <a:gd name="connsiteX9" fmla="*/ 33724 w 352332"/>
                  <a:gd name="connsiteY9" fmla="*/ 59258 h 185288"/>
                  <a:gd name="connsiteX10" fmla="*/ 123962 w 352332"/>
                  <a:gd name="connsiteY10" fmla="*/ 10193 h 185288"/>
                  <a:gd name="connsiteX11" fmla="*/ 215709 w 352332"/>
                  <a:gd name="connsiteY11" fmla="*/ 0 h 185288"/>
                  <a:gd name="connsiteX12" fmla="*/ 285565 w 352332"/>
                  <a:gd name="connsiteY12" fmla="*/ 17465 h 185288"/>
                  <a:gd name="connsiteX13" fmla="*/ 343808 w 352332"/>
                  <a:gd name="connsiteY13" fmla="*/ 64013 h 185288"/>
                  <a:gd name="connsiteX14" fmla="*/ 339791 w 352332"/>
                  <a:gd name="connsiteY14" fmla="*/ 169245 h 185288"/>
                  <a:gd name="connsiteX0" fmla="*/ 324467 w 337008"/>
                  <a:gd name="connsiteY0" fmla="*/ 169245 h 185288"/>
                  <a:gd name="connsiteX1" fmla="*/ 325806 w 337008"/>
                  <a:gd name="connsiteY1" fmla="*/ 111810 h 185288"/>
                  <a:gd name="connsiteX2" fmla="*/ 266648 w 337008"/>
                  <a:gd name="connsiteY2" fmla="*/ 44139 h 185288"/>
                  <a:gd name="connsiteX3" fmla="*/ 182959 w 337008"/>
                  <a:gd name="connsiteY3" fmla="*/ 79366 h 185288"/>
                  <a:gd name="connsiteX4" fmla="*/ 121594 w 337008"/>
                  <a:gd name="connsiteY4" fmla="*/ 47460 h 185288"/>
                  <a:gd name="connsiteX5" fmla="*/ 48089 w 337008"/>
                  <a:gd name="connsiteY5" fmla="*/ 114917 h 185288"/>
                  <a:gd name="connsiteX6" fmla="*/ 45529 w 337008"/>
                  <a:gd name="connsiteY6" fmla="*/ 174812 h 185288"/>
                  <a:gd name="connsiteX7" fmla="*/ 33152 w 337008"/>
                  <a:gd name="connsiteY7" fmla="*/ 183495 h 185288"/>
                  <a:gd name="connsiteX8" fmla="*/ 0 w 337008"/>
                  <a:gd name="connsiteY8" fmla="*/ 160768 h 185288"/>
                  <a:gd name="connsiteX9" fmla="*/ 18400 w 337008"/>
                  <a:gd name="connsiteY9" fmla="*/ 59258 h 185288"/>
                  <a:gd name="connsiteX10" fmla="*/ 108638 w 337008"/>
                  <a:gd name="connsiteY10" fmla="*/ 10193 h 185288"/>
                  <a:gd name="connsiteX11" fmla="*/ 200385 w 337008"/>
                  <a:gd name="connsiteY11" fmla="*/ 0 h 185288"/>
                  <a:gd name="connsiteX12" fmla="*/ 270241 w 337008"/>
                  <a:gd name="connsiteY12" fmla="*/ 17465 h 185288"/>
                  <a:gd name="connsiteX13" fmla="*/ 328484 w 337008"/>
                  <a:gd name="connsiteY13" fmla="*/ 64013 h 185288"/>
                  <a:gd name="connsiteX14" fmla="*/ 324467 w 337008"/>
                  <a:gd name="connsiteY14" fmla="*/ 169245 h 185288"/>
                  <a:gd name="connsiteX0" fmla="*/ 324467 w 337008"/>
                  <a:gd name="connsiteY0" fmla="*/ 169245 h 185288"/>
                  <a:gd name="connsiteX1" fmla="*/ 322323 w 337008"/>
                  <a:gd name="connsiteY1" fmla="*/ 112524 h 185288"/>
                  <a:gd name="connsiteX2" fmla="*/ 266648 w 337008"/>
                  <a:gd name="connsiteY2" fmla="*/ 44139 h 185288"/>
                  <a:gd name="connsiteX3" fmla="*/ 182959 w 337008"/>
                  <a:gd name="connsiteY3" fmla="*/ 79366 h 185288"/>
                  <a:gd name="connsiteX4" fmla="*/ 121594 w 337008"/>
                  <a:gd name="connsiteY4" fmla="*/ 47460 h 185288"/>
                  <a:gd name="connsiteX5" fmla="*/ 48089 w 337008"/>
                  <a:gd name="connsiteY5" fmla="*/ 114917 h 185288"/>
                  <a:gd name="connsiteX6" fmla="*/ 45529 w 337008"/>
                  <a:gd name="connsiteY6" fmla="*/ 174812 h 185288"/>
                  <a:gd name="connsiteX7" fmla="*/ 33152 w 337008"/>
                  <a:gd name="connsiteY7" fmla="*/ 183495 h 185288"/>
                  <a:gd name="connsiteX8" fmla="*/ 0 w 337008"/>
                  <a:gd name="connsiteY8" fmla="*/ 160768 h 185288"/>
                  <a:gd name="connsiteX9" fmla="*/ 18400 w 337008"/>
                  <a:gd name="connsiteY9" fmla="*/ 59258 h 185288"/>
                  <a:gd name="connsiteX10" fmla="*/ 108638 w 337008"/>
                  <a:gd name="connsiteY10" fmla="*/ 10193 h 185288"/>
                  <a:gd name="connsiteX11" fmla="*/ 200385 w 337008"/>
                  <a:gd name="connsiteY11" fmla="*/ 0 h 185288"/>
                  <a:gd name="connsiteX12" fmla="*/ 270241 w 337008"/>
                  <a:gd name="connsiteY12" fmla="*/ 17465 h 185288"/>
                  <a:gd name="connsiteX13" fmla="*/ 328484 w 337008"/>
                  <a:gd name="connsiteY13" fmla="*/ 64013 h 185288"/>
                  <a:gd name="connsiteX14" fmla="*/ 324467 w 337008"/>
                  <a:gd name="connsiteY14" fmla="*/ 169245 h 185288"/>
                  <a:gd name="connsiteX0" fmla="*/ 315761 w 334761"/>
                  <a:gd name="connsiteY0" fmla="*/ 171386 h 185288"/>
                  <a:gd name="connsiteX1" fmla="*/ 322323 w 334761"/>
                  <a:gd name="connsiteY1" fmla="*/ 112524 h 185288"/>
                  <a:gd name="connsiteX2" fmla="*/ 266648 w 334761"/>
                  <a:gd name="connsiteY2" fmla="*/ 44139 h 185288"/>
                  <a:gd name="connsiteX3" fmla="*/ 182959 w 334761"/>
                  <a:gd name="connsiteY3" fmla="*/ 79366 h 185288"/>
                  <a:gd name="connsiteX4" fmla="*/ 121594 w 334761"/>
                  <a:gd name="connsiteY4" fmla="*/ 47460 h 185288"/>
                  <a:gd name="connsiteX5" fmla="*/ 48089 w 334761"/>
                  <a:gd name="connsiteY5" fmla="*/ 114917 h 185288"/>
                  <a:gd name="connsiteX6" fmla="*/ 45529 w 334761"/>
                  <a:gd name="connsiteY6" fmla="*/ 174812 h 185288"/>
                  <a:gd name="connsiteX7" fmla="*/ 33152 w 334761"/>
                  <a:gd name="connsiteY7" fmla="*/ 183495 h 185288"/>
                  <a:gd name="connsiteX8" fmla="*/ 0 w 334761"/>
                  <a:gd name="connsiteY8" fmla="*/ 160768 h 185288"/>
                  <a:gd name="connsiteX9" fmla="*/ 18400 w 334761"/>
                  <a:gd name="connsiteY9" fmla="*/ 59258 h 185288"/>
                  <a:gd name="connsiteX10" fmla="*/ 108638 w 334761"/>
                  <a:gd name="connsiteY10" fmla="*/ 10193 h 185288"/>
                  <a:gd name="connsiteX11" fmla="*/ 200385 w 334761"/>
                  <a:gd name="connsiteY11" fmla="*/ 0 h 185288"/>
                  <a:gd name="connsiteX12" fmla="*/ 270241 w 334761"/>
                  <a:gd name="connsiteY12" fmla="*/ 17465 h 185288"/>
                  <a:gd name="connsiteX13" fmla="*/ 328484 w 334761"/>
                  <a:gd name="connsiteY13" fmla="*/ 64013 h 185288"/>
                  <a:gd name="connsiteX14" fmla="*/ 315761 w 334761"/>
                  <a:gd name="connsiteY14" fmla="*/ 171386 h 185288"/>
                  <a:gd name="connsiteX0" fmla="*/ 315761 w 329667"/>
                  <a:gd name="connsiteY0" fmla="*/ 171386 h 185288"/>
                  <a:gd name="connsiteX1" fmla="*/ 322323 w 329667"/>
                  <a:gd name="connsiteY1" fmla="*/ 112524 h 185288"/>
                  <a:gd name="connsiteX2" fmla="*/ 266648 w 329667"/>
                  <a:gd name="connsiteY2" fmla="*/ 44139 h 185288"/>
                  <a:gd name="connsiteX3" fmla="*/ 182959 w 329667"/>
                  <a:gd name="connsiteY3" fmla="*/ 79366 h 185288"/>
                  <a:gd name="connsiteX4" fmla="*/ 121594 w 329667"/>
                  <a:gd name="connsiteY4" fmla="*/ 47460 h 185288"/>
                  <a:gd name="connsiteX5" fmla="*/ 48089 w 329667"/>
                  <a:gd name="connsiteY5" fmla="*/ 114917 h 185288"/>
                  <a:gd name="connsiteX6" fmla="*/ 45529 w 329667"/>
                  <a:gd name="connsiteY6" fmla="*/ 174812 h 185288"/>
                  <a:gd name="connsiteX7" fmla="*/ 33152 w 329667"/>
                  <a:gd name="connsiteY7" fmla="*/ 183495 h 185288"/>
                  <a:gd name="connsiteX8" fmla="*/ 0 w 329667"/>
                  <a:gd name="connsiteY8" fmla="*/ 160768 h 185288"/>
                  <a:gd name="connsiteX9" fmla="*/ 18400 w 329667"/>
                  <a:gd name="connsiteY9" fmla="*/ 59258 h 185288"/>
                  <a:gd name="connsiteX10" fmla="*/ 108638 w 329667"/>
                  <a:gd name="connsiteY10" fmla="*/ 10193 h 185288"/>
                  <a:gd name="connsiteX11" fmla="*/ 200385 w 329667"/>
                  <a:gd name="connsiteY11" fmla="*/ 0 h 185288"/>
                  <a:gd name="connsiteX12" fmla="*/ 270241 w 329667"/>
                  <a:gd name="connsiteY12" fmla="*/ 17465 h 185288"/>
                  <a:gd name="connsiteX13" fmla="*/ 328484 w 329667"/>
                  <a:gd name="connsiteY13" fmla="*/ 64013 h 185288"/>
                  <a:gd name="connsiteX14" fmla="*/ 315761 w 329667"/>
                  <a:gd name="connsiteY14" fmla="*/ 171386 h 185288"/>
                  <a:gd name="connsiteX0" fmla="*/ 315761 w 356961"/>
                  <a:gd name="connsiteY0" fmla="*/ 171386 h 185288"/>
                  <a:gd name="connsiteX1" fmla="*/ 322323 w 356961"/>
                  <a:gd name="connsiteY1" fmla="*/ 112524 h 185288"/>
                  <a:gd name="connsiteX2" fmla="*/ 266648 w 356961"/>
                  <a:gd name="connsiteY2" fmla="*/ 44139 h 185288"/>
                  <a:gd name="connsiteX3" fmla="*/ 182959 w 356961"/>
                  <a:gd name="connsiteY3" fmla="*/ 79366 h 185288"/>
                  <a:gd name="connsiteX4" fmla="*/ 121594 w 356961"/>
                  <a:gd name="connsiteY4" fmla="*/ 47460 h 185288"/>
                  <a:gd name="connsiteX5" fmla="*/ 48089 w 356961"/>
                  <a:gd name="connsiteY5" fmla="*/ 114917 h 185288"/>
                  <a:gd name="connsiteX6" fmla="*/ 45529 w 356961"/>
                  <a:gd name="connsiteY6" fmla="*/ 174812 h 185288"/>
                  <a:gd name="connsiteX7" fmla="*/ 33152 w 356961"/>
                  <a:gd name="connsiteY7" fmla="*/ 183495 h 185288"/>
                  <a:gd name="connsiteX8" fmla="*/ 0 w 356961"/>
                  <a:gd name="connsiteY8" fmla="*/ 160768 h 185288"/>
                  <a:gd name="connsiteX9" fmla="*/ 18400 w 356961"/>
                  <a:gd name="connsiteY9" fmla="*/ 59258 h 185288"/>
                  <a:gd name="connsiteX10" fmla="*/ 108638 w 356961"/>
                  <a:gd name="connsiteY10" fmla="*/ 10193 h 185288"/>
                  <a:gd name="connsiteX11" fmla="*/ 200385 w 356961"/>
                  <a:gd name="connsiteY11" fmla="*/ 0 h 185288"/>
                  <a:gd name="connsiteX12" fmla="*/ 270241 w 356961"/>
                  <a:gd name="connsiteY12" fmla="*/ 17465 h 185288"/>
                  <a:gd name="connsiteX13" fmla="*/ 328484 w 356961"/>
                  <a:gd name="connsiteY13" fmla="*/ 64013 h 185288"/>
                  <a:gd name="connsiteX14" fmla="*/ 315761 w 356961"/>
                  <a:gd name="connsiteY14" fmla="*/ 171386 h 185288"/>
                  <a:gd name="connsiteX0" fmla="*/ 315761 w 356961"/>
                  <a:gd name="connsiteY0" fmla="*/ 171386 h 185288"/>
                  <a:gd name="connsiteX1" fmla="*/ 322323 w 356961"/>
                  <a:gd name="connsiteY1" fmla="*/ 112524 h 185288"/>
                  <a:gd name="connsiteX2" fmla="*/ 266648 w 356961"/>
                  <a:gd name="connsiteY2" fmla="*/ 44139 h 185288"/>
                  <a:gd name="connsiteX3" fmla="*/ 182959 w 356961"/>
                  <a:gd name="connsiteY3" fmla="*/ 79366 h 185288"/>
                  <a:gd name="connsiteX4" fmla="*/ 121594 w 356961"/>
                  <a:gd name="connsiteY4" fmla="*/ 47460 h 185288"/>
                  <a:gd name="connsiteX5" fmla="*/ 48089 w 356961"/>
                  <a:gd name="connsiteY5" fmla="*/ 114917 h 185288"/>
                  <a:gd name="connsiteX6" fmla="*/ 45529 w 356961"/>
                  <a:gd name="connsiteY6" fmla="*/ 174812 h 185288"/>
                  <a:gd name="connsiteX7" fmla="*/ 33152 w 356961"/>
                  <a:gd name="connsiteY7" fmla="*/ 183495 h 185288"/>
                  <a:gd name="connsiteX8" fmla="*/ 0 w 356961"/>
                  <a:gd name="connsiteY8" fmla="*/ 160768 h 185288"/>
                  <a:gd name="connsiteX9" fmla="*/ 18400 w 356961"/>
                  <a:gd name="connsiteY9" fmla="*/ 59258 h 185288"/>
                  <a:gd name="connsiteX10" fmla="*/ 108638 w 356961"/>
                  <a:gd name="connsiteY10" fmla="*/ 10193 h 185288"/>
                  <a:gd name="connsiteX11" fmla="*/ 200385 w 356961"/>
                  <a:gd name="connsiteY11" fmla="*/ 0 h 185288"/>
                  <a:gd name="connsiteX12" fmla="*/ 270241 w 356961"/>
                  <a:gd name="connsiteY12" fmla="*/ 17465 h 185288"/>
                  <a:gd name="connsiteX13" fmla="*/ 328484 w 356961"/>
                  <a:gd name="connsiteY13" fmla="*/ 64013 h 185288"/>
                  <a:gd name="connsiteX14" fmla="*/ 315761 w 356961"/>
                  <a:gd name="connsiteY14" fmla="*/ 171386 h 185288"/>
                  <a:gd name="connsiteX0" fmla="*/ 319244 w 359158"/>
                  <a:gd name="connsiteY0" fmla="*/ 172813 h 185288"/>
                  <a:gd name="connsiteX1" fmla="*/ 322323 w 359158"/>
                  <a:gd name="connsiteY1" fmla="*/ 112524 h 185288"/>
                  <a:gd name="connsiteX2" fmla="*/ 266648 w 359158"/>
                  <a:gd name="connsiteY2" fmla="*/ 44139 h 185288"/>
                  <a:gd name="connsiteX3" fmla="*/ 182959 w 359158"/>
                  <a:gd name="connsiteY3" fmla="*/ 79366 h 185288"/>
                  <a:gd name="connsiteX4" fmla="*/ 121594 w 359158"/>
                  <a:gd name="connsiteY4" fmla="*/ 47460 h 185288"/>
                  <a:gd name="connsiteX5" fmla="*/ 48089 w 359158"/>
                  <a:gd name="connsiteY5" fmla="*/ 114917 h 185288"/>
                  <a:gd name="connsiteX6" fmla="*/ 45529 w 359158"/>
                  <a:gd name="connsiteY6" fmla="*/ 174812 h 185288"/>
                  <a:gd name="connsiteX7" fmla="*/ 33152 w 359158"/>
                  <a:gd name="connsiteY7" fmla="*/ 183495 h 185288"/>
                  <a:gd name="connsiteX8" fmla="*/ 0 w 359158"/>
                  <a:gd name="connsiteY8" fmla="*/ 160768 h 185288"/>
                  <a:gd name="connsiteX9" fmla="*/ 18400 w 359158"/>
                  <a:gd name="connsiteY9" fmla="*/ 59258 h 185288"/>
                  <a:gd name="connsiteX10" fmla="*/ 108638 w 359158"/>
                  <a:gd name="connsiteY10" fmla="*/ 10193 h 185288"/>
                  <a:gd name="connsiteX11" fmla="*/ 200385 w 359158"/>
                  <a:gd name="connsiteY11" fmla="*/ 0 h 185288"/>
                  <a:gd name="connsiteX12" fmla="*/ 270241 w 359158"/>
                  <a:gd name="connsiteY12" fmla="*/ 17465 h 185288"/>
                  <a:gd name="connsiteX13" fmla="*/ 328484 w 359158"/>
                  <a:gd name="connsiteY13" fmla="*/ 64013 h 185288"/>
                  <a:gd name="connsiteX14" fmla="*/ 319244 w 359158"/>
                  <a:gd name="connsiteY14" fmla="*/ 172813 h 185288"/>
                  <a:gd name="connsiteX0" fmla="*/ 319244 w 359158"/>
                  <a:gd name="connsiteY0" fmla="*/ 172813 h 185288"/>
                  <a:gd name="connsiteX1" fmla="*/ 322323 w 359158"/>
                  <a:gd name="connsiteY1" fmla="*/ 112524 h 185288"/>
                  <a:gd name="connsiteX2" fmla="*/ 266648 w 359158"/>
                  <a:gd name="connsiteY2" fmla="*/ 44139 h 185288"/>
                  <a:gd name="connsiteX3" fmla="*/ 182959 w 359158"/>
                  <a:gd name="connsiteY3" fmla="*/ 79366 h 185288"/>
                  <a:gd name="connsiteX4" fmla="*/ 121594 w 359158"/>
                  <a:gd name="connsiteY4" fmla="*/ 47460 h 185288"/>
                  <a:gd name="connsiteX5" fmla="*/ 48089 w 359158"/>
                  <a:gd name="connsiteY5" fmla="*/ 114917 h 185288"/>
                  <a:gd name="connsiteX6" fmla="*/ 45529 w 359158"/>
                  <a:gd name="connsiteY6" fmla="*/ 174812 h 185288"/>
                  <a:gd name="connsiteX7" fmla="*/ 33152 w 359158"/>
                  <a:gd name="connsiteY7" fmla="*/ 183495 h 185288"/>
                  <a:gd name="connsiteX8" fmla="*/ 0 w 359158"/>
                  <a:gd name="connsiteY8" fmla="*/ 160768 h 185288"/>
                  <a:gd name="connsiteX9" fmla="*/ 18400 w 359158"/>
                  <a:gd name="connsiteY9" fmla="*/ 59258 h 185288"/>
                  <a:gd name="connsiteX10" fmla="*/ 108638 w 359158"/>
                  <a:gd name="connsiteY10" fmla="*/ 10193 h 185288"/>
                  <a:gd name="connsiteX11" fmla="*/ 200385 w 359158"/>
                  <a:gd name="connsiteY11" fmla="*/ 0 h 185288"/>
                  <a:gd name="connsiteX12" fmla="*/ 270241 w 359158"/>
                  <a:gd name="connsiteY12" fmla="*/ 17465 h 185288"/>
                  <a:gd name="connsiteX13" fmla="*/ 328484 w 359158"/>
                  <a:gd name="connsiteY13" fmla="*/ 64013 h 185288"/>
                  <a:gd name="connsiteX14" fmla="*/ 319244 w 359158"/>
                  <a:gd name="connsiteY14" fmla="*/ 172813 h 185288"/>
                  <a:gd name="connsiteX0" fmla="*/ 319244 w 359158"/>
                  <a:gd name="connsiteY0" fmla="*/ 172813 h 185288"/>
                  <a:gd name="connsiteX1" fmla="*/ 322323 w 359158"/>
                  <a:gd name="connsiteY1" fmla="*/ 112524 h 185288"/>
                  <a:gd name="connsiteX2" fmla="*/ 266648 w 359158"/>
                  <a:gd name="connsiteY2" fmla="*/ 44139 h 185288"/>
                  <a:gd name="connsiteX3" fmla="*/ 182959 w 359158"/>
                  <a:gd name="connsiteY3" fmla="*/ 79366 h 185288"/>
                  <a:gd name="connsiteX4" fmla="*/ 121594 w 359158"/>
                  <a:gd name="connsiteY4" fmla="*/ 47460 h 185288"/>
                  <a:gd name="connsiteX5" fmla="*/ 48089 w 359158"/>
                  <a:gd name="connsiteY5" fmla="*/ 114917 h 185288"/>
                  <a:gd name="connsiteX6" fmla="*/ 45529 w 359158"/>
                  <a:gd name="connsiteY6" fmla="*/ 174812 h 185288"/>
                  <a:gd name="connsiteX7" fmla="*/ 33152 w 359158"/>
                  <a:gd name="connsiteY7" fmla="*/ 183495 h 185288"/>
                  <a:gd name="connsiteX8" fmla="*/ 0 w 359158"/>
                  <a:gd name="connsiteY8" fmla="*/ 160768 h 185288"/>
                  <a:gd name="connsiteX9" fmla="*/ 18400 w 359158"/>
                  <a:gd name="connsiteY9" fmla="*/ 59258 h 185288"/>
                  <a:gd name="connsiteX10" fmla="*/ 108638 w 359158"/>
                  <a:gd name="connsiteY10" fmla="*/ 10193 h 185288"/>
                  <a:gd name="connsiteX11" fmla="*/ 200385 w 359158"/>
                  <a:gd name="connsiteY11" fmla="*/ 0 h 185288"/>
                  <a:gd name="connsiteX12" fmla="*/ 270241 w 359158"/>
                  <a:gd name="connsiteY12" fmla="*/ 17465 h 185288"/>
                  <a:gd name="connsiteX13" fmla="*/ 328484 w 359158"/>
                  <a:gd name="connsiteY13" fmla="*/ 64013 h 185288"/>
                  <a:gd name="connsiteX14" fmla="*/ 319244 w 359158"/>
                  <a:gd name="connsiteY14" fmla="*/ 172813 h 185288"/>
                  <a:gd name="connsiteX0" fmla="*/ 319244 w 342644"/>
                  <a:gd name="connsiteY0" fmla="*/ 172813 h 185288"/>
                  <a:gd name="connsiteX1" fmla="*/ 322323 w 342644"/>
                  <a:gd name="connsiteY1" fmla="*/ 112524 h 185288"/>
                  <a:gd name="connsiteX2" fmla="*/ 266648 w 342644"/>
                  <a:gd name="connsiteY2" fmla="*/ 44139 h 185288"/>
                  <a:gd name="connsiteX3" fmla="*/ 182959 w 342644"/>
                  <a:gd name="connsiteY3" fmla="*/ 79366 h 185288"/>
                  <a:gd name="connsiteX4" fmla="*/ 121594 w 342644"/>
                  <a:gd name="connsiteY4" fmla="*/ 47460 h 185288"/>
                  <a:gd name="connsiteX5" fmla="*/ 48089 w 342644"/>
                  <a:gd name="connsiteY5" fmla="*/ 114917 h 185288"/>
                  <a:gd name="connsiteX6" fmla="*/ 45529 w 342644"/>
                  <a:gd name="connsiteY6" fmla="*/ 174812 h 185288"/>
                  <a:gd name="connsiteX7" fmla="*/ 33152 w 342644"/>
                  <a:gd name="connsiteY7" fmla="*/ 183495 h 185288"/>
                  <a:gd name="connsiteX8" fmla="*/ 0 w 342644"/>
                  <a:gd name="connsiteY8" fmla="*/ 160768 h 185288"/>
                  <a:gd name="connsiteX9" fmla="*/ 18400 w 342644"/>
                  <a:gd name="connsiteY9" fmla="*/ 59258 h 185288"/>
                  <a:gd name="connsiteX10" fmla="*/ 108638 w 342644"/>
                  <a:gd name="connsiteY10" fmla="*/ 10193 h 185288"/>
                  <a:gd name="connsiteX11" fmla="*/ 200385 w 342644"/>
                  <a:gd name="connsiteY11" fmla="*/ 0 h 185288"/>
                  <a:gd name="connsiteX12" fmla="*/ 270241 w 342644"/>
                  <a:gd name="connsiteY12" fmla="*/ 17465 h 185288"/>
                  <a:gd name="connsiteX13" fmla="*/ 328484 w 342644"/>
                  <a:gd name="connsiteY13" fmla="*/ 64013 h 185288"/>
                  <a:gd name="connsiteX14" fmla="*/ 319244 w 342644"/>
                  <a:gd name="connsiteY14" fmla="*/ 172813 h 185288"/>
                  <a:gd name="connsiteX0" fmla="*/ 319244 w 338713"/>
                  <a:gd name="connsiteY0" fmla="*/ 172813 h 185288"/>
                  <a:gd name="connsiteX1" fmla="*/ 322323 w 338713"/>
                  <a:gd name="connsiteY1" fmla="*/ 112524 h 185288"/>
                  <a:gd name="connsiteX2" fmla="*/ 266648 w 338713"/>
                  <a:gd name="connsiteY2" fmla="*/ 44139 h 185288"/>
                  <a:gd name="connsiteX3" fmla="*/ 182959 w 338713"/>
                  <a:gd name="connsiteY3" fmla="*/ 79366 h 185288"/>
                  <a:gd name="connsiteX4" fmla="*/ 121594 w 338713"/>
                  <a:gd name="connsiteY4" fmla="*/ 47460 h 185288"/>
                  <a:gd name="connsiteX5" fmla="*/ 48089 w 338713"/>
                  <a:gd name="connsiteY5" fmla="*/ 114917 h 185288"/>
                  <a:gd name="connsiteX6" fmla="*/ 45529 w 338713"/>
                  <a:gd name="connsiteY6" fmla="*/ 174812 h 185288"/>
                  <a:gd name="connsiteX7" fmla="*/ 33152 w 338713"/>
                  <a:gd name="connsiteY7" fmla="*/ 183495 h 185288"/>
                  <a:gd name="connsiteX8" fmla="*/ 0 w 338713"/>
                  <a:gd name="connsiteY8" fmla="*/ 160768 h 185288"/>
                  <a:gd name="connsiteX9" fmla="*/ 18400 w 338713"/>
                  <a:gd name="connsiteY9" fmla="*/ 59258 h 185288"/>
                  <a:gd name="connsiteX10" fmla="*/ 108638 w 338713"/>
                  <a:gd name="connsiteY10" fmla="*/ 10193 h 185288"/>
                  <a:gd name="connsiteX11" fmla="*/ 200385 w 338713"/>
                  <a:gd name="connsiteY11" fmla="*/ 0 h 185288"/>
                  <a:gd name="connsiteX12" fmla="*/ 270241 w 338713"/>
                  <a:gd name="connsiteY12" fmla="*/ 17465 h 185288"/>
                  <a:gd name="connsiteX13" fmla="*/ 328484 w 338713"/>
                  <a:gd name="connsiteY13" fmla="*/ 64013 h 185288"/>
                  <a:gd name="connsiteX14" fmla="*/ 319244 w 338713"/>
                  <a:gd name="connsiteY14" fmla="*/ 172813 h 185288"/>
                  <a:gd name="connsiteX0" fmla="*/ 321856 w 339797"/>
                  <a:gd name="connsiteY0" fmla="*/ 176381 h 185288"/>
                  <a:gd name="connsiteX1" fmla="*/ 322323 w 339797"/>
                  <a:gd name="connsiteY1" fmla="*/ 112524 h 185288"/>
                  <a:gd name="connsiteX2" fmla="*/ 266648 w 339797"/>
                  <a:gd name="connsiteY2" fmla="*/ 44139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5288"/>
                  <a:gd name="connsiteX1" fmla="*/ 319711 w 339797"/>
                  <a:gd name="connsiteY1" fmla="*/ 111810 h 185288"/>
                  <a:gd name="connsiteX2" fmla="*/ 266648 w 339797"/>
                  <a:gd name="connsiteY2" fmla="*/ 44139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5288"/>
                  <a:gd name="connsiteX1" fmla="*/ 319711 w 339797"/>
                  <a:gd name="connsiteY1" fmla="*/ 111810 h 185288"/>
                  <a:gd name="connsiteX2" fmla="*/ 266648 w 339797"/>
                  <a:gd name="connsiteY2" fmla="*/ 44139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5288"/>
                  <a:gd name="connsiteX1" fmla="*/ 319711 w 339797"/>
                  <a:gd name="connsiteY1" fmla="*/ 111810 h 185288"/>
                  <a:gd name="connsiteX2" fmla="*/ 278836 w 339797"/>
                  <a:gd name="connsiteY2" fmla="*/ 54131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13998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13998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18351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38564 w 339797"/>
                  <a:gd name="connsiteY6" fmla="*/ 171243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3335 w 339797"/>
                  <a:gd name="connsiteY4" fmla="*/ 61021 h 188450"/>
                  <a:gd name="connsiteX5" fmla="*/ 48089 w 339797"/>
                  <a:gd name="connsiteY5" fmla="*/ 114917 h 188450"/>
                  <a:gd name="connsiteX6" fmla="*/ 38564 w 339797"/>
                  <a:gd name="connsiteY6" fmla="*/ 171243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66978 h 188450"/>
                  <a:gd name="connsiteX3" fmla="*/ 182959 w 339797"/>
                  <a:gd name="connsiteY3" fmla="*/ 79366 h 188450"/>
                  <a:gd name="connsiteX4" fmla="*/ 123335 w 339797"/>
                  <a:gd name="connsiteY4" fmla="*/ 61021 h 188450"/>
                  <a:gd name="connsiteX5" fmla="*/ 48089 w 339797"/>
                  <a:gd name="connsiteY5" fmla="*/ 114917 h 188450"/>
                  <a:gd name="connsiteX6" fmla="*/ 38564 w 339797"/>
                  <a:gd name="connsiteY6" fmla="*/ 171243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797" h="188450">
                    <a:moveTo>
                      <a:pt x="321856" y="176381"/>
                    </a:moveTo>
                    <a:cubicBezTo>
                      <a:pt x="323216" y="126507"/>
                      <a:pt x="322225" y="166578"/>
                      <a:pt x="319711" y="111810"/>
                    </a:cubicBezTo>
                    <a:cubicBezTo>
                      <a:pt x="291764" y="70446"/>
                      <a:pt x="302066" y="73452"/>
                      <a:pt x="278836" y="66978"/>
                    </a:cubicBezTo>
                    <a:cubicBezTo>
                      <a:pt x="223274" y="53663"/>
                      <a:pt x="246194" y="70633"/>
                      <a:pt x="182959" y="79366"/>
                    </a:cubicBezTo>
                    <a:cubicBezTo>
                      <a:pt x="136509" y="58628"/>
                      <a:pt x="141748" y="67619"/>
                      <a:pt x="123335" y="61021"/>
                    </a:cubicBezTo>
                    <a:cubicBezTo>
                      <a:pt x="69538" y="54150"/>
                      <a:pt x="70406" y="84422"/>
                      <a:pt x="48089" y="114917"/>
                    </a:cubicBezTo>
                    <a:cubicBezTo>
                      <a:pt x="47837" y="131936"/>
                      <a:pt x="38816" y="154224"/>
                      <a:pt x="38564" y="171243"/>
                    </a:cubicBezTo>
                    <a:cubicBezTo>
                      <a:pt x="34769" y="185171"/>
                      <a:pt x="25359" y="182149"/>
                      <a:pt x="21834" y="187064"/>
                    </a:cubicBezTo>
                    <a:cubicBezTo>
                      <a:pt x="18309" y="191979"/>
                      <a:pt x="1153" y="183972"/>
                      <a:pt x="0" y="160768"/>
                    </a:cubicBezTo>
                    <a:cubicBezTo>
                      <a:pt x="2047" y="108975"/>
                      <a:pt x="-6471" y="113763"/>
                      <a:pt x="18400" y="59258"/>
                    </a:cubicBezTo>
                    <a:cubicBezTo>
                      <a:pt x="46846" y="25692"/>
                      <a:pt x="60219" y="33062"/>
                      <a:pt x="108638" y="10193"/>
                    </a:cubicBezTo>
                    <a:cubicBezTo>
                      <a:pt x="165788" y="-1184"/>
                      <a:pt x="162285" y="4233"/>
                      <a:pt x="200385" y="0"/>
                    </a:cubicBezTo>
                    <a:cubicBezTo>
                      <a:pt x="240866" y="3705"/>
                      <a:pt x="246428" y="-2909"/>
                      <a:pt x="270241" y="17465"/>
                    </a:cubicBezTo>
                    <a:cubicBezTo>
                      <a:pt x="295018" y="40359"/>
                      <a:pt x="310228" y="29088"/>
                      <a:pt x="328484" y="64013"/>
                    </a:cubicBezTo>
                    <a:cubicBezTo>
                      <a:pt x="344304" y="141854"/>
                      <a:pt x="344799" y="155819"/>
                      <a:pt x="321856" y="176381"/>
                    </a:cubicBezTo>
                    <a:close/>
                  </a:path>
                </a:pathLst>
              </a:custGeom>
              <a:pattFill prst="trellis">
                <a:fgClr>
                  <a:sysClr val="windowText" lastClr="000000">
                    <a:lumMod val="65000"/>
                    <a:lumOff val="35000"/>
                  </a:sysClr>
                </a:fgClr>
                <a:bgClr>
                  <a:sysClr val="window" lastClr="FFFFFF"/>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26" name="Group 125">
                <a:extLst>
                  <a:ext uri="{FF2B5EF4-FFF2-40B4-BE49-F238E27FC236}">
                    <a16:creationId xmlns:a16="http://schemas.microsoft.com/office/drawing/2014/main" id="{B27AC867-67A4-4265-896C-504351CC427D}"/>
                  </a:ext>
                </a:extLst>
              </p:cNvPr>
              <p:cNvGrpSpPr/>
              <p:nvPr/>
            </p:nvGrpSpPr>
            <p:grpSpPr>
              <a:xfrm>
                <a:off x="10023188" y="3506753"/>
                <a:ext cx="278996" cy="177615"/>
                <a:chOff x="2292924" y="1146401"/>
                <a:chExt cx="366419" cy="234125"/>
              </a:xfrm>
            </p:grpSpPr>
            <p:sp>
              <p:nvSpPr>
                <p:cNvPr id="127" name="Oval 5">
                  <a:extLst>
                    <a:ext uri="{FF2B5EF4-FFF2-40B4-BE49-F238E27FC236}">
                      <a16:creationId xmlns:a16="http://schemas.microsoft.com/office/drawing/2014/main" id="{E6265BCB-9795-4415-92B7-3E1749277339}"/>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Oval 4">
                  <a:extLst>
                    <a:ext uri="{FF2B5EF4-FFF2-40B4-BE49-F238E27FC236}">
                      <a16:creationId xmlns:a16="http://schemas.microsoft.com/office/drawing/2014/main" id="{296F6511-9863-4089-A6FB-C09CD1C28409}"/>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5DC3ABD3-68FE-4B39-A7A1-242560DD1EF1}"/>
                    </a:ext>
                  </a:extLst>
                </p:cNvPr>
                <p:cNvSpPr/>
                <p:nvPr/>
              </p:nvSpPr>
              <p:spPr>
                <a:xfrm rot="1695153" flipH="1">
                  <a:off x="2351497" y="1176611"/>
                  <a:ext cx="202343" cy="202344"/>
                </a:xfrm>
                <a:prstGeom prst="ellipse">
                  <a:avLst/>
                </a:prstGeom>
                <a:solidFill>
                  <a:srgbClr val="8FAA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DCBC0547-0A0E-419B-B709-165772664EF9}"/>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231F95E5-DEAD-4C70-AB42-821F4ECF2ABD}"/>
                    </a:ext>
                  </a:extLst>
                </p:cNvPr>
                <p:cNvSpPr/>
                <p:nvPr/>
              </p:nvSpPr>
              <p:spPr>
                <a:xfrm rot="1695153" flipH="1">
                  <a:off x="2375391" y="1208573"/>
                  <a:ext cx="91974" cy="91974"/>
                </a:xfrm>
                <a:prstGeom prst="ellipse">
                  <a:avLst/>
                </a:prstGeom>
                <a:solidFill>
                  <a:srgbClr val="D6DCE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Oval 131">
                  <a:extLst>
                    <a:ext uri="{FF2B5EF4-FFF2-40B4-BE49-F238E27FC236}">
                      <a16:creationId xmlns:a16="http://schemas.microsoft.com/office/drawing/2014/main" id="{CE5E69BC-8703-4D7E-9FAD-B4DC04B41649}"/>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8" name="Group 7">
            <a:extLst>
              <a:ext uri="{FF2B5EF4-FFF2-40B4-BE49-F238E27FC236}">
                <a16:creationId xmlns:a16="http://schemas.microsoft.com/office/drawing/2014/main" id="{09A1AABD-5B71-45FB-A9FC-8DD9215A972C}"/>
              </a:ext>
            </a:extLst>
          </p:cNvPr>
          <p:cNvGrpSpPr/>
          <p:nvPr/>
        </p:nvGrpSpPr>
        <p:grpSpPr>
          <a:xfrm>
            <a:off x="6580194" y="4047533"/>
            <a:ext cx="2389739" cy="1578562"/>
            <a:chOff x="6517496" y="7379226"/>
            <a:chExt cx="2234618" cy="1308518"/>
          </a:xfrm>
        </p:grpSpPr>
        <p:sp>
          <p:nvSpPr>
            <p:cNvPr id="4" name="Rectangle: Rounded Corners 3">
              <a:extLst>
                <a:ext uri="{FF2B5EF4-FFF2-40B4-BE49-F238E27FC236}">
                  <a16:creationId xmlns:a16="http://schemas.microsoft.com/office/drawing/2014/main" id="{D75CA602-3E59-4FFE-8C6E-D00264BD95DA}"/>
                </a:ext>
              </a:extLst>
            </p:cNvPr>
            <p:cNvSpPr/>
            <p:nvPr/>
          </p:nvSpPr>
          <p:spPr>
            <a:xfrm>
              <a:off x="6517496" y="7379226"/>
              <a:ext cx="2196377" cy="1308518"/>
            </a:xfrm>
            <a:prstGeom prst="roundRect">
              <a:avLst/>
            </a:prstGeom>
            <a:solidFill>
              <a:srgbClr val="3DCC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E16DB5-AFFA-4EF6-93DA-F45713244B50}"/>
                </a:ext>
              </a:extLst>
            </p:cNvPr>
            <p:cNvSpPr txBox="1"/>
            <p:nvPr/>
          </p:nvSpPr>
          <p:spPr>
            <a:xfrm>
              <a:off x="6517496" y="7737167"/>
              <a:ext cx="2234618" cy="592635"/>
            </a:xfrm>
            <a:prstGeom prst="rect">
              <a:avLst/>
            </a:prstGeom>
            <a:noFill/>
          </p:spPr>
          <p:txBody>
            <a:bodyPr wrap="square" rtlCol="0" anchor="ctr">
              <a:spAutoFit/>
            </a:bodyPr>
            <a:lstStyle/>
            <a:p>
              <a:pPr lvl="0" algn="ctr">
                <a:lnSpc>
                  <a:spcPct val="70000"/>
                </a:lnSpc>
              </a:pPr>
              <a:r>
                <a:rPr lang="en-US" sz="2800" b="1" dirty="0">
                  <a:solidFill>
                    <a:schemeClr val="bg1"/>
                  </a:solidFill>
                </a:rPr>
                <a:t>Body Language!</a:t>
              </a:r>
            </a:p>
          </p:txBody>
        </p:sp>
      </p:grpSp>
      <p:grpSp>
        <p:nvGrpSpPr>
          <p:cNvPr id="148" name="Group 147"/>
          <p:cNvGrpSpPr/>
          <p:nvPr/>
        </p:nvGrpSpPr>
        <p:grpSpPr>
          <a:xfrm>
            <a:off x="260151" y="3621152"/>
            <a:ext cx="961458" cy="532488"/>
            <a:chOff x="-2171840" y="3894080"/>
            <a:chExt cx="961458" cy="532488"/>
          </a:xfrm>
        </p:grpSpPr>
        <p:cxnSp>
          <p:nvCxnSpPr>
            <p:cNvPr id="158" name="Straight Connector 157"/>
            <p:cNvCxnSpPr/>
            <p:nvPr/>
          </p:nvCxnSpPr>
          <p:spPr>
            <a:xfrm>
              <a:off x="-2112507" y="4223932"/>
              <a:ext cx="127574" cy="2158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V="1">
              <a:off x="-1398252" y="4259050"/>
              <a:ext cx="139889" cy="419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366582" y="4075704"/>
              <a:ext cx="156200" cy="3065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2171840" y="4078799"/>
              <a:ext cx="179028" cy="6760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28444" b="74667" l="9778" r="92000">
                          <a14:backgroundMark x1="16000" y1="32444" x2="16000" y2="32444"/>
                          <a14:backgroundMark x1="27111" y1="32889" x2="27111" y2="32889"/>
                          <a14:backgroundMark x1="19556" y1="48889" x2="19556" y2="48889"/>
                          <a14:backgroundMark x1="19111" y1="66222" x2="19111" y2="66222"/>
                          <a14:backgroundMark x1="76444" y1="66667" x2="76444" y2="66667"/>
                          <a14:backgroundMark x1="81333" y1="47556" x2="81333" y2="47556"/>
                          <a14:backgroundMark x1="76889" y1="31556" x2="76889" y2="31556"/>
                          <a14:backgroundMark x1="87556" y1="70667" x2="87556" y2="70667"/>
                          <a14:backgroundMark x1="64889" y1="83111" x2="64889" y2="83111"/>
                          <a14:backgroundMark x1="27111" y1="71111" x2="27111" y2="71111"/>
                          <a14:backgroundMark x1="21778" y1="67111" x2="21778" y2="67111"/>
                          <a14:backgroundMark x1="15556" y1="70667" x2="15556" y2="70667"/>
                          <a14:backgroundMark x1="13333" y1="63556" x2="13333" y2="63556"/>
                          <a14:backgroundMark x1="12889" y1="69778" x2="12889" y2="69778"/>
                          <a14:backgroundMark x1="14222" y1="71111" x2="14222" y2="71111"/>
                          <a14:backgroundMark x1="20000" y1="72444" x2="20000" y2="72444"/>
                        </a14:backgroundRemoval>
                      </a14:imgEffect>
                    </a14:imgLayer>
                  </a14:imgProps>
                </a:ext>
              </a:extLst>
            </a:blip>
            <a:srcRect l="23923" t="29115" r="23305" b="25111"/>
            <a:stretch/>
          </p:blipFill>
          <p:spPr>
            <a:xfrm>
              <a:off x="-2034323" y="3894080"/>
              <a:ext cx="711843" cy="532488"/>
            </a:xfrm>
            <a:prstGeom prst="rect">
              <a:avLst/>
            </a:prstGeom>
          </p:spPr>
        </p:pic>
      </p:grpSp>
      <p:grpSp>
        <p:nvGrpSpPr>
          <p:cNvPr id="174" name="Group 173"/>
          <p:cNvGrpSpPr/>
          <p:nvPr/>
        </p:nvGrpSpPr>
        <p:grpSpPr>
          <a:xfrm>
            <a:off x="4967226" y="3742092"/>
            <a:ext cx="880526" cy="532488"/>
            <a:chOff x="-2131351" y="3894080"/>
            <a:chExt cx="880526" cy="532488"/>
          </a:xfrm>
        </p:grpSpPr>
        <p:cxnSp>
          <p:nvCxnSpPr>
            <p:cNvPr id="175" name="Straight Connector 174"/>
            <p:cNvCxnSpPr/>
            <p:nvPr/>
          </p:nvCxnSpPr>
          <p:spPr>
            <a:xfrm>
              <a:off x="-2044393" y="4178269"/>
              <a:ext cx="59460" cy="6724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a:endCxn id="179" idx="3"/>
            </p:cNvCxnSpPr>
            <p:nvPr/>
          </p:nvCxnSpPr>
          <p:spPr>
            <a:xfrm flipV="1">
              <a:off x="-1398252" y="4160324"/>
              <a:ext cx="75772" cy="10292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V="1">
              <a:off x="-1366582" y="4009295"/>
              <a:ext cx="115757" cy="9706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2131351" y="4046358"/>
              <a:ext cx="138539" cy="10004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179" name="Picture 178"/>
            <p:cNvPicPr>
              <a:picLocks noChangeAspect="1"/>
            </p:cNvPicPr>
            <p:nvPr/>
          </p:nvPicPr>
          <p:blipFill rotWithShape="1">
            <a:blip r:embed="rId4">
              <a:extLst>
                <a:ext uri="{BEBA8EAE-BF5A-486C-A8C5-ECC9F3942E4B}">
                  <a14:imgProps xmlns:a14="http://schemas.microsoft.com/office/drawing/2010/main">
                    <a14:imgLayer r:embed="rId5">
                      <a14:imgEffect>
                        <a14:backgroundRemoval t="28444" b="74667" l="9778" r="92000">
                          <a14:backgroundMark x1="16000" y1="32444" x2="16000" y2="32444"/>
                          <a14:backgroundMark x1="27111" y1="32889" x2="27111" y2="32889"/>
                          <a14:backgroundMark x1="19556" y1="48889" x2="19556" y2="48889"/>
                          <a14:backgroundMark x1="19111" y1="66222" x2="19111" y2="66222"/>
                          <a14:backgroundMark x1="76444" y1="66667" x2="76444" y2="66667"/>
                          <a14:backgroundMark x1="81333" y1="47556" x2="81333" y2="47556"/>
                          <a14:backgroundMark x1="76889" y1="31556" x2="76889" y2="31556"/>
                          <a14:backgroundMark x1="87556" y1="70667" x2="87556" y2="70667"/>
                          <a14:backgroundMark x1="64889" y1="83111" x2="64889" y2="83111"/>
                          <a14:backgroundMark x1="27111" y1="71111" x2="27111" y2="71111"/>
                          <a14:backgroundMark x1="21778" y1="67111" x2="21778" y2="67111"/>
                          <a14:backgroundMark x1="15556" y1="70667" x2="15556" y2="70667"/>
                          <a14:backgroundMark x1="13333" y1="63556" x2="13333" y2="63556"/>
                          <a14:backgroundMark x1="12889" y1="69778" x2="12889" y2="69778"/>
                          <a14:backgroundMark x1="14222" y1="71111" x2="14222" y2="71111"/>
                          <a14:backgroundMark x1="20000" y1="72444" x2="20000" y2="72444"/>
                        </a14:backgroundRemoval>
                      </a14:imgEffect>
                    </a14:imgLayer>
                  </a14:imgProps>
                </a:ext>
              </a:extLst>
            </a:blip>
            <a:srcRect l="23923" t="29115" r="23305" b="25111"/>
            <a:stretch/>
          </p:blipFill>
          <p:spPr>
            <a:xfrm>
              <a:off x="-2034323" y="3894080"/>
              <a:ext cx="711843" cy="532488"/>
            </a:xfrm>
            <a:prstGeom prst="rect">
              <a:avLst/>
            </a:prstGeom>
          </p:spPr>
        </p:pic>
      </p:grpSp>
      <p:grpSp>
        <p:nvGrpSpPr>
          <p:cNvPr id="180" name="Group 179"/>
          <p:cNvGrpSpPr/>
          <p:nvPr/>
        </p:nvGrpSpPr>
        <p:grpSpPr>
          <a:xfrm>
            <a:off x="9515383" y="3758081"/>
            <a:ext cx="823614" cy="590240"/>
            <a:chOff x="-2098229" y="3894080"/>
            <a:chExt cx="823614" cy="532488"/>
          </a:xfrm>
        </p:grpSpPr>
        <p:cxnSp>
          <p:nvCxnSpPr>
            <p:cNvPr id="181" name="Straight Connector 180"/>
            <p:cNvCxnSpPr/>
            <p:nvPr/>
          </p:nvCxnSpPr>
          <p:spPr>
            <a:xfrm flipV="1">
              <a:off x="-2034323" y="4245516"/>
              <a:ext cx="49390" cy="1430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1398252" y="4263247"/>
              <a:ext cx="61819" cy="472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flipV="1">
              <a:off x="-1366582" y="4068813"/>
              <a:ext cx="91967" cy="3754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2098229" y="4092261"/>
              <a:ext cx="105417" cy="541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185" name="Picture 184"/>
            <p:cNvPicPr>
              <a:picLocks noChangeAspect="1"/>
            </p:cNvPicPr>
            <p:nvPr/>
          </p:nvPicPr>
          <p:blipFill rotWithShape="1">
            <a:blip r:embed="rId4">
              <a:extLst>
                <a:ext uri="{BEBA8EAE-BF5A-486C-A8C5-ECC9F3942E4B}">
                  <a14:imgProps xmlns:a14="http://schemas.microsoft.com/office/drawing/2010/main">
                    <a14:imgLayer r:embed="rId5">
                      <a14:imgEffect>
                        <a14:backgroundRemoval t="28444" b="74667" l="9778" r="92000">
                          <a14:backgroundMark x1="16000" y1="32444" x2="16000" y2="32444"/>
                          <a14:backgroundMark x1="27111" y1="32889" x2="27111" y2="32889"/>
                          <a14:backgroundMark x1="19556" y1="48889" x2="19556" y2="48889"/>
                          <a14:backgroundMark x1="19111" y1="66222" x2="19111" y2="66222"/>
                          <a14:backgroundMark x1="76444" y1="66667" x2="76444" y2="66667"/>
                          <a14:backgroundMark x1="81333" y1="47556" x2="81333" y2="47556"/>
                          <a14:backgroundMark x1="76889" y1="31556" x2="76889" y2="31556"/>
                          <a14:backgroundMark x1="87556" y1="70667" x2="87556" y2="70667"/>
                          <a14:backgroundMark x1="64889" y1="83111" x2="64889" y2="83111"/>
                          <a14:backgroundMark x1="27111" y1="71111" x2="27111" y2="71111"/>
                          <a14:backgroundMark x1="21778" y1="67111" x2="21778" y2="67111"/>
                          <a14:backgroundMark x1="15556" y1="70667" x2="15556" y2="70667"/>
                          <a14:backgroundMark x1="13333" y1="63556" x2="13333" y2="63556"/>
                          <a14:backgroundMark x1="12889" y1="69778" x2="12889" y2="69778"/>
                          <a14:backgroundMark x1="14222" y1="71111" x2="14222" y2="71111"/>
                          <a14:backgroundMark x1="20000" y1="72444" x2="20000" y2="72444"/>
                        </a14:backgroundRemoval>
                      </a14:imgEffect>
                    </a14:imgLayer>
                  </a14:imgProps>
                </a:ext>
              </a:extLst>
            </a:blip>
            <a:srcRect l="23923" t="29115" r="23305" b="25111"/>
            <a:stretch/>
          </p:blipFill>
          <p:spPr>
            <a:xfrm>
              <a:off x="-2034323" y="3894080"/>
              <a:ext cx="711843" cy="532488"/>
            </a:xfrm>
            <a:prstGeom prst="rect">
              <a:avLst/>
            </a:prstGeom>
          </p:spPr>
        </p:pic>
      </p:grpSp>
      <p:cxnSp>
        <p:nvCxnSpPr>
          <p:cNvPr id="194" name="Straight Connector 193"/>
          <p:cNvCxnSpPr/>
          <p:nvPr/>
        </p:nvCxnSpPr>
        <p:spPr>
          <a:xfrm>
            <a:off x="1605778" y="639140"/>
            <a:ext cx="426657" cy="458166"/>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flipV="1">
            <a:off x="1565061" y="654129"/>
            <a:ext cx="416024" cy="429534"/>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538733" y="65929"/>
            <a:ext cx="599963" cy="769441"/>
          </a:xfrm>
          <a:prstGeom prst="rect">
            <a:avLst/>
          </a:prstGeom>
          <a:noFill/>
        </p:spPr>
        <p:txBody>
          <a:bodyPr wrap="square" rtlCol="0">
            <a:spAutoFit/>
          </a:bodyPr>
          <a:lstStyle/>
          <a:p>
            <a:r>
              <a:rPr lang="en-US" sz="4400" b="1" dirty="0">
                <a:solidFill>
                  <a:srgbClr val="FF0000"/>
                </a:solidFill>
                <a:latin typeface="Bradley Hand ITC" panose="03070402050302030203" pitchFamily="66" charset="0"/>
              </a:rPr>
              <a:t>6</a:t>
            </a:r>
          </a:p>
        </p:txBody>
      </p:sp>
      <p:sp>
        <p:nvSpPr>
          <p:cNvPr id="163" name="Rectangle 162">
            <a:extLst>
              <a:ext uri="{FF2B5EF4-FFF2-40B4-BE49-F238E27FC236}">
                <a16:creationId xmlns:a16="http://schemas.microsoft.com/office/drawing/2014/main" id="{487F67C6-A533-41AE-8EAE-5F215B16B810}"/>
              </a:ext>
            </a:extLst>
          </p:cNvPr>
          <p:cNvSpPr/>
          <p:nvPr/>
        </p:nvSpPr>
        <p:spPr>
          <a:xfrm>
            <a:off x="5713968" y="-1663624"/>
            <a:ext cx="10925965" cy="954107"/>
          </a:xfrm>
          <a:prstGeom prst="rect">
            <a:avLst/>
          </a:prstGeom>
        </p:spPr>
        <p:txBody>
          <a:bodyPr wrap="square">
            <a:spAutoFit/>
          </a:bodyPr>
          <a:lstStyle/>
          <a:p>
            <a:r>
              <a:rPr lang="en-US" sz="2800" dirty="0">
                <a:solidFill>
                  <a:prstClr val="black"/>
                </a:solidFill>
              </a:rPr>
              <a:t>However, during this pandemic, many people have masks on.  So the message has to be conveyed using body language. </a:t>
            </a:r>
            <a:endParaRPr lang="en-US" sz="4000" dirty="0"/>
          </a:p>
        </p:txBody>
      </p:sp>
      <p:sp>
        <p:nvSpPr>
          <p:cNvPr id="3" name="Rectangle 2">
            <a:extLst>
              <a:ext uri="{FF2B5EF4-FFF2-40B4-BE49-F238E27FC236}">
                <a16:creationId xmlns:a16="http://schemas.microsoft.com/office/drawing/2014/main" id="{487F67C6-A533-41AE-8EAE-5F215B16B810}"/>
              </a:ext>
            </a:extLst>
          </p:cNvPr>
          <p:cNvSpPr/>
          <p:nvPr/>
        </p:nvSpPr>
        <p:spPr>
          <a:xfrm>
            <a:off x="-1810256" y="-1470322"/>
            <a:ext cx="10925965" cy="523220"/>
          </a:xfrm>
          <a:prstGeom prst="rect">
            <a:avLst/>
          </a:prstGeom>
        </p:spPr>
        <p:txBody>
          <a:bodyPr wrap="square">
            <a:spAutoFit/>
          </a:bodyPr>
          <a:lstStyle/>
          <a:p>
            <a:r>
              <a:rPr lang="en-US" sz="2800" dirty="0">
                <a:solidFill>
                  <a:prstClr val="black"/>
                </a:solidFill>
              </a:rPr>
              <a:t>The 10 FT rule requires smiling and eye contact. </a:t>
            </a:r>
            <a:endParaRPr lang="en-US" sz="4000" dirty="0"/>
          </a:p>
        </p:txBody>
      </p:sp>
    </p:spTree>
    <p:extLst>
      <p:ext uri="{BB962C8B-B14F-4D97-AF65-F5344CB8AC3E}">
        <p14:creationId xmlns:p14="http://schemas.microsoft.com/office/powerpoint/2010/main" val="144761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childTnLst>
                                    <p:set>
                                      <p:cBhvr>
                                        <p:cTn id="20" dur="1" fill="hold">
                                          <p:stCondLst>
                                            <p:cond delay="0"/>
                                          </p:stCondLst>
                                        </p:cTn>
                                        <p:tgtEl>
                                          <p:spTgt spid="163"/>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6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2"/>
                                        </p:tgtEl>
                                        <p:attrNameLst>
                                          <p:attrName>style.visibility</p:attrName>
                                        </p:attrNameLst>
                                      </p:cBhvr>
                                      <p:to>
                                        <p:strVal val="visible"/>
                                      </p:to>
                                    </p:set>
                                    <p:animEffect transition="in" filter="wipe(left)">
                                      <p:cBhvr>
                                        <p:cTn id="31" dur="500"/>
                                        <p:tgtEl>
                                          <p:spTgt spid="152"/>
                                        </p:tgtEl>
                                      </p:cBhvr>
                                    </p:animEffect>
                                  </p:childTnLst>
                                </p:cTn>
                              </p:par>
                              <p:par>
                                <p:cTn id="32" presetID="22" presetClass="entr" presetSubtype="8" fill="hold" nodeType="withEffect">
                                  <p:stCondLst>
                                    <p:cond delay="1000"/>
                                  </p:stCondLst>
                                  <p:childTnLst>
                                    <p:set>
                                      <p:cBhvr>
                                        <p:cTn id="33" dur="1" fill="hold">
                                          <p:stCondLst>
                                            <p:cond delay="0"/>
                                          </p:stCondLst>
                                        </p:cTn>
                                        <p:tgtEl>
                                          <p:spTgt spid="146"/>
                                        </p:tgtEl>
                                        <p:attrNameLst>
                                          <p:attrName>style.visibility</p:attrName>
                                        </p:attrNameLst>
                                      </p:cBhvr>
                                      <p:to>
                                        <p:strVal val="visible"/>
                                      </p:to>
                                    </p:set>
                                    <p:animEffect transition="in" filter="wipe(left)">
                                      <p:cBhvr>
                                        <p:cTn id="34" dur="500"/>
                                        <p:tgtEl>
                                          <p:spTgt spid="146"/>
                                        </p:tgtEl>
                                      </p:cBhvr>
                                    </p:animEffect>
                                  </p:childTnLst>
                                </p:cTn>
                              </p:par>
                            </p:childTnLst>
                          </p:cTn>
                        </p:par>
                        <p:par>
                          <p:cTn id="35" fill="hold">
                            <p:stCondLst>
                              <p:cond delay="1500"/>
                            </p:stCondLst>
                            <p:childTnLst>
                              <p:par>
                                <p:cTn id="36" presetID="10" presetClass="exit" presetSubtype="0" fill="hold" nodeType="afterEffect">
                                  <p:stCondLst>
                                    <p:cond delay="0"/>
                                  </p:stCondLst>
                                  <p:childTnLst>
                                    <p:animEffect transition="out" filter="fade">
                                      <p:cBhvr>
                                        <p:cTn id="37" dur="500"/>
                                        <p:tgtEl>
                                          <p:spTgt spid="152"/>
                                        </p:tgtEl>
                                      </p:cBhvr>
                                    </p:animEffect>
                                    <p:set>
                                      <p:cBhvr>
                                        <p:cTn id="38" dur="1" fill="hold">
                                          <p:stCondLst>
                                            <p:cond delay="499"/>
                                          </p:stCondLst>
                                        </p:cTn>
                                        <p:tgtEl>
                                          <p:spTgt spid="152"/>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46"/>
                                        </p:tgtEl>
                                      </p:cBhvr>
                                    </p:animEffect>
                                    <p:set>
                                      <p:cBhvr>
                                        <p:cTn id="41" dur="1" fill="hold">
                                          <p:stCondLst>
                                            <p:cond delay="499"/>
                                          </p:stCondLst>
                                        </p:cTn>
                                        <p:tgtEl>
                                          <p:spTgt spid="14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2"/>
                                        </p:tgtEl>
                                        <p:attrNameLst>
                                          <p:attrName>style.visibility</p:attrName>
                                        </p:attrNameLst>
                                      </p:cBhvr>
                                      <p:to>
                                        <p:strVal val="visible"/>
                                      </p:to>
                                    </p:set>
                                    <p:animEffect transition="in" filter="fade">
                                      <p:cBhvr>
                                        <p:cTn id="46" dur="500"/>
                                        <p:tgtEl>
                                          <p:spTgt spid="142"/>
                                        </p:tgtEl>
                                      </p:cBhvr>
                                    </p:animEffect>
                                  </p:childTnLst>
                                </p:cTn>
                              </p:par>
                              <p:par>
                                <p:cTn id="47" presetID="42" presetClass="entr" presetSubtype="0" fill="hold" grpId="0" nodeType="withEffect">
                                  <p:stCondLst>
                                    <p:cond delay="750"/>
                                  </p:stCondLst>
                                  <p:childTnLst>
                                    <p:set>
                                      <p:cBhvr>
                                        <p:cTn id="48" dur="1" fill="hold">
                                          <p:stCondLst>
                                            <p:cond delay="0"/>
                                          </p:stCondLst>
                                        </p:cTn>
                                        <p:tgtEl>
                                          <p:spTgt spid="149"/>
                                        </p:tgtEl>
                                        <p:attrNameLst>
                                          <p:attrName>style.visibility</p:attrName>
                                        </p:attrNameLst>
                                      </p:cBhvr>
                                      <p:to>
                                        <p:strVal val="visible"/>
                                      </p:to>
                                    </p:set>
                                    <p:animEffect transition="in" filter="fade">
                                      <p:cBhvr>
                                        <p:cTn id="49" dur="1000"/>
                                        <p:tgtEl>
                                          <p:spTgt spid="149"/>
                                        </p:tgtEl>
                                      </p:cBhvr>
                                    </p:animEffect>
                                    <p:anim calcmode="lin" valueType="num">
                                      <p:cBhvr>
                                        <p:cTn id="50" dur="1000" fill="hold"/>
                                        <p:tgtEl>
                                          <p:spTgt spid="149"/>
                                        </p:tgtEl>
                                        <p:attrNameLst>
                                          <p:attrName>ppt_x</p:attrName>
                                        </p:attrNameLst>
                                      </p:cBhvr>
                                      <p:tavLst>
                                        <p:tav tm="0">
                                          <p:val>
                                            <p:strVal val="#ppt_x"/>
                                          </p:val>
                                        </p:tav>
                                        <p:tav tm="100000">
                                          <p:val>
                                            <p:strVal val="#ppt_x"/>
                                          </p:val>
                                        </p:tav>
                                      </p:tavLst>
                                    </p:anim>
                                    <p:anim calcmode="lin" valueType="num">
                                      <p:cBhvr>
                                        <p:cTn id="51" dur="1000" fill="hold"/>
                                        <p:tgtEl>
                                          <p:spTgt spid="14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1000"/>
                                  </p:stCondLst>
                                  <p:childTnLst>
                                    <p:set>
                                      <p:cBhvr>
                                        <p:cTn id="53" dur="1" fill="hold">
                                          <p:stCondLst>
                                            <p:cond delay="0"/>
                                          </p:stCondLst>
                                        </p:cTn>
                                        <p:tgtEl>
                                          <p:spTgt spid="155"/>
                                        </p:tgtEl>
                                        <p:attrNameLst>
                                          <p:attrName>style.visibility</p:attrName>
                                        </p:attrNameLst>
                                      </p:cBhvr>
                                      <p:to>
                                        <p:strVal val="visible"/>
                                      </p:to>
                                    </p:set>
                                    <p:animEffect transition="in" filter="fade">
                                      <p:cBhvr>
                                        <p:cTn id="54" dur="1000"/>
                                        <p:tgtEl>
                                          <p:spTgt spid="155"/>
                                        </p:tgtEl>
                                      </p:cBhvr>
                                    </p:animEffect>
                                    <p:anim calcmode="lin" valueType="num">
                                      <p:cBhvr>
                                        <p:cTn id="55" dur="1000" fill="hold"/>
                                        <p:tgtEl>
                                          <p:spTgt spid="155"/>
                                        </p:tgtEl>
                                        <p:attrNameLst>
                                          <p:attrName>ppt_x</p:attrName>
                                        </p:attrNameLst>
                                      </p:cBhvr>
                                      <p:tavLst>
                                        <p:tav tm="0">
                                          <p:val>
                                            <p:strVal val="#ppt_x"/>
                                          </p:val>
                                        </p:tav>
                                        <p:tav tm="100000">
                                          <p:val>
                                            <p:strVal val="#ppt_x"/>
                                          </p:val>
                                        </p:tav>
                                      </p:tavLst>
                                    </p:anim>
                                    <p:anim calcmode="lin" valueType="num">
                                      <p:cBhvr>
                                        <p:cTn id="56" dur="1000" fill="hold"/>
                                        <p:tgtEl>
                                          <p:spTgt spid="15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5" grpId="0" animBg="1"/>
      <p:bldP spid="163" grpId="0"/>
      <p:bldP spid="163" grpId="1"/>
      <p:bldP spid="163" grpId="2"/>
      <p:bldP spid="3" grpId="0"/>
      <p:bldP spid="3" grpId="1"/>
      <p:bldP spid="3" grpId="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1E515-8A6E-4D4B-ABBF-043310D3AA64}"/>
              </a:ext>
            </a:extLst>
          </p:cNvPr>
          <p:cNvSpPr>
            <a:spLocks noGrp="1"/>
          </p:cNvSpPr>
          <p:nvPr>
            <p:ph type="title"/>
          </p:nvPr>
        </p:nvSpPr>
        <p:spPr/>
        <p:txBody>
          <a:bodyPr/>
          <a:lstStyle/>
          <a:p>
            <a:r>
              <a:rPr lang="en-US" dirty="0"/>
              <a:t>Small Actions That Strengthen Culture</a:t>
            </a:r>
          </a:p>
        </p:txBody>
      </p:sp>
      <p:sp>
        <p:nvSpPr>
          <p:cNvPr id="3" name="Content Placeholder 2">
            <a:extLst>
              <a:ext uri="{FF2B5EF4-FFF2-40B4-BE49-F238E27FC236}">
                <a16:creationId xmlns:a16="http://schemas.microsoft.com/office/drawing/2014/main" id="{7F73DF80-C307-41F3-8FAF-3E6D1D4E948A}"/>
              </a:ext>
            </a:extLst>
          </p:cNvPr>
          <p:cNvSpPr>
            <a:spLocks noGrp="1"/>
          </p:cNvSpPr>
          <p:nvPr>
            <p:ph idx="1"/>
          </p:nvPr>
        </p:nvSpPr>
        <p:spPr>
          <a:xfrm>
            <a:off x="609600" y="1600201"/>
            <a:ext cx="11582400" cy="879819"/>
          </a:xfrm>
        </p:spPr>
        <p:txBody>
          <a:bodyPr>
            <a:normAutofit/>
          </a:bodyPr>
          <a:lstStyle/>
          <a:p>
            <a:r>
              <a:rPr lang="en-US" dirty="0"/>
              <a:t>Something simple like acknowledging others and smiling have a big impact.</a:t>
            </a:r>
          </a:p>
          <a:p>
            <a:endParaRPr lang="en-US" dirty="0"/>
          </a:p>
          <a:p>
            <a:endParaRPr lang="en-US" dirty="0"/>
          </a:p>
          <a:p>
            <a:endParaRPr lang="en-US" dirty="0"/>
          </a:p>
        </p:txBody>
      </p:sp>
      <p:pic>
        <p:nvPicPr>
          <p:cNvPr id="9218" name="Picture 2" descr="Image result for disneyland logo">
            <a:extLst>
              <a:ext uri="{FF2B5EF4-FFF2-40B4-BE49-F238E27FC236}">
                <a16:creationId xmlns:a16="http://schemas.microsoft.com/office/drawing/2014/main" id="{A57A69C9-14C9-4DCA-BBEB-052060E101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040" y="3500399"/>
            <a:ext cx="2205037" cy="12642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144249-A2E8-4196-815C-2552E0C43395}"/>
              </a:ext>
            </a:extLst>
          </p:cNvPr>
          <p:cNvPicPr>
            <a:picLocks noChangeAspect="1"/>
          </p:cNvPicPr>
          <p:nvPr/>
        </p:nvPicPr>
        <p:blipFill>
          <a:blip r:embed="rId7"/>
          <a:stretch>
            <a:fillRect/>
          </a:stretch>
        </p:blipFill>
        <p:spPr>
          <a:xfrm>
            <a:off x="2223643" y="2195688"/>
            <a:ext cx="1702596" cy="1272760"/>
          </a:xfrm>
          <a:prstGeom prst="rect">
            <a:avLst/>
          </a:prstGeom>
        </p:spPr>
      </p:pic>
      <p:sp>
        <p:nvSpPr>
          <p:cNvPr id="9" name="Content Placeholder 2">
            <a:extLst>
              <a:ext uri="{FF2B5EF4-FFF2-40B4-BE49-F238E27FC236}">
                <a16:creationId xmlns:a16="http://schemas.microsoft.com/office/drawing/2014/main" id="{B4B8A6E1-7967-481C-B2F9-A5FDB96B06CB}"/>
              </a:ext>
            </a:extLst>
          </p:cNvPr>
          <p:cNvSpPr txBox="1">
            <a:spLocks/>
          </p:cNvSpPr>
          <p:nvPr/>
        </p:nvSpPr>
        <p:spPr>
          <a:xfrm>
            <a:off x="1427778" y="4764620"/>
            <a:ext cx="9491663" cy="146626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Successful companies of theme parks, hotel chains, retail stores, and even hospitals practice some form of the </a:t>
            </a:r>
            <a:r>
              <a:rPr lang="en-US" b="1" dirty="0"/>
              <a:t>5/10 way.</a:t>
            </a:r>
          </a:p>
          <a:p>
            <a:pPr algn="ctr"/>
            <a:endParaRPr lang="en-US" dirty="0"/>
          </a:p>
          <a:p>
            <a:pPr algn="ctr"/>
            <a:endParaRPr lang="en-US" dirty="0"/>
          </a:p>
          <a:p>
            <a:pPr algn="ctr"/>
            <a:endParaRPr lang="en-US" dirty="0"/>
          </a:p>
        </p:txBody>
      </p:sp>
      <p:pic>
        <p:nvPicPr>
          <p:cNvPr id="1030" name="Picture 6" descr="Kaiser Permanente to close 21 medical clinics in wake of ...">
            <a:extLst>
              <a:ext uri="{FF2B5EF4-FFF2-40B4-BE49-F238E27FC236}">
                <a16:creationId xmlns:a16="http://schemas.microsoft.com/office/drawing/2014/main" id="{CF2CC5FB-D641-4064-80A4-DC00954C5B4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7914" b="25855"/>
          <a:stretch/>
        </p:blipFill>
        <p:spPr bwMode="auto">
          <a:xfrm>
            <a:off x="4305481" y="3221799"/>
            <a:ext cx="2815564" cy="11087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ick-fil-A Logo | Letter C | Logos and Types | Real Letter Logos">
            <a:extLst>
              <a:ext uri="{FF2B5EF4-FFF2-40B4-BE49-F238E27FC236}">
                <a16:creationId xmlns:a16="http://schemas.microsoft.com/office/drawing/2014/main" id="{D110DFBE-E8A7-48BC-95BB-E0E66FAC2D40}"/>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26842" t="18246" r="22180" b="20234"/>
          <a:stretch/>
        </p:blipFill>
        <p:spPr bwMode="auto">
          <a:xfrm>
            <a:off x="7863716" y="2195688"/>
            <a:ext cx="1907912" cy="23024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ist of all Trader Joe's store locations in the USA | ScrapeHero ...">
            <a:extLst>
              <a:ext uri="{FF2B5EF4-FFF2-40B4-BE49-F238E27FC236}">
                <a16:creationId xmlns:a16="http://schemas.microsoft.com/office/drawing/2014/main" id="{56B7CE8E-37F6-490C-B6C0-7F86A9E676A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1666" t="25972" r="13492" b="23614"/>
          <a:stretch/>
        </p:blipFill>
        <p:spPr bwMode="auto">
          <a:xfrm>
            <a:off x="9899561" y="2713810"/>
            <a:ext cx="2133600" cy="165884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90310851"/>
      </p:ext>
    </p:extLst>
  </p:cSld>
  <p:clrMapOvr>
    <a:masterClrMapping/>
  </p:clrMapOvr>
  <mc:AlternateContent xmlns:mc="http://schemas.openxmlformats.org/markup-compatibility/2006" xmlns:p14="http://schemas.microsoft.com/office/powerpoint/2010/main">
    <mc:Choice Requires="p14">
      <p:transition spd="slow" p14:dur="2000" advTm="31308"/>
    </mc:Choice>
    <mc:Fallback xmlns="">
      <p:transition spd="slow" advTm="31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p:tgtEl>
                                          <p:spTgt spid="9218"/>
                                        </p:tgtEl>
                                        <p:attrNameLst>
                                          <p:attrName>ppt_x</p:attrName>
                                        </p:attrNameLst>
                                      </p:cBhvr>
                                      <p:tavLst>
                                        <p:tav tm="0">
                                          <p:val>
                                            <p:strVal val="#ppt_x-#ppt_w*1.125000"/>
                                          </p:val>
                                        </p:tav>
                                        <p:tav tm="100000">
                                          <p:val>
                                            <p:strVal val="#ppt_x"/>
                                          </p:val>
                                        </p:tav>
                                      </p:tavLst>
                                    </p:anim>
                                    <p:animEffect transition="in" filter="wipe(right)">
                                      <p:cBhvr>
                                        <p:cTn id="12" dur="500"/>
                                        <p:tgtEl>
                                          <p:spTgt spid="9218"/>
                                        </p:tgtEl>
                                      </p:cBhvr>
                                    </p:animEffect>
                                  </p:childTnLst>
                                </p:cTn>
                              </p:par>
                            </p:childTnLst>
                          </p:cTn>
                        </p:par>
                        <p:par>
                          <p:cTn id="13" fill="hold">
                            <p:stCondLst>
                              <p:cond delay="500"/>
                            </p:stCondLst>
                            <p:childTnLst>
                              <p:par>
                                <p:cTn id="14" presetID="1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childTnLst>
                          </p:cTn>
                        </p:par>
                        <p:par>
                          <p:cTn id="18" fill="hold">
                            <p:stCondLst>
                              <p:cond delay="1000"/>
                            </p:stCondLst>
                            <p:childTnLst>
                              <p:par>
                                <p:cTn id="19" presetID="12" presetClass="entr" presetSubtype="1" fill="hold" nodeType="after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additive="base">
                                        <p:cTn id="21" dur="500"/>
                                        <p:tgtEl>
                                          <p:spTgt spid="1030"/>
                                        </p:tgtEl>
                                        <p:attrNameLst>
                                          <p:attrName>ppt_y</p:attrName>
                                        </p:attrNameLst>
                                      </p:cBhvr>
                                      <p:tavLst>
                                        <p:tav tm="0">
                                          <p:val>
                                            <p:strVal val="#ppt_y-#ppt_h*1.125000"/>
                                          </p:val>
                                        </p:tav>
                                        <p:tav tm="100000">
                                          <p:val>
                                            <p:strVal val="#ppt_y"/>
                                          </p:val>
                                        </p:tav>
                                      </p:tavLst>
                                    </p:anim>
                                    <p:animEffect transition="in" filter="wipe(down)">
                                      <p:cBhvr>
                                        <p:cTn id="22" dur="500"/>
                                        <p:tgtEl>
                                          <p:spTgt spid="1030"/>
                                        </p:tgtEl>
                                      </p:cBhvr>
                                    </p:animEffect>
                                  </p:childTnLst>
                                </p:cTn>
                              </p:par>
                            </p:childTnLst>
                          </p:cTn>
                        </p:par>
                        <p:par>
                          <p:cTn id="23" fill="hold">
                            <p:stCondLst>
                              <p:cond delay="1500"/>
                            </p:stCondLst>
                            <p:childTnLst>
                              <p:par>
                                <p:cTn id="24" presetID="12" presetClass="entr" presetSubtype="4" fill="hold" nodeType="afterEffect">
                                  <p:stCondLst>
                                    <p:cond delay="0"/>
                                  </p:stCondLst>
                                  <p:childTnLst>
                                    <p:set>
                                      <p:cBhvr>
                                        <p:cTn id="25" dur="1" fill="hold">
                                          <p:stCondLst>
                                            <p:cond delay="0"/>
                                          </p:stCondLst>
                                        </p:cTn>
                                        <p:tgtEl>
                                          <p:spTgt spid="1034"/>
                                        </p:tgtEl>
                                        <p:attrNameLst>
                                          <p:attrName>style.visibility</p:attrName>
                                        </p:attrNameLst>
                                      </p:cBhvr>
                                      <p:to>
                                        <p:strVal val="visible"/>
                                      </p:to>
                                    </p:set>
                                    <p:anim calcmode="lin" valueType="num">
                                      <p:cBhvr additive="base">
                                        <p:cTn id="26" dur="500"/>
                                        <p:tgtEl>
                                          <p:spTgt spid="1034"/>
                                        </p:tgtEl>
                                        <p:attrNameLst>
                                          <p:attrName>ppt_y</p:attrName>
                                        </p:attrNameLst>
                                      </p:cBhvr>
                                      <p:tavLst>
                                        <p:tav tm="0">
                                          <p:val>
                                            <p:strVal val="#ppt_y+#ppt_h*1.125000"/>
                                          </p:val>
                                        </p:tav>
                                        <p:tav tm="100000">
                                          <p:val>
                                            <p:strVal val="#ppt_y"/>
                                          </p:val>
                                        </p:tav>
                                      </p:tavLst>
                                    </p:anim>
                                    <p:animEffect transition="in" filter="wipe(up)">
                                      <p:cBhvr>
                                        <p:cTn id="27" dur="500"/>
                                        <p:tgtEl>
                                          <p:spTgt spid="1034"/>
                                        </p:tgtEl>
                                      </p:cBhvr>
                                    </p:animEffect>
                                  </p:childTnLst>
                                </p:cTn>
                              </p:par>
                            </p:childTnLst>
                          </p:cTn>
                        </p:par>
                        <p:par>
                          <p:cTn id="28" fill="hold">
                            <p:stCondLst>
                              <p:cond delay="2000"/>
                            </p:stCondLst>
                            <p:childTnLst>
                              <p:par>
                                <p:cTn id="29" presetID="12" presetClass="entr" presetSubtype="2" fill="hold" nodeType="afterEffect">
                                  <p:stCondLst>
                                    <p:cond delay="0"/>
                                  </p:stCondLst>
                                  <p:childTnLst>
                                    <p:set>
                                      <p:cBhvr>
                                        <p:cTn id="30" dur="1" fill="hold">
                                          <p:stCondLst>
                                            <p:cond delay="0"/>
                                          </p:stCondLst>
                                        </p:cTn>
                                        <p:tgtEl>
                                          <p:spTgt spid="1036"/>
                                        </p:tgtEl>
                                        <p:attrNameLst>
                                          <p:attrName>style.visibility</p:attrName>
                                        </p:attrNameLst>
                                      </p:cBhvr>
                                      <p:to>
                                        <p:strVal val="visible"/>
                                      </p:to>
                                    </p:set>
                                    <p:anim calcmode="lin" valueType="num">
                                      <p:cBhvr additive="base">
                                        <p:cTn id="31" dur="500"/>
                                        <p:tgtEl>
                                          <p:spTgt spid="1036"/>
                                        </p:tgtEl>
                                        <p:attrNameLst>
                                          <p:attrName>ppt_x</p:attrName>
                                        </p:attrNameLst>
                                      </p:cBhvr>
                                      <p:tavLst>
                                        <p:tav tm="0">
                                          <p:val>
                                            <p:strVal val="#ppt_x+#ppt_w*1.125000"/>
                                          </p:val>
                                        </p:tav>
                                        <p:tav tm="100000">
                                          <p:val>
                                            <p:strVal val="#ppt_x"/>
                                          </p:val>
                                        </p:tav>
                                      </p:tavLst>
                                    </p:anim>
                                    <p:animEffect transition="in" filter="wipe(left)">
                                      <p:cBhvr>
                                        <p:cTn id="32" dur="500"/>
                                        <p:tgtEl>
                                          <p:spTgt spid="1036"/>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5"/>
                </p:tgtEl>
              </p:cMediaNode>
            </p:audio>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EA3897-7C11-4562-AD06-807121BD8F9D}"/>
              </a:ext>
            </a:extLst>
          </p:cNvPr>
          <p:cNvSpPr/>
          <p:nvPr/>
        </p:nvSpPr>
        <p:spPr>
          <a:xfrm>
            <a:off x="4790993" y="827846"/>
            <a:ext cx="6644759" cy="4474717"/>
          </a:xfrm>
          <a:prstGeom prst="rect">
            <a:avLst/>
          </a:prstGeom>
          <a:no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42" name="Picture 2" descr="Related image">
            <a:extLst>
              <a:ext uri="{FF2B5EF4-FFF2-40B4-BE49-F238E27FC236}">
                <a16:creationId xmlns:a16="http://schemas.microsoft.com/office/drawing/2014/main" id="{D45F2EE9-0A96-491D-8311-285AE40DD0A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30712" y="190531"/>
            <a:ext cx="2765323" cy="22122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E349290-0477-46D4-AD61-6165BD20313F}"/>
              </a:ext>
            </a:extLst>
          </p:cNvPr>
          <p:cNvPicPr>
            <a:picLocks noChangeAspect="1"/>
          </p:cNvPicPr>
          <p:nvPr/>
        </p:nvPicPr>
        <p:blipFill rotWithShape="1">
          <a:blip r:embed="rId6"/>
          <a:srcRect b="38011"/>
          <a:stretch/>
        </p:blipFill>
        <p:spPr>
          <a:xfrm>
            <a:off x="88491" y="-45445"/>
            <a:ext cx="5197417" cy="6221301"/>
          </a:xfrm>
          <a:prstGeom prst="rect">
            <a:avLst/>
          </a:prstGeom>
        </p:spPr>
      </p:pic>
      <p:sp>
        <p:nvSpPr>
          <p:cNvPr id="6" name="Title 1">
            <a:extLst>
              <a:ext uri="{FF2B5EF4-FFF2-40B4-BE49-F238E27FC236}">
                <a16:creationId xmlns:a16="http://schemas.microsoft.com/office/drawing/2014/main" id="{D922BD10-BC8D-48EB-91D5-37634D10B87D}"/>
              </a:ext>
            </a:extLst>
          </p:cNvPr>
          <p:cNvSpPr>
            <a:spLocks noGrp="1"/>
          </p:cNvSpPr>
          <p:nvPr>
            <p:ph type="title"/>
          </p:nvPr>
        </p:nvSpPr>
        <p:spPr>
          <a:xfrm>
            <a:off x="5060221" y="1935468"/>
            <a:ext cx="6375531" cy="3367095"/>
          </a:xfrm>
          <a:solidFill>
            <a:srgbClr val="4D4D4D"/>
          </a:solidFill>
          <a:ln w="88900">
            <a:solidFill>
              <a:srgbClr val="3DCCCA"/>
            </a:solidFill>
          </a:ln>
        </p:spPr>
        <p:txBody>
          <a:bodyPr>
            <a:normAutofit/>
          </a:bodyPr>
          <a:lstStyle/>
          <a:p>
            <a:pPr algn="ctr"/>
            <a:r>
              <a:rPr lang="en-US" dirty="0">
                <a:solidFill>
                  <a:srgbClr val="FFC000"/>
                </a:solidFill>
              </a:rPr>
              <a:t>We challenge you to try </a:t>
            </a:r>
            <a:br>
              <a:rPr lang="en-US" dirty="0">
                <a:solidFill>
                  <a:srgbClr val="FFC000"/>
                </a:solidFill>
              </a:rPr>
            </a:br>
            <a:r>
              <a:rPr lang="en-US" sz="2500" dirty="0">
                <a:solidFill>
                  <a:srgbClr val="FFC000"/>
                </a:solidFill>
              </a:rPr>
              <a:t>                  </a:t>
            </a:r>
            <a:br>
              <a:rPr lang="en-US" dirty="0">
                <a:solidFill>
                  <a:srgbClr val="FFC000"/>
                </a:solidFill>
              </a:rPr>
            </a:br>
            <a:r>
              <a:rPr lang="en-US" dirty="0">
                <a:solidFill>
                  <a:srgbClr val="FFC000"/>
                </a:solidFill>
              </a:rPr>
              <a:t>The 5/10 Way </a:t>
            </a:r>
            <a:br>
              <a:rPr lang="en-US" dirty="0">
                <a:solidFill>
                  <a:srgbClr val="FFC000"/>
                </a:solidFill>
              </a:rPr>
            </a:br>
            <a:br>
              <a:rPr lang="en-US" sz="2500" dirty="0">
                <a:solidFill>
                  <a:srgbClr val="FFC000"/>
                </a:solidFill>
              </a:rPr>
            </a:br>
            <a:r>
              <a:rPr lang="en-US" dirty="0">
                <a:solidFill>
                  <a:srgbClr val="FFC000"/>
                </a:solidFill>
              </a:rPr>
              <a:t>every single day!</a:t>
            </a:r>
          </a:p>
        </p:txBody>
      </p:sp>
      <p:cxnSp>
        <p:nvCxnSpPr>
          <p:cNvPr id="9" name="Straight Connector 8"/>
          <p:cNvCxnSpPr/>
          <p:nvPr/>
        </p:nvCxnSpPr>
        <p:spPr>
          <a:xfrm flipV="1">
            <a:off x="7552854" y="3318956"/>
            <a:ext cx="416024" cy="429534"/>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537583" y="2748938"/>
            <a:ext cx="599963" cy="861774"/>
          </a:xfrm>
          <a:prstGeom prst="rect">
            <a:avLst/>
          </a:prstGeom>
          <a:noFill/>
        </p:spPr>
        <p:txBody>
          <a:bodyPr wrap="square" rtlCol="0">
            <a:spAutoFit/>
          </a:bodyPr>
          <a:lstStyle/>
          <a:p>
            <a:r>
              <a:rPr lang="en-US" sz="5000" b="1" dirty="0">
                <a:solidFill>
                  <a:srgbClr val="FF0000"/>
                </a:solidFill>
                <a:latin typeface="Bradley Hand ITC" panose="03070402050302030203" pitchFamily="66" charset="0"/>
              </a:rPr>
              <a:t>6</a:t>
            </a:r>
          </a:p>
        </p:txBody>
      </p:sp>
      <p:grpSp>
        <p:nvGrpSpPr>
          <p:cNvPr id="8" name="Group 7"/>
          <p:cNvGrpSpPr>
            <a:grpSpLocks noChangeAspect="1"/>
          </p:cNvGrpSpPr>
          <p:nvPr/>
        </p:nvGrpSpPr>
        <p:grpSpPr>
          <a:xfrm rot="350849">
            <a:off x="1236706" y="2223779"/>
            <a:ext cx="2997254" cy="1620631"/>
            <a:chOff x="-2059917" y="3925170"/>
            <a:chExt cx="810935" cy="493727"/>
          </a:xfrm>
        </p:grpSpPr>
        <p:cxnSp>
          <p:nvCxnSpPr>
            <p:cNvPr id="13" name="Straight Connector 12"/>
            <p:cNvCxnSpPr/>
            <p:nvPr/>
          </p:nvCxnSpPr>
          <p:spPr>
            <a:xfrm rot="21249151" flipV="1">
              <a:off x="-1365374" y="4015519"/>
              <a:ext cx="116392" cy="3215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21249151">
              <a:off x="-2059917" y="4059339"/>
              <a:ext cx="83723" cy="7193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28444" b="74667" l="9778" r="92000">
                          <a14:backgroundMark x1="16000" y1="32444" x2="16000" y2="32444"/>
                          <a14:backgroundMark x1="27111" y1="32889" x2="27111" y2="32889"/>
                          <a14:backgroundMark x1="19556" y1="48889" x2="19556" y2="48889"/>
                          <a14:backgroundMark x1="19111" y1="66222" x2="19111" y2="66222"/>
                          <a14:backgroundMark x1="76444" y1="66667" x2="76444" y2="66667"/>
                          <a14:backgroundMark x1="81333" y1="47556" x2="81333" y2="47556"/>
                          <a14:backgroundMark x1="76889" y1="31556" x2="76889" y2="31556"/>
                          <a14:backgroundMark x1="87556" y1="70667" x2="87556" y2="70667"/>
                          <a14:backgroundMark x1="64889" y1="83111" x2="64889" y2="83111"/>
                          <a14:backgroundMark x1="27111" y1="71111" x2="27111" y2="71111"/>
                          <a14:backgroundMark x1="21778" y1="67111" x2="21778" y2="67111"/>
                          <a14:backgroundMark x1="15556" y1="70667" x2="15556" y2="70667"/>
                          <a14:backgroundMark x1="13333" y1="63556" x2="13333" y2="63556"/>
                          <a14:backgroundMark x1="12889" y1="69778" x2="12889" y2="69778"/>
                          <a14:backgroundMark x1="14222" y1="71111" x2="14222" y2="71111"/>
                          <a14:backgroundMark x1="20000" y1="72444" x2="20000" y2="72444"/>
                        </a14:backgroundRemoval>
                      </a14:imgEffect>
                    </a14:imgLayer>
                  </a14:imgProps>
                </a:ext>
              </a:extLst>
            </a:blip>
            <a:srcRect l="23923" t="29115" r="23305" b="25111"/>
            <a:stretch/>
          </p:blipFill>
          <p:spPr>
            <a:xfrm>
              <a:off x="-2010626" y="3925170"/>
              <a:ext cx="688379" cy="493727"/>
            </a:xfrm>
            <a:prstGeom prst="rect">
              <a:avLst/>
            </a:prstGeom>
          </p:spPr>
        </p:pic>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49422280"/>
      </p:ext>
    </p:extLst>
  </p:cSld>
  <p:clrMapOvr>
    <a:masterClrMapping/>
  </p:clrMapOvr>
  <mc:AlternateContent xmlns:mc="http://schemas.openxmlformats.org/markup-compatibility/2006" xmlns:p14="http://schemas.microsoft.com/office/powerpoint/2010/main">
    <mc:Choice Requires="p14">
      <p:transition spd="slow" p14:dur="2000" advTm="8327"/>
    </mc:Choice>
    <mc:Fallback xmlns="">
      <p:transition spd="slow" advTm="8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EA3897-7C11-4562-AD06-807121BD8F9D}"/>
              </a:ext>
            </a:extLst>
          </p:cNvPr>
          <p:cNvSpPr/>
          <p:nvPr/>
        </p:nvSpPr>
        <p:spPr>
          <a:xfrm>
            <a:off x="1046416" y="790619"/>
            <a:ext cx="9958468" cy="4623410"/>
          </a:xfrm>
          <a:prstGeom prst="rect">
            <a:avLst/>
          </a:prstGeom>
          <a:no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4000" b="1" dirty="0">
              <a:solidFill>
                <a:srgbClr val="000000"/>
              </a:solidFill>
            </a:endParaRPr>
          </a:p>
          <a:p>
            <a:pPr algn="ctr"/>
            <a:r>
              <a:rPr lang="en-US" sz="3800" b="1" dirty="0">
                <a:solidFill>
                  <a:srgbClr val="000000"/>
                </a:solidFill>
              </a:rPr>
              <a:t>Do you know anyone who has been hesitant to change?</a:t>
            </a:r>
          </a:p>
        </p:txBody>
      </p:sp>
      <p:sp>
        <p:nvSpPr>
          <p:cNvPr id="2" name="TextBox 1"/>
          <p:cNvSpPr txBox="1"/>
          <p:nvPr/>
        </p:nvSpPr>
        <p:spPr>
          <a:xfrm>
            <a:off x="3418808" y="3102324"/>
            <a:ext cx="5213684" cy="707886"/>
          </a:xfrm>
          <a:prstGeom prst="rect">
            <a:avLst/>
          </a:prstGeom>
          <a:noFill/>
        </p:spPr>
        <p:txBody>
          <a:bodyPr wrap="square" rtlCol="0">
            <a:spAutoFit/>
          </a:bodyPr>
          <a:lstStyle/>
          <a:p>
            <a:pPr algn="ctr"/>
            <a:r>
              <a:rPr lang="en-US" sz="4000" b="1" dirty="0">
                <a:solidFill>
                  <a:srgbClr val="000000"/>
                </a:solidFill>
              </a:rPr>
              <a:t>Be Patient!</a:t>
            </a:r>
          </a:p>
        </p:txBody>
      </p:sp>
      <p:sp>
        <p:nvSpPr>
          <p:cNvPr id="4" name="TextBox 3"/>
          <p:cNvSpPr txBox="1"/>
          <p:nvPr/>
        </p:nvSpPr>
        <p:spPr>
          <a:xfrm>
            <a:off x="1997869" y="2917658"/>
            <a:ext cx="7972925" cy="1077218"/>
          </a:xfrm>
          <a:prstGeom prst="rect">
            <a:avLst/>
          </a:prstGeom>
          <a:noFill/>
        </p:spPr>
        <p:txBody>
          <a:bodyPr wrap="square" rtlCol="0">
            <a:spAutoFit/>
          </a:bodyPr>
          <a:lstStyle/>
          <a:p>
            <a:pPr algn="ctr"/>
            <a:r>
              <a:rPr lang="en-US" sz="3200" dirty="0">
                <a:solidFill>
                  <a:srgbClr val="000000"/>
                </a:solidFill>
              </a:rPr>
              <a:t>Changing culture takes time because people are resistant to change.</a:t>
            </a:r>
          </a:p>
        </p:txBody>
      </p:sp>
      <p:sp>
        <p:nvSpPr>
          <p:cNvPr id="5" name="TextBox 4"/>
          <p:cNvSpPr txBox="1"/>
          <p:nvPr/>
        </p:nvSpPr>
        <p:spPr>
          <a:xfrm>
            <a:off x="2733923" y="2917658"/>
            <a:ext cx="7090611" cy="1077218"/>
          </a:xfrm>
          <a:prstGeom prst="rect">
            <a:avLst/>
          </a:prstGeom>
          <a:noFill/>
        </p:spPr>
        <p:txBody>
          <a:bodyPr wrap="square" rtlCol="0">
            <a:spAutoFit/>
          </a:bodyPr>
          <a:lstStyle/>
          <a:p>
            <a:pPr algn="ctr"/>
            <a:r>
              <a:rPr lang="en-US" sz="3200" dirty="0">
                <a:solidFill>
                  <a:srgbClr val="000000"/>
                </a:solidFill>
              </a:rPr>
              <a:t>Staff grow comfortable with their current circumstances.</a:t>
            </a:r>
          </a:p>
        </p:txBody>
      </p:sp>
      <p:sp>
        <p:nvSpPr>
          <p:cNvPr id="6" name="TextBox 5"/>
          <p:cNvSpPr txBox="1"/>
          <p:nvPr/>
        </p:nvSpPr>
        <p:spPr>
          <a:xfrm>
            <a:off x="2587663" y="2917658"/>
            <a:ext cx="7090611" cy="1077218"/>
          </a:xfrm>
          <a:prstGeom prst="rect">
            <a:avLst/>
          </a:prstGeom>
          <a:noFill/>
        </p:spPr>
        <p:txBody>
          <a:bodyPr wrap="square" rtlCol="0">
            <a:spAutoFit/>
          </a:bodyPr>
          <a:lstStyle/>
          <a:p>
            <a:pPr algn="ctr"/>
            <a:r>
              <a:rPr lang="en-US" sz="3200" dirty="0">
                <a:solidFill>
                  <a:srgbClr val="000000"/>
                </a:solidFill>
              </a:rPr>
              <a:t>Change has to be implemented gradually, and with an optimistic outlook.</a:t>
            </a:r>
          </a:p>
        </p:txBody>
      </p:sp>
      <p:sp>
        <p:nvSpPr>
          <p:cNvPr id="9" name="TextBox 8"/>
          <p:cNvSpPr txBox="1"/>
          <p:nvPr/>
        </p:nvSpPr>
        <p:spPr>
          <a:xfrm>
            <a:off x="963781" y="2486771"/>
            <a:ext cx="10041103" cy="1323439"/>
          </a:xfrm>
          <a:prstGeom prst="rect">
            <a:avLst/>
          </a:prstGeom>
          <a:noFill/>
        </p:spPr>
        <p:txBody>
          <a:bodyPr wrap="square" rtlCol="0">
            <a:spAutoFit/>
          </a:bodyPr>
          <a:lstStyle/>
          <a:p>
            <a:pPr algn="ctr"/>
            <a:r>
              <a:rPr lang="en-US" sz="4000" b="1" dirty="0">
                <a:solidFill>
                  <a:srgbClr val="000000"/>
                </a:solidFill>
                <a:cs typeface="Arial" panose="020B0604020202020204" pitchFamily="34" charset="0"/>
              </a:rPr>
              <a:t>When change is looked at as an opportunity, team members will be more receptive.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33506188"/>
      </p:ext>
    </p:extLst>
  </p:cSld>
  <p:clrMapOvr>
    <a:masterClrMapping/>
  </p:clrMapOvr>
  <mc:AlternateContent xmlns:mc="http://schemas.openxmlformats.org/markup-compatibility/2006" xmlns:p14="http://schemas.microsoft.com/office/powerpoint/2010/main">
    <mc:Choice Requires="p14">
      <p:transition spd="slow" p14:dur="2000" advTm="57231"/>
    </mc:Choice>
    <mc:Fallback xmlns="">
      <p:transition spd="slow" advTm="5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249"/>
                                          </p:stCondLst>
                                        </p:cTn>
                                        <p:tgtEl>
                                          <p:spTgt spid="2"/>
                                        </p:tgtEl>
                                        <p:attrNameLst>
                                          <p:attrName>style.visibility</p:attrName>
                                        </p:attrNameLst>
                                      </p:cBhvr>
                                      <p:to>
                                        <p:strVal val="visible"/>
                                      </p:to>
                                    </p:set>
                                  </p:childTnLst>
                                </p:cTn>
                              </p:par>
                              <p:par>
                                <p:cTn id="13" presetID="6" presetClass="emph" presetSubtype="0" fill="hold" grpId="1" nodeType="withEffect">
                                  <p:stCondLst>
                                    <p:cond delay="0"/>
                                  </p:stCondLst>
                                  <p:childTnLst>
                                    <p:animScale>
                                      <p:cBhvr>
                                        <p:cTn id="14" dur="250" fill="hold"/>
                                        <p:tgtEl>
                                          <p:spTgt spid="2"/>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xit" presetSubtype="0" fill="hold" grpId="2"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7">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7" grpId="0" uiExpand="1" build="allAtOnce"/>
      <p:bldP spid="2" grpId="0"/>
      <p:bldP spid="2" grpId="1"/>
      <p:bldP spid="2" grpId="2"/>
      <p:bldP spid="4" grpId="0"/>
      <p:bldP spid="4" grpId="1"/>
      <p:bldP spid="5" grpId="0"/>
      <p:bldP spid="5" grpId="1"/>
      <p:bldP spid="6" grpId="0"/>
      <p:bldP spid="6"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7961E-2F90-4BF0-A3E8-05179957D7CD}"/>
              </a:ext>
            </a:extLst>
          </p:cNvPr>
          <p:cNvSpPr>
            <a:spLocks noGrp="1"/>
          </p:cNvSpPr>
          <p:nvPr>
            <p:ph type="title"/>
          </p:nvPr>
        </p:nvSpPr>
        <p:spPr/>
        <p:txBody>
          <a:bodyPr/>
          <a:lstStyle/>
          <a:p>
            <a:r>
              <a:rPr lang="en-US" dirty="0"/>
              <a:t>Your Emotions are Contagious</a:t>
            </a:r>
          </a:p>
        </p:txBody>
      </p:sp>
      <p:sp>
        <p:nvSpPr>
          <p:cNvPr id="10" name="Rectangle 9">
            <a:extLst>
              <a:ext uri="{FF2B5EF4-FFF2-40B4-BE49-F238E27FC236}">
                <a16:creationId xmlns:a16="http://schemas.microsoft.com/office/drawing/2014/main" id="{38F9E4DB-BBEC-442C-AF1E-823D24EF63D0}"/>
              </a:ext>
            </a:extLst>
          </p:cNvPr>
          <p:cNvSpPr/>
          <p:nvPr/>
        </p:nvSpPr>
        <p:spPr>
          <a:xfrm>
            <a:off x="876301" y="1541869"/>
            <a:ext cx="10529636" cy="1384995"/>
          </a:xfrm>
          <a:prstGeom prst="rect">
            <a:avLst/>
          </a:prstGeom>
        </p:spPr>
        <p:txBody>
          <a:bodyPr wrap="square">
            <a:spAutoFit/>
          </a:bodyPr>
          <a:lstStyle/>
          <a:p>
            <a:pPr lvl="0"/>
            <a:r>
              <a:rPr lang="en-US" sz="2800" b="1" dirty="0">
                <a:solidFill>
                  <a:srgbClr val="000000"/>
                </a:solidFill>
              </a:rPr>
              <a:t>QUESTION:</a:t>
            </a:r>
          </a:p>
          <a:p>
            <a:pPr lvl="0"/>
            <a:r>
              <a:rPr lang="en-US" sz="2800" dirty="0">
                <a:solidFill>
                  <a:srgbClr val="000000"/>
                </a:solidFill>
              </a:rPr>
              <a:t>Have you ever had someone laugh, or smile at you, and you instinctively smiled back, no matter how you were feeling?</a:t>
            </a:r>
          </a:p>
        </p:txBody>
      </p:sp>
      <p:sp>
        <p:nvSpPr>
          <p:cNvPr id="15" name="Rectangle 14">
            <a:extLst>
              <a:ext uri="{FF2B5EF4-FFF2-40B4-BE49-F238E27FC236}">
                <a16:creationId xmlns:a16="http://schemas.microsoft.com/office/drawing/2014/main" id="{ADC0BD3D-9E55-4A8C-8150-2D47EF716D2D}"/>
              </a:ext>
            </a:extLst>
          </p:cNvPr>
          <p:cNvSpPr/>
          <p:nvPr/>
        </p:nvSpPr>
        <p:spPr>
          <a:xfrm>
            <a:off x="876301" y="3476994"/>
            <a:ext cx="10100184" cy="1686616"/>
          </a:xfrm>
          <a:prstGeom prst="rect">
            <a:avLst/>
          </a:prstGeom>
        </p:spPr>
        <p:txBody>
          <a:bodyPr wrap="square">
            <a:spAutoFit/>
          </a:bodyPr>
          <a:lstStyle/>
          <a:p>
            <a:pPr lvl="0"/>
            <a:r>
              <a:rPr lang="en-US" sz="2800" b="1" dirty="0">
                <a:solidFill>
                  <a:srgbClr val="000000"/>
                </a:solidFill>
              </a:rPr>
              <a:t>WHY DOES THIS HAPPEN?</a:t>
            </a:r>
          </a:p>
          <a:p>
            <a:pPr lvl="0">
              <a:lnSpc>
                <a:spcPct val="90000"/>
              </a:lnSpc>
            </a:pPr>
            <a:r>
              <a:rPr lang="en-US" sz="2800" dirty="0">
                <a:solidFill>
                  <a:srgbClr val="000000"/>
                </a:solidFill>
              </a:rPr>
              <a:t>Mirror neurons in your brain cause you to unconsciously mimic actions around you, like a yawn or a smile. Emotions can also be contagious, like stress, anxiety and joy.</a:t>
            </a:r>
          </a:p>
        </p:txBody>
      </p:sp>
      <p:sp>
        <p:nvSpPr>
          <p:cNvPr id="3" name="AutoShape 2" descr="Me Smile GIFs | Ten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Laughing Giggling GIF - Laughing Giggling Lol - Discover &amp; Share GIF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13515" y="1581974"/>
            <a:ext cx="6225756" cy="349702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56923009"/>
      </p:ext>
    </p:extLst>
  </p:cSld>
  <p:clrMapOvr>
    <a:masterClrMapping/>
  </p:clrMapOvr>
  <mc:AlternateContent xmlns:mc="http://schemas.openxmlformats.org/markup-compatibility/2006" xmlns:p14="http://schemas.microsoft.com/office/powerpoint/2010/main">
    <mc:Choice Requires="p14">
      <p:transition spd="slow" p14:dur="2000" advTm="75477"/>
    </mc:Choice>
    <mc:Fallback xmlns="">
      <p:transition spd="slow" advTm="75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childTnLst>
                                </p:cTn>
                              </p:par>
                              <p:par>
                                <p:cTn id="14" presetID="1" presetClass="exit" presetSubtype="0" fill="hold" grpId="1" nodeType="with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 presetClass="exit" presetSubtype="0" fill="hold" nodeType="withEffect">
                                  <p:stCondLst>
                                    <p:cond delay="0"/>
                                  </p:stCondLst>
                                  <p:childTnLst>
                                    <p:set>
                                      <p:cBhvr>
                                        <p:cTn id="22" dur="1" fill="hold">
                                          <p:stCondLst>
                                            <p:cond delay="0"/>
                                          </p:stCondLst>
                                        </p:cTn>
                                        <p:tgtEl>
                                          <p:spTgt spid="2052"/>
                                        </p:tgtEl>
                                        <p:attrNameLst>
                                          <p:attrName>style.visibility</p:attrName>
                                        </p:attrNameLst>
                                      </p:cBhvr>
                                      <p:to>
                                        <p:strVal val="hidden"/>
                                      </p:to>
                                    </p:set>
                                  </p:childTnLst>
                                </p:cTn>
                              </p:par>
                              <p:par>
                                <p:cTn id="23" presetID="1" presetClass="entr" presetSubtype="0" fill="hold" grpId="2"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10" grpId="0"/>
      <p:bldP spid="10" grpId="1"/>
      <p:bldP spid="10" grpId="2"/>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7961E-2F90-4BF0-A3E8-05179957D7CD}"/>
              </a:ext>
            </a:extLst>
          </p:cNvPr>
          <p:cNvSpPr>
            <a:spLocks noGrp="1"/>
          </p:cNvSpPr>
          <p:nvPr>
            <p:ph type="title"/>
          </p:nvPr>
        </p:nvSpPr>
        <p:spPr/>
        <p:txBody>
          <a:bodyPr/>
          <a:lstStyle/>
          <a:p>
            <a:r>
              <a:rPr lang="en-US" dirty="0"/>
              <a:t>What Mirror Will You Hold Up?</a:t>
            </a:r>
          </a:p>
        </p:txBody>
      </p:sp>
      <p:sp>
        <p:nvSpPr>
          <p:cNvPr id="9" name="AutoShape 18" descr="Avoiding Mirrors: A Poor Reflection of Me &amp; My Weight | SparkPeople"/>
          <p:cNvSpPr>
            <a:spLocks noChangeAspect="1" noChangeArrowheads="1"/>
          </p:cNvSpPr>
          <p:nvPr/>
        </p:nvSpPr>
        <p:spPr bwMode="auto">
          <a:xfrm>
            <a:off x="-361507" y="-661547"/>
            <a:ext cx="821882" cy="8218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Handsome man looking in mirror — Stock Photo © belchonock #18953498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andsome man looking in mirror — Stock Photo © belchonock #18953498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09600" y="1490184"/>
            <a:ext cx="5143500" cy="3970318"/>
          </a:xfrm>
          <a:prstGeom prst="rect">
            <a:avLst/>
          </a:prstGeom>
          <a:noFill/>
        </p:spPr>
        <p:txBody>
          <a:bodyPr wrap="square" rtlCol="0">
            <a:spAutoFit/>
          </a:bodyPr>
          <a:lstStyle/>
          <a:p>
            <a:r>
              <a:rPr lang="en-US" sz="4200" dirty="0">
                <a:solidFill>
                  <a:srgbClr val="000000"/>
                </a:solidFill>
              </a:rPr>
              <a:t>What you show your team will be reflected back upon you.</a:t>
            </a:r>
          </a:p>
          <a:p>
            <a:endParaRPr lang="en-US" sz="4200" dirty="0">
              <a:solidFill>
                <a:srgbClr val="000000"/>
              </a:solidFill>
            </a:endParaRPr>
          </a:p>
          <a:p>
            <a:r>
              <a:rPr lang="en-US" sz="4200" dirty="0">
                <a:solidFill>
                  <a:srgbClr val="000000"/>
                </a:solidFill>
              </a:rPr>
              <a:t>What is your reflection going to be?</a:t>
            </a:r>
          </a:p>
        </p:txBody>
      </p:sp>
      <p:pic>
        <p:nvPicPr>
          <p:cNvPr id="2050" name="Picture 2" descr="Conair Conair LED Reflections Mirror | Ulta Beau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8199" y="1143001"/>
            <a:ext cx="2682193" cy="466468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606477868"/>
      </p:ext>
    </p:extLst>
  </p:cSld>
  <p:clrMapOvr>
    <a:masterClrMapping/>
  </p:clrMapOvr>
  <mc:AlternateContent xmlns:mc="http://schemas.openxmlformats.org/markup-compatibility/2006" xmlns:p14="http://schemas.microsoft.com/office/powerpoint/2010/main">
    <mc:Choice Requires="p14">
      <p:transition spd="slow" p14:dur="2000" advTm="32705"/>
    </mc:Choice>
    <mc:Fallback xmlns="">
      <p:transition spd="slow" advTm="32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7961E-2F90-4BF0-A3E8-05179957D7CD}"/>
              </a:ext>
            </a:extLst>
          </p:cNvPr>
          <p:cNvSpPr>
            <a:spLocks noGrp="1"/>
          </p:cNvSpPr>
          <p:nvPr>
            <p:ph type="title"/>
          </p:nvPr>
        </p:nvSpPr>
        <p:spPr/>
        <p:txBody>
          <a:bodyPr/>
          <a:lstStyle/>
          <a:p>
            <a:r>
              <a:rPr lang="en-US" dirty="0"/>
              <a:t>You’re Actions are Contagious</a:t>
            </a:r>
          </a:p>
        </p:txBody>
      </p:sp>
      <p:pic>
        <p:nvPicPr>
          <p:cNvPr id="12292" name="Picture 4" descr="Related image">
            <a:extLst>
              <a:ext uri="{FF2B5EF4-FFF2-40B4-BE49-F238E27FC236}">
                <a16:creationId xmlns:a16="http://schemas.microsoft.com/office/drawing/2014/main" id="{5FEF6C28-74EB-4850-8B71-3C52A5A219F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80746" y="846138"/>
            <a:ext cx="5791200" cy="5791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8F9E4DB-BBEC-442C-AF1E-823D24EF63D0}"/>
              </a:ext>
            </a:extLst>
          </p:cNvPr>
          <p:cNvSpPr/>
          <p:nvPr/>
        </p:nvSpPr>
        <p:spPr>
          <a:xfrm>
            <a:off x="2558142" y="1541869"/>
            <a:ext cx="8418344" cy="1298817"/>
          </a:xfrm>
          <a:prstGeom prst="rect">
            <a:avLst/>
          </a:prstGeom>
        </p:spPr>
        <p:txBody>
          <a:bodyPr wrap="square">
            <a:spAutoFit/>
          </a:bodyPr>
          <a:lstStyle/>
          <a:p>
            <a:pPr lvl="0"/>
            <a:r>
              <a:rPr lang="en-US" sz="2800" b="1" dirty="0">
                <a:solidFill>
                  <a:srgbClr val="000000"/>
                </a:solidFill>
              </a:rPr>
              <a:t>QUESTION:</a:t>
            </a:r>
          </a:p>
          <a:p>
            <a:pPr lvl="0">
              <a:lnSpc>
                <a:spcPct val="90000"/>
              </a:lnSpc>
            </a:pPr>
            <a:r>
              <a:rPr lang="en-US" sz="2800" dirty="0">
                <a:solidFill>
                  <a:srgbClr val="000000"/>
                </a:solidFill>
              </a:rPr>
              <a:t>Have you ever yawned, not because you were tired or sleepy, but because you saw someone else yawn first?</a:t>
            </a:r>
          </a:p>
        </p:txBody>
      </p:sp>
      <p:sp>
        <p:nvSpPr>
          <p:cNvPr id="15" name="Rectangle 14">
            <a:extLst>
              <a:ext uri="{FF2B5EF4-FFF2-40B4-BE49-F238E27FC236}">
                <a16:creationId xmlns:a16="http://schemas.microsoft.com/office/drawing/2014/main" id="{ADC0BD3D-9E55-4A8C-8150-2D47EF716D2D}"/>
              </a:ext>
            </a:extLst>
          </p:cNvPr>
          <p:cNvSpPr/>
          <p:nvPr/>
        </p:nvSpPr>
        <p:spPr>
          <a:xfrm>
            <a:off x="2558142" y="2912727"/>
            <a:ext cx="8418344" cy="1298817"/>
          </a:xfrm>
          <a:prstGeom prst="rect">
            <a:avLst/>
          </a:prstGeom>
        </p:spPr>
        <p:txBody>
          <a:bodyPr wrap="square">
            <a:spAutoFit/>
          </a:bodyPr>
          <a:lstStyle/>
          <a:p>
            <a:pPr lvl="0"/>
            <a:r>
              <a:rPr lang="en-US" sz="2800" b="1" dirty="0">
                <a:solidFill>
                  <a:srgbClr val="000000"/>
                </a:solidFill>
              </a:rPr>
              <a:t>WHY?</a:t>
            </a:r>
          </a:p>
          <a:p>
            <a:pPr lvl="0">
              <a:lnSpc>
                <a:spcPct val="90000"/>
              </a:lnSpc>
            </a:pPr>
            <a:r>
              <a:rPr lang="en-US" sz="2800" dirty="0">
                <a:solidFill>
                  <a:srgbClr val="000000"/>
                </a:solidFill>
              </a:rPr>
              <a:t>Mirror neurons in your brain cause you to unconsciously mimic actions around you, like a yawn or a smile.</a:t>
            </a:r>
          </a:p>
        </p:txBody>
      </p:sp>
      <p:sp>
        <p:nvSpPr>
          <p:cNvPr id="16" name="Rectangle 15">
            <a:extLst>
              <a:ext uri="{FF2B5EF4-FFF2-40B4-BE49-F238E27FC236}">
                <a16:creationId xmlns:a16="http://schemas.microsoft.com/office/drawing/2014/main" id="{B95B7454-AE83-45B4-B340-0DDF0DDB7146}"/>
              </a:ext>
            </a:extLst>
          </p:cNvPr>
          <p:cNvSpPr/>
          <p:nvPr/>
        </p:nvSpPr>
        <p:spPr>
          <a:xfrm>
            <a:off x="2558142" y="4283585"/>
            <a:ext cx="8719457" cy="1686616"/>
          </a:xfrm>
          <a:prstGeom prst="rect">
            <a:avLst/>
          </a:prstGeom>
        </p:spPr>
        <p:txBody>
          <a:bodyPr wrap="square">
            <a:spAutoFit/>
          </a:bodyPr>
          <a:lstStyle/>
          <a:p>
            <a:pPr lvl="0"/>
            <a:r>
              <a:rPr lang="en-US" sz="2800" b="1" dirty="0">
                <a:solidFill>
                  <a:srgbClr val="000000"/>
                </a:solidFill>
              </a:rPr>
              <a:t>RESEARCH SHOWS:</a:t>
            </a:r>
          </a:p>
          <a:p>
            <a:pPr lvl="0">
              <a:lnSpc>
                <a:spcPct val="90000"/>
              </a:lnSpc>
            </a:pPr>
            <a:r>
              <a:rPr lang="en-US" sz="2800" dirty="0">
                <a:solidFill>
                  <a:srgbClr val="000000"/>
                </a:solidFill>
              </a:rPr>
              <a:t>Not only yawns and smiles are contagious but also negative emotions like stress, anxiety, boredom, and positive emotions like joy, confidence and commitment.</a:t>
            </a:r>
          </a:p>
        </p:txBody>
      </p:sp>
    </p:spTree>
    <p:extLst>
      <p:ext uri="{BB962C8B-B14F-4D97-AF65-F5344CB8AC3E}">
        <p14:creationId xmlns:p14="http://schemas.microsoft.com/office/powerpoint/2010/main" val="390966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nodeType="withEffect">
                                  <p:stCondLst>
                                    <p:cond delay="4000"/>
                                  </p:stCondLst>
                                  <p:childTnLst>
                                    <p:animEffect transition="out" filter="fade">
                                      <p:cBhvr>
                                        <p:cTn id="9" dur="500"/>
                                        <p:tgtEl>
                                          <p:spTgt spid="12292"/>
                                        </p:tgtEl>
                                      </p:cBhvr>
                                    </p:animEffect>
                                    <p:set>
                                      <p:cBhvr>
                                        <p:cTn id="10" dur="1" fill="hold">
                                          <p:stCondLst>
                                            <p:cond delay="499"/>
                                          </p:stCondLst>
                                        </p:cTn>
                                        <p:tgtEl>
                                          <p:spTgt spid="1229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02B05-FFFA-4858-B561-0EB61FE93854}"/>
              </a:ext>
            </a:extLst>
          </p:cNvPr>
          <p:cNvSpPr>
            <a:spLocks noGrp="1"/>
          </p:cNvSpPr>
          <p:nvPr>
            <p:ph type="title"/>
          </p:nvPr>
        </p:nvSpPr>
        <p:spPr>
          <a:xfrm>
            <a:off x="609600" y="185738"/>
            <a:ext cx="10972800" cy="1143000"/>
          </a:xfrm>
        </p:spPr>
        <p:txBody>
          <a:bodyPr/>
          <a:lstStyle/>
          <a:p>
            <a:pPr algn="ctr"/>
            <a:r>
              <a:rPr lang="en-US" dirty="0"/>
              <a:t>Respect in the Workplace Starts With You  </a:t>
            </a:r>
          </a:p>
        </p:txBody>
      </p:sp>
      <p:pic>
        <p:nvPicPr>
          <p:cNvPr id="83" name="Picture 82">
            <a:extLst>
              <a:ext uri="{FF2B5EF4-FFF2-40B4-BE49-F238E27FC236}">
                <a16:creationId xmlns:a16="http://schemas.microsoft.com/office/drawing/2014/main" id="{0ED4E1BD-B882-4383-A84B-06CFB6B54D4E}"/>
              </a:ext>
            </a:extLst>
          </p:cNvPr>
          <p:cNvPicPr>
            <a:picLocks noChangeAspect="1"/>
          </p:cNvPicPr>
          <p:nvPr/>
        </p:nvPicPr>
        <p:blipFill>
          <a:blip r:embed="rId5"/>
          <a:stretch>
            <a:fillRect/>
          </a:stretch>
        </p:blipFill>
        <p:spPr>
          <a:xfrm>
            <a:off x="8001487" y="1609874"/>
            <a:ext cx="2115495" cy="3554276"/>
          </a:xfrm>
          <a:prstGeom prst="rect">
            <a:avLst/>
          </a:prstGeom>
        </p:spPr>
      </p:pic>
      <p:pic>
        <p:nvPicPr>
          <p:cNvPr id="134" name="Picture 133">
            <a:extLst>
              <a:ext uri="{FF2B5EF4-FFF2-40B4-BE49-F238E27FC236}">
                <a16:creationId xmlns:a16="http://schemas.microsoft.com/office/drawing/2014/main" id="{6CB6EC9D-2D78-465A-8F6D-E3066F6CE2C5}"/>
              </a:ext>
            </a:extLst>
          </p:cNvPr>
          <p:cNvPicPr>
            <a:picLocks noChangeAspect="1"/>
          </p:cNvPicPr>
          <p:nvPr/>
        </p:nvPicPr>
        <p:blipFill>
          <a:blip r:embed="rId6"/>
          <a:stretch>
            <a:fillRect/>
          </a:stretch>
        </p:blipFill>
        <p:spPr>
          <a:xfrm>
            <a:off x="10027648" y="1721030"/>
            <a:ext cx="2054530" cy="3596952"/>
          </a:xfrm>
          <a:prstGeom prst="rect">
            <a:avLst/>
          </a:prstGeom>
        </p:spPr>
      </p:pic>
      <p:sp>
        <p:nvSpPr>
          <p:cNvPr id="135" name="Content Placeholder 2">
            <a:extLst>
              <a:ext uri="{FF2B5EF4-FFF2-40B4-BE49-F238E27FC236}">
                <a16:creationId xmlns:a16="http://schemas.microsoft.com/office/drawing/2014/main" id="{BAFA217D-4E54-4385-8297-983B51C2B2B5}"/>
              </a:ext>
            </a:extLst>
          </p:cNvPr>
          <p:cNvSpPr>
            <a:spLocks noGrp="1"/>
          </p:cNvSpPr>
          <p:nvPr>
            <p:ph idx="1"/>
          </p:nvPr>
        </p:nvSpPr>
        <p:spPr>
          <a:xfrm>
            <a:off x="445369" y="5131997"/>
            <a:ext cx="10710862" cy="1118120"/>
          </a:xfrm>
        </p:spPr>
        <p:txBody>
          <a:bodyPr>
            <a:noAutofit/>
          </a:bodyPr>
          <a:lstStyle/>
          <a:p>
            <a:pPr algn="ctr">
              <a:lnSpc>
                <a:spcPct val="80000"/>
              </a:lnSpc>
            </a:pPr>
            <a:r>
              <a:rPr lang="en-US" sz="3600" dirty="0"/>
              <a:t>No matter what your role is, you have the choice to create a respectful workplace culture. </a:t>
            </a:r>
          </a:p>
        </p:txBody>
      </p:sp>
      <p:grpSp>
        <p:nvGrpSpPr>
          <p:cNvPr id="10" name="Group 9">
            <a:extLst>
              <a:ext uri="{FF2B5EF4-FFF2-40B4-BE49-F238E27FC236}">
                <a16:creationId xmlns:a16="http://schemas.microsoft.com/office/drawing/2014/main" id="{1DD8CAC1-45FE-4D95-A188-41FA4E38D619}"/>
              </a:ext>
            </a:extLst>
          </p:cNvPr>
          <p:cNvGrpSpPr/>
          <p:nvPr/>
        </p:nvGrpSpPr>
        <p:grpSpPr>
          <a:xfrm>
            <a:off x="2297377" y="1721030"/>
            <a:ext cx="1828350" cy="3469780"/>
            <a:chOff x="3385804" y="1238101"/>
            <a:chExt cx="1411044" cy="2537719"/>
          </a:xfrm>
        </p:grpSpPr>
        <p:sp>
          <p:nvSpPr>
            <p:cNvPr id="11" name="Freeform: Shape 411">
              <a:extLst>
                <a:ext uri="{FF2B5EF4-FFF2-40B4-BE49-F238E27FC236}">
                  <a16:creationId xmlns:a16="http://schemas.microsoft.com/office/drawing/2014/main" id="{0918C5BB-C94F-492F-8552-F176A2BDE4A6}"/>
                </a:ext>
              </a:extLst>
            </p:cNvPr>
            <p:cNvSpPr/>
            <p:nvPr/>
          </p:nvSpPr>
          <p:spPr>
            <a:xfrm rot="553791">
              <a:off x="4552166" y="2808531"/>
              <a:ext cx="244682" cy="254013"/>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8648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412">
              <a:extLst>
                <a:ext uri="{FF2B5EF4-FFF2-40B4-BE49-F238E27FC236}">
                  <a16:creationId xmlns:a16="http://schemas.microsoft.com/office/drawing/2014/main" id="{B1CE0350-7AD6-4376-B029-515ACCAAEE55}"/>
                </a:ext>
              </a:extLst>
            </p:cNvPr>
            <p:cNvSpPr/>
            <p:nvPr/>
          </p:nvSpPr>
          <p:spPr>
            <a:xfrm rot="20597524" flipH="1">
              <a:off x="4369465" y="2249220"/>
              <a:ext cx="246571" cy="638770"/>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solidFill>
              <a:srgbClr val="D631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728EDA0-0299-4CE1-B281-5AE989F04232}"/>
                </a:ext>
              </a:extLst>
            </p:cNvPr>
            <p:cNvGrpSpPr/>
            <p:nvPr/>
          </p:nvGrpSpPr>
          <p:grpSpPr>
            <a:xfrm>
              <a:off x="3844441" y="2993033"/>
              <a:ext cx="497405" cy="782787"/>
              <a:chOff x="3099492" y="2811140"/>
              <a:chExt cx="446993" cy="609778"/>
            </a:xfrm>
          </p:grpSpPr>
          <p:sp>
            <p:nvSpPr>
              <p:cNvPr id="43" name="Freeform: Shape 443">
                <a:extLst>
                  <a:ext uri="{FF2B5EF4-FFF2-40B4-BE49-F238E27FC236}">
                    <a16:creationId xmlns:a16="http://schemas.microsoft.com/office/drawing/2014/main" id="{326DB3B8-9DD8-4D81-A327-4FF7485759A8}"/>
                  </a:ext>
                </a:extLst>
              </p:cNvPr>
              <p:cNvSpPr/>
              <p:nvPr/>
            </p:nvSpPr>
            <p:spPr>
              <a:xfrm>
                <a:off x="3106295" y="2811140"/>
                <a:ext cx="434064" cy="535781"/>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 h="535781">
                    <a:moveTo>
                      <a:pt x="0" y="11906"/>
                    </a:moveTo>
                    <a:cubicBezTo>
                      <a:pt x="187325" y="53181"/>
                      <a:pt x="372268" y="49212"/>
                      <a:pt x="547688" y="0"/>
                    </a:cubicBezTo>
                    <a:cubicBezTo>
                      <a:pt x="549275" y="177006"/>
                      <a:pt x="550863" y="354012"/>
                      <a:pt x="552450" y="531018"/>
                    </a:cubicBezTo>
                    <a:lnTo>
                      <a:pt x="319086" y="535781"/>
                    </a:lnTo>
                    <a:lnTo>
                      <a:pt x="295275" y="111918"/>
                    </a:lnTo>
                    <a:lnTo>
                      <a:pt x="295275" y="111918"/>
                    </a:lnTo>
                    <a:lnTo>
                      <a:pt x="257175" y="111918"/>
                    </a:lnTo>
                    <a:lnTo>
                      <a:pt x="254793" y="531018"/>
                    </a:lnTo>
                    <a:lnTo>
                      <a:pt x="4762" y="531018"/>
                    </a:lnTo>
                    <a:cubicBezTo>
                      <a:pt x="3175" y="353218"/>
                      <a:pt x="1587" y="189706"/>
                      <a:pt x="0" y="11906"/>
                    </a:cubicBezTo>
                    <a:close/>
                  </a:path>
                </a:pathLst>
              </a:custGeom>
              <a:solidFill>
                <a:srgbClr val="37373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 name="Chord 14349">
                <a:extLst>
                  <a:ext uri="{FF2B5EF4-FFF2-40B4-BE49-F238E27FC236}">
                    <a16:creationId xmlns:a16="http://schemas.microsoft.com/office/drawing/2014/main" id="{154C73C3-B358-4DE2-B346-696D8078108A}"/>
                  </a:ext>
                </a:extLst>
              </p:cNvPr>
              <p:cNvSpPr/>
              <p:nvPr/>
            </p:nvSpPr>
            <p:spPr>
              <a:xfrm rot="9046579">
                <a:off x="3346743" y="3270759"/>
                <a:ext cx="199742" cy="150159"/>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5" name="Chord 14349">
                <a:extLst>
                  <a:ext uri="{FF2B5EF4-FFF2-40B4-BE49-F238E27FC236}">
                    <a16:creationId xmlns:a16="http://schemas.microsoft.com/office/drawing/2014/main" id="{3D1F4902-F482-4036-BD7F-35A1D802F0BF}"/>
                  </a:ext>
                </a:extLst>
              </p:cNvPr>
              <p:cNvSpPr/>
              <p:nvPr/>
            </p:nvSpPr>
            <p:spPr>
              <a:xfrm rot="12553421" flipH="1">
                <a:off x="3099492" y="3260869"/>
                <a:ext cx="209064" cy="157167"/>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414">
              <a:extLst>
                <a:ext uri="{FF2B5EF4-FFF2-40B4-BE49-F238E27FC236}">
                  <a16:creationId xmlns:a16="http://schemas.microsoft.com/office/drawing/2014/main" id="{C824B9DF-956E-47B9-9135-7A5773B7EC95}"/>
                </a:ext>
              </a:extLst>
            </p:cNvPr>
            <p:cNvSpPr/>
            <p:nvPr/>
          </p:nvSpPr>
          <p:spPr>
            <a:xfrm rot="21046209" flipH="1">
              <a:off x="3385804" y="2844079"/>
              <a:ext cx="244683" cy="254013"/>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8648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415">
              <a:extLst>
                <a:ext uri="{FF2B5EF4-FFF2-40B4-BE49-F238E27FC236}">
                  <a16:creationId xmlns:a16="http://schemas.microsoft.com/office/drawing/2014/main" id="{7F90B44F-55B8-478A-856D-29402B701786}"/>
                </a:ext>
              </a:extLst>
            </p:cNvPr>
            <p:cNvSpPr/>
            <p:nvPr/>
          </p:nvSpPr>
          <p:spPr>
            <a:xfrm rot="1002476">
              <a:off x="3577660" y="2284410"/>
              <a:ext cx="246571" cy="638770"/>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solidFill>
              <a:srgbClr val="D631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416">
              <a:extLst>
                <a:ext uri="{FF2B5EF4-FFF2-40B4-BE49-F238E27FC236}">
                  <a16:creationId xmlns:a16="http://schemas.microsoft.com/office/drawing/2014/main" id="{7EE99BCB-E52B-4D75-BDAD-5B7E2DABA428}"/>
                </a:ext>
              </a:extLst>
            </p:cNvPr>
            <p:cNvSpPr/>
            <p:nvPr/>
          </p:nvSpPr>
          <p:spPr>
            <a:xfrm>
              <a:off x="3824455" y="2316060"/>
              <a:ext cx="563873" cy="735304"/>
            </a:xfrm>
            <a:custGeom>
              <a:avLst/>
              <a:gdLst>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72995 w 571470"/>
                <a:gd name="connsiteY0" fmla="*/ 25400 h 568325"/>
                <a:gd name="connsiteX1" fmla="*/ 3145 w 571470"/>
                <a:gd name="connsiteY1" fmla="*/ 561975 h 568325"/>
                <a:gd name="connsiteX2" fmla="*/ 571470 w 571470"/>
                <a:gd name="connsiteY2" fmla="*/ 568325 h 568325"/>
                <a:gd name="connsiteX3" fmla="*/ 495270 w 571470"/>
                <a:gd name="connsiteY3" fmla="*/ 0 h 568325"/>
                <a:gd name="connsiteX4" fmla="*/ 72995 w 571470"/>
                <a:gd name="connsiteY4" fmla="*/ 25400 h 568325"/>
                <a:gd name="connsiteX0" fmla="*/ 72995 w 571470"/>
                <a:gd name="connsiteY0" fmla="*/ 25400 h 592367"/>
                <a:gd name="connsiteX1" fmla="*/ 3145 w 571470"/>
                <a:gd name="connsiteY1" fmla="*/ 561975 h 592367"/>
                <a:gd name="connsiteX2" fmla="*/ 571470 w 571470"/>
                <a:gd name="connsiteY2" fmla="*/ 568325 h 592367"/>
                <a:gd name="connsiteX3" fmla="*/ 495270 w 571470"/>
                <a:gd name="connsiteY3" fmla="*/ 0 h 592367"/>
                <a:gd name="connsiteX4" fmla="*/ 72995 w 571470"/>
                <a:gd name="connsiteY4" fmla="*/ 25400 h 592367"/>
                <a:gd name="connsiteX0" fmla="*/ 72995 w 571470"/>
                <a:gd name="connsiteY0" fmla="*/ 25400 h 606867"/>
                <a:gd name="connsiteX1" fmla="*/ 3145 w 571470"/>
                <a:gd name="connsiteY1" fmla="*/ 561975 h 606867"/>
                <a:gd name="connsiteX2" fmla="*/ 571470 w 571470"/>
                <a:gd name="connsiteY2" fmla="*/ 568325 h 606867"/>
                <a:gd name="connsiteX3" fmla="*/ 495270 w 571470"/>
                <a:gd name="connsiteY3" fmla="*/ 0 h 606867"/>
                <a:gd name="connsiteX4" fmla="*/ 72995 w 571470"/>
                <a:gd name="connsiteY4" fmla="*/ 25400 h 606867"/>
                <a:gd name="connsiteX0" fmla="*/ 72995 w 573130"/>
                <a:gd name="connsiteY0" fmla="*/ 25400 h 606867"/>
                <a:gd name="connsiteX1" fmla="*/ 3145 w 573130"/>
                <a:gd name="connsiteY1" fmla="*/ 561975 h 606867"/>
                <a:gd name="connsiteX2" fmla="*/ 571470 w 573130"/>
                <a:gd name="connsiteY2" fmla="*/ 568325 h 606867"/>
                <a:gd name="connsiteX3" fmla="*/ 495270 w 573130"/>
                <a:gd name="connsiteY3" fmla="*/ 0 h 606867"/>
                <a:gd name="connsiteX4" fmla="*/ 72995 w 573130"/>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114470 w 573128"/>
                <a:gd name="connsiteY0" fmla="*/ 18196 h 606867"/>
                <a:gd name="connsiteX1" fmla="*/ 1395 w 573128"/>
                <a:gd name="connsiteY1" fmla="*/ 561975 h 606867"/>
                <a:gd name="connsiteX2" fmla="*/ 569720 w 573128"/>
                <a:gd name="connsiteY2" fmla="*/ 568325 h 606867"/>
                <a:gd name="connsiteX3" fmla="*/ 493520 w 573128"/>
                <a:gd name="connsiteY3" fmla="*/ 0 h 606867"/>
                <a:gd name="connsiteX4" fmla="*/ 114470 w 573128"/>
                <a:gd name="connsiteY4" fmla="*/ 18196 h 606867"/>
                <a:gd name="connsiteX0" fmla="*/ 114470 w 571311"/>
                <a:gd name="connsiteY0" fmla="*/ 18196 h 606867"/>
                <a:gd name="connsiteX1" fmla="*/ 1395 w 571311"/>
                <a:gd name="connsiteY1" fmla="*/ 561975 h 606867"/>
                <a:gd name="connsiteX2" fmla="*/ 569720 w 571311"/>
                <a:gd name="connsiteY2" fmla="*/ 568325 h 606867"/>
                <a:gd name="connsiteX3" fmla="*/ 450294 w 571311"/>
                <a:gd name="connsiteY3" fmla="*/ 0 h 606867"/>
                <a:gd name="connsiteX4" fmla="*/ 114470 w 571311"/>
                <a:gd name="connsiteY4" fmla="*/ 18196 h 606867"/>
                <a:gd name="connsiteX0" fmla="*/ 114470 w 571311"/>
                <a:gd name="connsiteY0" fmla="*/ 18196 h 593756"/>
                <a:gd name="connsiteX1" fmla="*/ 1395 w 571311"/>
                <a:gd name="connsiteY1" fmla="*/ 561975 h 593756"/>
                <a:gd name="connsiteX2" fmla="*/ 569720 w 571311"/>
                <a:gd name="connsiteY2" fmla="*/ 568325 h 593756"/>
                <a:gd name="connsiteX3" fmla="*/ 450294 w 571311"/>
                <a:gd name="connsiteY3" fmla="*/ 0 h 593756"/>
                <a:gd name="connsiteX4" fmla="*/ 114470 w 571311"/>
                <a:gd name="connsiteY4" fmla="*/ 18196 h 593756"/>
                <a:gd name="connsiteX0" fmla="*/ 114470 w 571311"/>
                <a:gd name="connsiteY0" fmla="*/ 18196 h 570089"/>
                <a:gd name="connsiteX1" fmla="*/ 1395 w 571311"/>
                <a:gd name="connsiteY1" fmla="*/ 561975 h 570089"/>
                <a:gd name="connsiteX2" fmla="*/ 569720 w 571311"/>
                <a:gd name="connsiteY2" fmla="*/ 568325 h 570089"/>
                <a:gd name="connsiteX3" fmla="*/ 450294 w 571311"/>
                <a:gd name="connsiteY3" fmla="*/ 0 h 570089"/>
                <a:gd name="connsiteX4" fmla="*/ 114470 w 571311"/>
                <a:gd name="connsiteY4" fmla="*/ 18196 h 570089"/>
                <a:gd name="connsiteX0" fmla="*/ 54513 w 511354"/>
                <a:gd name="connsiteY0" fmla="*/ 18196 h 569092"/>
                <a:gd name="connsiteX1" fmla="*/ 6354 w 511354"/>
                <a:gd name="connsiteY1" fmla="*/ 554338 h 569092"/>
                <a:gd name="connsiteX2" fmla="*/ 509763 w 511354"/>
                <a:gd name="connsiteY2" fmla="*/ 568325 h 569092"/>
                <a:gd name="connsiteX3" fmla="*/ 390337 w 511354"/>
                <a:gd name="connsiteY3" fmla="*/ 0 h 569092"/>
                <a:gd name="connsiteX4" fmla="*/ 54513 w 511354"/>
                <a:gd name="connsiteY4" fmla="*/ 18196 h 569092"/>
                <a:gd name="connsiteX0" fmla="*/ 54513 w 448350"/>
                <a:gd name="connsiteY0" fmla="*/ 18196 h 562452"/>
                <a:gd name="connsiteX1" fmla="*/ 6354 w 448350"/>
                <a:gd name="connsiteY1" fmla="*/ 554338 h 562452"/>
                <a:gd name="connsiteX2" fmla="*/ 441029 w 448350"/>
                <a:gd name="connsiteY2" fmla="*/ 560688 h 562452"/>
                <a:gd name="connsiteX3" fmla="*/ 390337 w 448350"/>
                <a:gd name="connsiteY3" fmla="*/ 0 h 562452"/>
                <a:gd name="connsiteX4" fmla="*/ 54513 w 448350"/>
                <a:gd name="connsiteY4" fmla="*/ 18196 h 562452"/>
                <a:gd name="connsiteX0" fmla="*/ 54513 w 441029"/>
                <a:gd name="connsiteY0" fmla="*/ 18196 h 562452"/>
                <a:gd name="connsiteX1" fmla="*/ 6354 w 441029"/>
                <a:gd name="connsiteY1" fmla="*/ 554338 h 562452"/>
                <a:gd name="connsiteX2" fmla="*/ 441029 w 441029"/>
                <a:gd name="connsiteY2" fmla="*/ 560688 h 562452"/>
                <a:gd name="connsiteX3" fmla="*/ 390337 w 441029"/>
                <a:gd name="connsiteY3" fmla="*/ 0 h 562452"/>
                <a:gd name="connsiteX4" fmla="*/ 54513 w 441029"/>
                <a:gd name="connsiteY4" fmla="*/ 18196 h 562452"/>
                <a:gd name="connsiteX0" fmla="*/ 48159 w 434675"/>
                <a:gd name="connsiteY0" fmla="*/ 18196 h 562452"/>
                <a:gd name="connsiteX1" fmla="*/ 0 w 434675"/>
                <a:gd name="connsiteY1" fmla="*/ 554338 h 562452"/>
                <a:gd name="connsiteX2" fmla="*/ 434675 w 434675"/>
                <a:gd name="connsiteY2" fmla="*/ 560688 h 562452"/>
                <a:gd name="connsiteX3" fmla="*/ 383983 w 434675"/>
                <a:gd name="connsiteY3" fmla="*/ 0 h 562452"/>
                <a:gd name="connsiteX4" fmla="*/ 48159 w 434675"/>
                <a:gd name="connsiteY4" fmla="*/ 18196 h 562452"/>
                <a:gd name="connsiteX0" fmla="*/ 48159 w 434675"/>
                <a:gd name="connsiteY0" fmla="*/ 18196 h 562452"/>
                <a:gd name="connsiteX1" fmla="*/ 0 w 434675"/>
                <a:gd name="connsiteY1" fmla="*/ 554338 h 562452"/>
                <a:gd name="connsiteX2" fmla="*/ 434675 w 434675"/>
                <a:gd name="connsiteY2" fmla="*/ 560688 h 562452"/>
                <a:gd name="connsiteX3" fmla="*/ 383983 w 434675"/>
                <a:gd name="connsiteY3" fmla="*/ 0 h 562452"/>
                <a:gd name="connsiteX4" fmla="*/ 48159 w 434675"/>
                <a:gd name="connsiteY4" fmla="*/ 18196 h 562452"/>
                <a:gd name="connsiteX0" fmla="*/ 48159 w 434675"/>
                <a:gd name="connsiteY0" fmla="*/ 18196 h 560688"/>
                <a:gd name="connsiteX1" fmla="*/ 0 w 434675"/>
                <a:gd name="connsiteY1" fmla="*/ 554338 h 560688"/>
                <a:gd name="connsiteX2" fmla="*/ 434675 w 434675"/>
                <a:gd name="connsiteY2" fmla="*/ 560688 h 560688"/>
                <a:gd name="connsiteX3" fmla="*/ 383983 w 434675"/>
                <a:gd name="connsiteY3" fmla="*/ 0 h 560688"/>
                <a:gd name="connsiteX4" fmla="*/ 48159 w 434675"/>
                <a:gd name="connsiteY4" fmla="*/ 18196 h 560688"/>
                <a:gd name="connsiteX0" fmla="*/ 48159 w 427038"/>
                <a:gd name="connsiteY0" fmla="*/ 18196 h 556869"/>
                <a:gd name="connsiteX1" fmla="*/ 0 w 427038"/>
                <a:gd name="connsiteY1" fmla="*/ 554338 h 556869"/>
                <a:gd name="connsiteX2" fmla="*/ 427038 w 427038"/>
                <a:gd name="connsiteY2" fmla="*/ 556869 h 556869"/>
                <a:gd name="connsiteX3" fmla="*/ 383983 w 427038"/>
                <a:gd name="connsiteY3" fmla="*/ 0 h 556869"/>
                <a:gd name="connsiteX4" fmla="*/ 48159 w 427038"/>
                <a:gd name="connsiteY4" fmla="*/ 18196 h 55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038" h="556869">
                  <a:moveTo>
                    <a:pt x="48159" y="18196"/>
                  </a:moveTo>
                  <a:cubicBezTo>
                    <a:pt x="-13224" y="197054"/>
                    <a:pt x="41818" y="384361"/>
                    <a:pt x="0" y="554338"/>
                  </a:cubicBezTo>
                  <a:cubicBezTo>
                    <a:pt x="195148" y="562677"/>
                    <a:pt x="260465" y="545099"/>
                    <a:pt x="427038" y="556869"/>
                  </a:cubicBezTo>
                  <a:cubicBezTo>
                    <a:pt x="390097" y="369959"/>
                    <a:pt x="450658" y="179917"/>
                    <a:pt x="383983" y="0"/>
                  </a:cubicBezTo>
                  <a:cubicBezTo>
                    <a:pt x="246400" y="71967"/>
                    <a:pt x="192092" y="47829"/>
                    <a:pt x="48159" y="18196"/>
                  </a:cubicBezTo>
                  <a:close/>
                </a:path>
              </a:pathLst>
            </a:custGeom>
            <a:solidFill>
              <a:srgbClr val="D6312F"/>
            </a:solidFill>
            <a:ln w="12700" cap="flat" cmpd="sng" algn="ctr">
              <a:solidFill>
                <a:srgbClr val="2A2A2A">
                  <a:alpha val="4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417">
              <a:extLst>
                <a:ext uri="{FF2B5EF4-FFF2-40B4-BE49-F238E27FC236}">
                  <a16:creationId xmlns:a16="http://schemas.microsoft.com/office/drawing/2014/main" id="{99D9D534-F8C2-4167-92CE-171E33438A69}"/>
                </a:ext>
              </a:extLst>
            </p:cNvPr>
            <p:cNvSpPr/>
            <p:nvPr/>
          </p:nvSpPr>
          <p:spPr>
            <a:xfrm>
              <a:off x="4058900" y="2363711"/>
              <a:ext cx="140510" cy="648674"/>
            </a:xfrm>
            <a:custGeom>
              <a:avLst/>
              <a:gdLst>
                <a:gd name="connsiteX0" fmla="*/ 47625 w 180975"/>
                <a:gd name="connsiteY0" fmla="*/ 42862 h 523875"/>
                <a:gd name="connsiteX1" fmla="*/ 0 w 180975"/>
                <a:gd name="connsiteY1" fmla="*/ 461962 h 523875"/>
                <a:gd name="connsiteX2" fmla="*/ 95250 w 180975"/>
                <a:gd name="connsiteY2" fmla="*/ 523875 h 523875"/>
                <a:gd name="connsiteX3" fmla="*/ 180975 w 180975"/>
                <a:gd name="connsiteY3" fmla="*/ 452437 h 523875"/>
                <a:gd name="connsiteX4" fmla="*/ 128588 w 180975"/>
                <a:gd name="connsiteY4" fmla="*/ 57150 h 523875"/>
                <a:gd name="connsiteX5" fmla="*/ 90488 w 180975"/>
                <a:gd name="connsiteY5" fmla="*/ 0 h 523875"/>
                <a:gd name="connsiteX6" fmla="*/ 47625 w 180975"/>
                <a:gd name="connsiteY6" fmla="*/ 42862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523875">
                  <a:moveTo>
                    <a:pt x="47625" y="42862"/>
                  </a:moveTo>
                  <a:lnTo>
                    <a:pt x="0" y="461962"/>
                  </a:lnTo>
                  <a:lnTo>
                    <a:pt x="95250" y="523875"/>
                  </a:lnTo>
                  <a:lnTo>
                    <a:pt x="180975" y="452437"/>
                  </a:lnTo>
                  <a:lnTo>
                    <a:pt x="128588" y="57150"/>
                  </a:lnTo>
                  <a:lnTo>
                    <a:pt x="90488" y="0"/>
                  </a:lnTo>
                  <a:lnTo>
                    <a:pt x="47625" y="42862"/>
                  </a:lnTo>
                  <a:close/>
                </a:path>
              </a:pathLst>
            </a:cu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418">
              <a:extLst>
                <a:ext uri="{FF2B5EF4-FFF2-40B4-BE49-F238E27FC236}">
                  <a16:creationId xmlns:a16="http://schemas.microsoft.com/office/drawing/2014/main" id="{A1904AB3-FD06-4BE9-97B9-D1C177FBB95D}"/>
                </a:ext>
              </a:extLst>
            </p:cNvPr>
            <p:cNvSpPr/>
            <p:nvPr/>
          </p:nvSpPr>
          <p:spPr>
            <a:xfrm>
              <a:off x="3889067" y="2296883"/>
              <a:ext cx="454149" cy="195331"/>
            </a:xfrm>
            <a:custGeom>
              <a:avLst/>
              <a:gdLst>
                <a:gd name="connsiteX0" fmla="*/ 0 w 464344"/>
                <a:gd name="connsiteY0" fmla="*/ 42862 h 100012"/>
                <a:gd name="connsiteX1" fmla="*/ 180975 w 464344"/>
                <a:gd name="connsiteY1" fmla="*/ 95250 h 100012"/>
                <a:gd name="connsiteX2" fmla="*/ 204787 w 464344"/>
                <a:gd name="connsiteY2" fmla="*/ 71437 h 100012"/>
                <a:gd name="connsiteX3" fmla="*/ 309562 w 464344"/>
                <a:gd name="connsiteY3" fmla="*/ 100012 h 100012"/>
                <a:gd name="connsiteX4" fmla="*/ 464344 w 464344"/>
                <a:gd name="connsiteY4" fmla="*/ 19050 h 100012"/>
                <a:gd name="connsiteX5" fmla="*/ 254794 w 464344"/>
                <a:gd name="connsiteY5" fmla="*/ 0 h 100012"/>
                <a:gd name="connsiteX6" fmla="*/ 0 w 464344"/>
                <a:gd name="connsiteY6" fmla="*/ 42862 h 100012"/>
                <a:gd name="connsiteX0" fmla="*/ 0 w 482017"/>
                <a:gd name="connsiteY0" fmla="*/ 26137 h 100012"/>
                <a:gd name="connsiteX1" fmla="*/ 198648 w 482017"/>
                <a:gd name="connsiteY1" fmla="*/ 95250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100012"/>
                <a:gd name="connsiteX1" fmla="*/ 151519 w 482017"/>
                <a:gd name="connsiteY1" fmla="*/ 96644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96644"/>
                <a:gd name="connsiteX1" fmla="*/ 151519 w 482017"/>
                <a:gd name="connsiteY1" fmla="*/ 96644 h 96644"/>
                <a:gd name="connsiteX2" fmla="*/ 222460 w 482017"/>
                <a:gd name="connsiteY2" fmla="*/ 71437 h 96644"/>
                <a:gd name="connsiteX3" fmla="*/ 336071 w 482017"/>
                <a:gd name="connsiteY3" fmla="*/ 93043 h 96644"/>
                <a:gd name="connsiteX4" fmla="*/ 482017 w 482017"/>
                <a:gd name="connsiteY4" fmla="*/ 19050 h 96644"/>
                <a:gd name="connsiteX5" fmla="*/ 272467 w 482017"/>
                <a:gd name="connsiteY5" fmla="*/ 0 h 96644"/>
                <a:gd name="connsiteX6" fmla="*/ 0 w 482017"/>
                <a:gd name="connsiteY6" fmla="*/ 26137 h 96644"/>
                <a:gd name="connsiteX0" fmla="*/ 0 w 473180"/>
                <a:gd name="connsiteY0" fmla="*/ 26137 h 96644"/>
                <a:gd name="connsiteX1" fmla="*/ 151519 w 473180"/>
                <a:gd name="connsiteY1" fmla="*/ 96644 h 96644"/>
                <a:gd name="connsiteX2" fmla="*/ 222460 w 473180"/>
                <a:gd name="connsiteY2" fmla="*/ 71437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73180"/>
                <a:gd name="connsiteY0" fmla="*/ 26137 h 96644"/>
                <a:gd name="connsiteX1" fmla="*/ 151519 w 473180"/>
                <a:gd name="connsiteY1" fmla="*/ 96644 h 96644"/>
                <a:gd name="connsiteX2" fmla="*/ 243079 w 473180"/>
                <a:gd name="connsiteY2" fmla="*/ 70044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22124"/>
                <a:gd name="connsiteY0" fmla="*/ 18704 h 96644"/>
                <a:gd name="connsiteX1" fmla="*/ 100463 w 422124"/>
                <a:gd name="connsiteY1" fmla="*/ 96644 h 96644"/>
                <a:gd name="connsiteX2" fmla="*/ 192023 w 422124"/>
                <a:gd name="connsiteY2" fmla="*/ 70044 h 96644"/>
                <a:gd name="connsiteX3" fmla="*/ 285015 w 422124"/>
                <a:gd name="connsiteY3" fmla="*/ 93043 h 96644"/>
                <a:gd name="connsiteX4" fmla="*/ 422124 w 422124"/>
                <a:gd name="connsiteY4" fmla="*/ 19050 h 96644"/>
                <a:gd name="connsiteX5" fmla="*/ 221411 w 422124"/>
                <a:gd name="connsiteY5" fmla="*/ 0 h 96644"/>
                <a:gd name="connsiteX6" fmla="*/ 0 w 422124"/>
                <a:gd name="connsiteY6" fmla="*/ 18704 h 96644"/>
                <a:gd name="connsiteX0" fmla="*/ 0 w 374996"/>
                <a:gd name="connsiteY0" fmla="*/ 18704 h 96644"/>
                <a:gd name="connsiteX1" fmla="*/ 100463 w 374996"/>
                <a:gd name="connsiteY1" fmla="*/ 96644 h 96644"/>
                <a:gd name="connsiteX2" fmla="*/ 192023 w 374996"/>
                <a:gd name="connsiteY2" fmla="*/ 70044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6644"/>
                <a:gd name="connsiteX1" fmla="*/ 100463 w 374996"/>
                <a:gd name="connsiteY1" fmla="*/ 96644 h 96644"/>
                <a:gd name="connsiteX2" fmla="*/ 195950 w 374996"/>
                <a:gd name="connsiteY2" fmla="*/ 40310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3043"/>
                <a:gd name="connsiteX1" fmla="*/ 96536 w 374996"/>
                <a:gd name="connsiteY1" fmla="*/ 72485 h 93043"/>
                <a:gd name="connsiteX2" fmla="*/ 195950 w 374996"/>
                <a:gd name="connsiteY2" fmla="*/ 40310 h 93043"/>
                <a:gd name="connsiteX3" fmla="*/ 285015 w 374996"/>
                <a:gd name="connsiteY3" fmla="*/ 93043 h 93043"/>
                <a:gd name="connsiteX4" fmla="*/ 374996 w 374996"/>
                <a:gd name="connsiteY4" fmla="*/ 13475 h 93043"/>
                <a:gd name="connsiteX5" fmla="*/ 221411 w 374996"/>
                <a:gd name="connsiteY5" fmla="*/ 0 h 93043"/>
                <a:gd name="connsiteX6" fmla="*/ 0 w 374996"/>
                <a:gd name="connsiteY6" fmla="*/ 18704 h 93043"/>
                <a:gd name="connsiteX0" fmla="*/ 0 w 374996"/>
                <a:gd name="connsiteY0" fmla="*/ 18704 h 76318"/>
                <a:gd name="connsiteX1" fmla="*/ 96536 w 374996"/>
                <a:gd name="connsiteY1" fmla="*/ 72485 h 76318"/>
                <a:gd name="connsiteX2" fmla="*/ 195950 w 374996"/>
                <a:gd name="connsiteY2" fmla="*/ 40310 h 76318"/>
                <a:gd name="connsiteX3" fmla="*/ 300724 w 374996"/>
                <a:gd name="connsiteY3" fmla="*/ 76318 h 76318"/>
                <a:gd name="connsiteX4" fmla="*/ 374996 w 374996"/>
                <a:gd name="connsiteY4" fmla="*/ 13475 h 76318"/>
                <a:gd name="connsiteX5" fmla="*/ 221411 w 374996"/>
                <a:gd name="connsiteY5" fmla="*/ 0 h 76318"/>
                <a:gd name="connsiteX6" fmla="*/ 0 w 374996"/>
                <a:gd name="connsiteY6" fmla="*/ 18704 h 7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996" h="76318">
                  <a:moveTo>
                    <a:pt x="0" y="18704"/>
                  </a:moveTo>
                  <a:lnTo>
                    <a:pt x="96536" y="72485"/>
                  </a:lnTo>
                  <a:lnTo>
                    <a:pt x="195950" y="40310"/>
                  </a:lnTo>
                  <a:lnTo>
                    <a:pt x="300724" y="76318"/>
                  </a:lnTo>
                  <a:lnTo>
                    <a:pt x="374996" y="13475"/>
                  </a:lnTo>
                  <a:lnTo>
                    <a:pt x="221411" y="0"/>
                  </a:lnTo>
                  <a:lnTo>
                    <a:pt x="0" y="18704"/>
                  </a:lnTo>
                  <a:close/>
                </a:path>
              </a:pathLst>
            </a:custGeom>
            <a:solidFill>
              <a:srgbClr val="EFF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Oval 12">
              <a:extLst>
                <a:ext uri="{FF2B5EF4-FFF2-40B4-BE49-F238E27FC236}">
                  <a16:creationId xmlns:a16="http://schemas.microsoft.com/office/drawing/2014/main" id="{D9B0B3F2-28E8-4D89-A52F-15A796009558}"/>
                </a:ext>
              </a:extLst>
            </p:cNvPr>
            <p:cNvSpPr/>
            <p:nvPr/>
          </p:nvSpPr>
          <p:spPr>
            <a:xfrm>
              <a:off x="3585180" y="1238101"/>
              <a:ext cx="993639" cy="1135484"/>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33966 w 1235054"/>
                <a:gd name="connsiteY0" fmla="*/ 592052 h 1167446"/>
                <a:gd name="connsiteX1" fmla="*/ 134705 w 1235054"/>
                <a:gd name="connsiteY1" fmla="*/ 193460 h 1167446"/>
                <a:gd name="connsiteX2" fmla="*/ 634510 w 1235054"/>
                <a:gd name="connsiteY2" fmla="*/ 16658 h 1167446"/>
                <a:gd name="connsiteX3" fmla="*/ 1235054 w 1235054"/>
                <a:gd name="connsiteY3" fmla="*/ 592052 h 1167446"/>
                <a:gd name="connsiteX4" fmla="*/ 634510 w 1235054"/>
                <a:gd name="connsiteY4" fmla="*/ 1167446 h 1167446"/>
                <a:gd name="connsiteX5" fmla="*/ 33966 w 1235054"/>
                <a:gd name="connsiteY5" fmla="*/ 592052 h 1167446"/>
                <a:gd name="connsiteX0" fmla="*/ 33966 w 1252356"/>
                <a:gd name="connsiteY0" fmla="*/ 576322 h 1151716"/>
                <a:gd name="connsiteX1" fmla="*/ 134705 w 1252356"/>
                <a:gd name="connsiteY1" fmla="*/ 177730 h 1151716"/>
                <a:gd name="connsiteX2" fmla="*/ 634510 w 1252356"/>
                <a:gd name="connsiteY2" fmla="*/ 928 h 1151716"/>
                <a:gd name="connsiteX3" fmla="*/ 1058697 w 1252356"/>
                <a:gd name="connsiteY3" fmla="*/ 130705 h 1151716"/>
                <a:gd name="connsiteX4" fmla="*/ 1235054 w 1252356"/>
                <a:gd name="connsiteY4" fmla="*/ 576322 h 1151716"/>
                <a:gd name="connsiteX5" fmla="*/ 634510 w 1252356"/>
                <a:gd name="connsiteY5" fmla="*/ 1151716 h 1151716"/>
                <a:gd name="connsiteX6" fmla="*/ 33966 w 1252356"/>
                <a:gd name="connsiteY6" fmla="*/ 576322 h 1151716"/>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4653"/>
                <a:gd name="connsiteX1" fmla="*/ 134705 w 1215019"/>
                <a:gd name="connsiteY1" fmla="*/ 177730 h 1154653"/>
                <a:gd name="connsiteX2" fmla="*/ 634510 w 1215019"/>
                <a:gd name="connsiteY2" fmla="*/ 928 h 1154653"/>
                <a:gd name="connsiteX3" fmla="*/ 1058697 w 1215019"/>
                <a:gd name="connsiteY3" fmla="*/ 130705 h 1154653"/>
                <a:gd name="connsiteX4" fmla="*/ 1193370 w 1215019"/>
                <a:gd name="connsiteY4" fmla="*/ 564566 h 1154653"/>
                <a:gd name="connsiteX5" fmla="*/ 634510 w 1215019"/>
                <a:gd name="connsiteY5" fmla="*/ 1151716 h 1154653"/>
                <a:gd name="connsiteX6" fmla="*/ 33966 w 1215019"/>
                <a:gd name="connsiteY6" fmla="*/ 576322 h 1154653"/>
                <a:gd name="connsiteX0" fmla="*/ 32954 w 1214007"/>
                <a:gd name="connsiteY0" fmla="*/ 576322 h 1183672"/>
                <a:gd name="connsiteX1" fmla="*/ 133693 w 1214007"/>
                <a:gd name="connsiteY1" fmla="*/ 177730 h 1183672"/>
                <a:gd name="connsiteX2" fmla="*/ 633498 w 1214007"/>
                <a:gd name="connsiteY2" fmla="*/ 928 h 1183672"/>
                <a:gd name="connsiteX3" fmla="*/ 1057685 w 1214007"/>
                <a:gd name="connsiteY3" fmla="*/ 130705 h 1183672"/>
                <a:gd name="connsiteX4" fmla="*/ 1192358 w 1214007"/>
                <a:gd name="connsiteY4" fmla="*/ 564566 h 1183672"/>
                <a:gd name="connsiteX5" fmla="*/ 619603 w 1214007"/>
                <a:gd name="connsiteY5" fmla="*/ 1181107 h 1183672"/>
                <a:gd name="connsiteX6" fmla="*/ 32954 w 1214007"/>
                <a:gd name="connsiteY6" fmla="*/ 576322 h 1183672"/>
                <a:gd name="connsiteX0" fmla="*/ 32954 w 1214007"/>
                <a:gd name="connsiteY0" fmla="*/ 576322 h 1181173"/>
                <a:gd name="connsiteX1" fmla="*/ 133693 w 1214007"/>
                <a:gd name="connsiteY1" fmla="*/ 177730 h 1181173"/>
                <a:gd name="connsiteX2" fmla="*/ 633498 w 1214007"/>
                <a:gd name="connsiteY2" fmla="*/ 928 h 1181173"/>
                <a:gd name="connsiteX3" fmla="*/ 1057685 w 1214007"/>
                <a:gd name="connsiteY3" fmla="*/ 130705 h 1181173"/>
                <a:gd name="connsiteX4" fmla="*/ 1192358 w 1214007"/>
                <a:gd name="connsiteY4" fmla="*/ 564566 h 1181173"/>
                <a:gd name="connsiteX5" fmla="*/ 619603 w 1214007"/>
                <a:gd name="connsiteY5" fmla="*/ 1181107 h 1181173"/>
                <a:gd name="connsiteX6" fmla="*/ 32954 w 1214007"/>
                <a:gd name="connsiteY6" fmla="*/ 576322 h 1181173"/>
                <a:gd name="connsiteX0" fmla="*/ 11987 w 1193040"/>
                <a:gd name="connsiteY0" fmla="*/ 576322 h 1181173"/>
                <a:gd name="connsiteX1" fmla="*/ 112726 w 1193040"/>
                <a:gd name="connsiteY1" fmla="*/ 177730 h 1181173"/>
                <a:gd name="connsiteX2" fmla="*/ 612531 w 1193040"/>
                <a:gd name="connsiteY2" fmla="*/ 928 h 1181173"/>
                <a:gd name="connsiteX3" fmla="*/ 1036718 w 1193040"/>
                <a:gd name="connsiteY3" fmla="*/ 130705 h 1181173"/>
                <a:gd name="connsiteX4" fmla="*/ 1171391 w 1193040"/>
                <a:gd name="connsiteY4" fmla="*/ 564566 h 1181173"/>
                <a:gd name="connsiteX5" fmla="*/ 598636 w 1193040"/>
                <a:gd name="connsiteY5" fmla="*/ 1181107 h 1181173"/>
                <a:gd name="connsiteX6" fmla="*/ 11987 w 1193040"/>
                <a:gd name="connsiteY6" fmla="*/ 576322 h 1181173"/>
                <a:gd name="connsiteX0" fmla="*/ 28406 w 1209459"/>
                <a:gd name="connsiteY0" fmla="*/ 576322 h 1169422"/>
                <a:gd name="connsiteX1" fmla="*/ 129145 w 1209459"/>
                <a:gd name="connsiteY1" fmla="*/ 177730 h 1169422"/>
                <a:gd name="connsiteX2" fmla="*/ 628950 w 1209459"/>
                <a:gd name="connsiteY2" fmla="*/ 928 h 1169422"/>
                <a:gd name="connsiteX3" fmla="*/ 1053137 w 1209459"/>
                <a:gd name="connsiteY3" fmla="*/ 130705 h 1169422"/>
                <a:gd name="connsiteX4" fmla="*/ 1187810 w 1209459"/>
                <a:gd name="connsiteY4" fmla="*/ 564566 h 1169422"/>
                <a:gd name="connsiteX5" fmla="*/ 552529 w 1209459"/>
                <a:gd name="connsiteY5" fmla="*/ 1169351 h 1169422"/>
                <a:gd name="connsiteX6" fmla="*/ 28406 w 1209459"/>
                <a:gd name="connsiteY6" fmla="*/ 576322 h 1169422"/>
                <a:gd name="connsiteX0" fmla="*/ 28406 w 1209459"/>
                <a:gd name="connsiteY0" fmla="*/ 576322 h 1169416"/>
                <a:gd name="connsiteX1" fmla="*/ 129145 w 1209459"/>
                <a:gd name="connsiteY1" fmla="*/ 177730 h 1169416"/>
                <a:gd name="connsiteX2" fmla="*/ 628950 w 1209459"/>
                <a:gd name="connsiteY2" fmla="*/ 928 h 1169416"/>
                <a:gd name="connsiteX3" fmla="*/ 1053137 w 1209459"/>
                <a:gd name="connsiteY3" fmla="*/ 130705 h 1169416"/>
                <a:gd name="connsiteX4" fmla="*/ 1187810 w 1209459"/>
                <a:gd name="connsiteY4" fmla="*/ 564566 h 1169416"/>
                <a:gd name="connsiteX5" fmla="*/ 552529 w 1209459"/>
                <a:gd name="connsiteY5" fmla="*/ 1169351 h 1169416"/>
                <a:gd name="connsiteX6" fmla="*/ 28406 w 1209459"/>
                <a:gd name="connsiteY6" fmla="*/ 576322 h 11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9459" h="1169416">
                  <a:moveTo>
                    <a:pt x="28406" y="576322"/>
                  </a:moveTo>
                  <a:cubicBezTo>
                    <a:pt x="-42158" y="411052"/>
                    <a:pt x="29054" y="273629"/>
                    <a:pt x="129145" y="177730"/>
                  </a:cubicBezTo>
                  <a:cubicBezTo>
                    <a:pt x="229236" y="81831"/>
                    <a:pt x="474951" y="8766"/>
                    <a:pt x="628950" y="928"/>
                  </a:cubicBezTo>
                  <a:cubicBezTo>
                    <a:pt x="782949" y="-6910"/>
                    <a:pt x="953046" y="34806"/>
                    <a:pt x="1053137" y="130705"/>
                  </a:cubicBezTo>
                  <a:cubicBezTo>
                    <a:pt x="1153228" y="226604"/>
                    <a:pt x="1255034" y="407134"/>
                    <a:pt x="1187810" y="564566"/>
                  </a:cubicBezTo>
                  <a:cubicBezTo>
                    <a:pt x="1104038" y="1002871"/>
                    <a:pt x="898603" y="1173270"/>
                    <a:pt x="552529" y="1169351"/>
                  </a:cubicBezTo>
                  <a:cubicBezTo>
                    <a:pt x="206455" y="1165432"/>
                    <a:pt x="98970" y="741592"/>
                    <a:pt x="28406" y="576322"/>
                  </a:cubicBezTo>
                  <a:close/>
                </a:path>
              </a:pathLst>
            </a:custGeom>
            <a:solidFill>
              <a:srgbClr val="864826"/>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C870BFE9-7F4B-4907-8487-53CEDAED6417}"/>
                </a:ext>
              </a:extLst>
            </p:cNvPr>
            <p:cNvGrpSpPr/>
            <p:nvPr/>
          </p:nvGrpSpPr>
          <p:grpSpPr>
            <a:xfrm>
              <a:off x="4162857" y="1701213"/>
              <a:ext cx="274458" cy="175367"/>
              <a:chOff x="2292924" y="1146401"/>
              <a:chExt cx="366419" cy="234125"/>
            </a:xfrm>
          </p:grpSpPr>
          <p:sp>
            <p:nvSpPr>
              <p:cNvPr id="37" name="Oval 5">
                <a:extLst>
                  <a:ext uri="{FF2B5EF4-FFF2-40B4-BE49-F238E27FC236}">
                    <a16:creationId xmlns:a16="http://schemas.microsoft.com/office/drawing/2014/main" id="{34B44529-1AED-4ED4-B6E9-CFCBFDE4D984}"/>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4">
                <a:extLst>
                  <a:ext uri="{FF2B5EF4-FFF2-40B4-BE49-F238E27FC236}">
                    <a16:creationId xmlns:a16="http://schemas.microsoft.com/office/drawing/2014/main" id="{87E4CBEE-02D4-4284-95F6-6B5F646EACF6}"/>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E17B1557-878F-4054-95CE-B5D5B9D55860}"/>
                  </a:ext>
                </a:extLst>
              </p:cNvPr>
              <p:cNvSpPr/>
              <p:nvPr/>
            </p:nvSpPr>
            <p:spPr>
              <a:xfrm rot="1695153" flipH="1">
                <a:off x="2351497" y="1176611"/>
                <a:ext cx="202343" cy="202344"/>
              </a:xfrm>
              <a:prstGeom prst="ellipse">
                <a:avLst/>
              </a:prstGeom>
              <a:solidFill>
                <a:srgbClr val="573D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0B023912-CCC2-4F65-AA82-E7B758BF42F0}"/>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3BC5DB13-CB6A-4D3F-B675-920CBCF13F68}"/>
                  </a:ext>
                </a:extLst>
              </p:cNvPr>
              <p:cNvSpPr/>
              <p:nvPr/>
            </p:nvSpPr>
            <p:spPr>
              <a:xfrm rot="1695153" flipH="1">
                <a:off x="2375391" y="1208573"/>
                <a:ext cx="91974" cy="91974"/>
              </a:xfrm>
              <a:prstGeom prst="ellipse">
                <a:avLst/>
              </a:prstGeom>
              <a:solidFill>
                <a:srgbClr val="8E64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F056AC6C-51E5-4175-87D6-1A3CAD3C72EF}"/>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2B39E986-2A10-4E38-A010-BAF990051E04}"/>
                </a:ext>
              </a:extLst>
            </p:cNvPr>
            <p:cNvGrpSpPr/>
            <p:nvPr/>
          </p:nvGrpSpPr>
          <p:grpSpPr>
            <a:xfrm>
              <a:off x="3778662" y="1718095"/>
              <a:ext cx="274458" cy="175367"/>
              <a:chOff x="2292924" y="1146401"/>
              <a:chExt cx="366419" cy="234125"/>
            </a:xfrm>
          </p:grpSpPr>
          <p:sp>
            <p:nvSpPr>
              <p:cNvPr id="31" name="Oval 5">
                <a:extLst>
                  <a:ext uri="{FF2B5EF4-FFF2-40B4-BE49-F238E27FC236}">
                    <a16:creationId xmlns:a16="http://schemas.microsoft.com/office/drawing/2014/main" id="{9D85A5FD-046E-45F9-A13A-394B85BC4A9F}"/>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Oval 4">
                <a:extLst>
                  <a:ext uri="{FF2B5EF4-FFF2-40B4-BE49-F238E27FC236}">
                    <a16:creationId xmlns:a16="http://schemas.microsoft.com/office/drawing/2014/main" id="{70750303-F126-46CA-A120-F5BE23884D8E}"/>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1CA1DC9A-3848-453B-83F5-456E041CF85F}"/>
                  </a:ext>
                </a:extLst>
              </p:cNvPr>
              <p:cNvSpPr/>
              <p:nvPr/>
            </p:nvSpPr>
            <p:spPr>
              <a:xfrm rot="1695153" flipH="1">
                <a:off x="2351497" y="1176611"/>
                <a:ext cx="202343" cy="202344"/>
              </a:xfrm>
              <a:prstGeom prst="ellipse">
                <a:avLst/>
              </a:prstGeom>
              <a:solidFill>
                <a:srgbClr val="573D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67F8F6FA-9A73-4F54-A45A-CF86B444E882}"/>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EC2E072A-BCF9-4219-AF89-4FC514FDA255}"/>
                  </a:ext>
                </a:extLst>
              </p:cNvPr>
              <p:cNvSpPr/>
              <p:nvPr/>
            </p:nvSpPr>
            <p:spPr>
              <a:xfrm rot="1695153" flipH="1">
                <a:off x="2375391" y="1208573"/>
                <a:ext cx="91974" cy="91974"/>
              </a:xfrm>
              <a:prstGeom prst="ellipse">
                <a:avLst/>
              </a:prstGeom>
              <a:solidFill>
                <a:srgbClr val="8E64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5048E2BB-2EFB-4995-ABC9-8C32F15A9DDC}"/>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36731F03-A445-40CC-B91A-94C8537D476F}"/>
                </a:ext>
              </a:extLst>
            </p:cNvPr>
            <p:cNvGrpSpPr/>
            <p:nvPr/>
          </p:nvGrpSpPr>
          <p:grpSpPr>
            <a:xfrm>
              <a:off x="3978923" y="2126161"/>
              <a:ext cx="229716" cy="163015"/>
              <a:chOff x="2751023" y="2876401"/>
              <a:chExt cx="306685" cy="217634"/>
            </a:xfrm>
          </p:grpSpPr>
          <p:sp>
            <p:nvSpPr>
              <p:cNvPr id="29" name="Chord 14349">
                <a:extLst>
                  <a:ext uri="{FF2B5EF4-FFF2-40B4-BE49-F238E27FC236}">
                    <a16:creationId xmlns:a16="http://schemas.microsoft.com/office/drawing/2014/main" id="{29983398-0D46-4F33-84A7-5871AD1E5CDF}"/>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Chord 14349">
                <a:extLst>
                  <a:ext uri="{FF2B5EF4-FFF2-40B4-BE49-F238E27FC236}">
                    <a16:creationId xmlns:a16="http://schemas.microsoft.com/office/drawing/2014/main" id="{47B6BAB2-885B-4751-A033-339F42FBDFA7}"/>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Freeform: Shape 423">
              <a:extLst>
                <a:ext uri="{FF2B5EF4-FFF2-40B4-BE49-F238E27FC236}">
                  <a16:creationId xmlns:a16="http://schemas.microsoft.com/office/drawing/2014/main" id="{B39E6022-A754-4AE3-B7B5-5F998BB71CBD}"/>
                </a:ext>
              </a:extLst>
            </p:cNvPr>
            <p:cNvSpPr/>
            <p:nvPr/>
          </p:nvSpPr>
          <p:spPr>
            <a:xfrm>
              <a:off x="4073546" y="1951170"/>
              <a:ext cx="75024" cy="64952"/>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424">
              <a:extLst>
                <a:ext uri="{FF2B5EF4-FFF2-40B4-BE49-F238E27FC236}">
                  <a16:creationId xmlns:a16="http://schemas.microsoft.com/office/drawing/2014/main" id="{945B0F59-DAA0-4676-B2AC-64AE284538F0}"/>
                </a:ext>
              </a:extLst>
            </p:cNvPr>
            <p:cNvSpPr/>
            <p:nvPr/>
          </p:nvSpPr>
          <p:spPr>
            <a:xfrm rot="10800000">
              <a:off x="3758046" y="2148052"/>
              <a:ext cx="660537" cy="227837"/>
            </a:xfrm>
            <a:custGeom>
              <a:avLst/>
              <a:gdLst>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181070 w 1466662"/>
                <a:gd name="connsiteY13" fmla="*/ 280658 h 1167897"/>
                <a:gd name="connsiteX14" fmla="*/ 135802 w 1466662"/>
                <a:gd name="connsiteY14" fmla="*/ 244444 h 1167897"/>
                <a:gd name="connsiteX15" fmla="*/ 72428 w 1466662"/>
                <a:gd name="connsiteY15" fmla="*/ 624689 h 1167897"/>
                <a:gd name="connsiteX16" fmla="*/ 0 w 1466662"/>
                <a:gd name="connsiteY16" fmla="*/ 561315 h 1167897"/>
                <a:gd name="connsiteX17" fmla="*/ 135802 w 1466662"/>
                <a:gd name="connsiteY17" fmla="*/ 1167897 h 1167897"/>
                <a:gd name="connsiteX18" fmla="*/ 181070 w 1466662"/>
                <a:gd name="connsiteY18" fmla="*/ 1032095 h 1167897"/>
                <a:gd name="connsiteX19" fmla="*/ 199177 w 1466662"/>
                <a:gd name="connsiteY19"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336228 w 1466662"/>
                <a:gd name="connsiteY13" fmla="*/ 80798 h 1167897"/>
                <a:gd name="connsiteX14" fmla="*/ 181070 w 1466662"/>
                <a:gd name="connsiteY14" fmla="*/ 280658 h 1167897"/>
                <a:gd name="connsiteX15" fmla="*/ 135802 w 1466662"/>
                <a:gd name="connsiteY15" fmla="*/ 244444 h 1167897"/>
                <a:gd name="connsiteX16" fmla="*/ 72428 w 1466662"/>
                <a:gd name="connsiteY16" fmla="*/ 624689 h 1167897"/>
                <a:gd name="connsiteX17" fmla="*/ 0 w 1466662"/>
                <a:gd name="connsiteY17" fmla="*/ 561315 h 1167897"/>
                <a:gd name="connsiteX18" fmla="*/ 135802 w 1466662"/>
                <a:gd name="connsiteY18" fmla="*/ 1167897 h 1167897"/>
                <a:gd name="connsiteX19" fmla="*/ 181070 w 1466662"/>
                <a:gd name="connsiteY19" fmla="*/ 1032095 h 1167897"/>
                <a:gd name="connsiteX20" fmla="*/ 199177 w 1466662"/>
                <a:gd name="connsiteY20"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760091 w 1466662"/>
                <a:gd name="connsiteY11" fmla="*/ 16504 h 1167897"/>
                <a:gd name="connsiteX12" fmla="*/ 516048 w 1466662"/>
                <a:gd name="connsiteY12" fmla="*/ 72428 h 1167897"/>
                <a:gd name="connsiteX13" fmla="*/ 570369 w 1466662"/>
                <a:gd name="connsiteY13" fmla="*/ 0 h 1167897"/>
                <a:gd name="connsiteX14" fmla="*/ 336228 w 1466662"/>
                <a:gd name="connsiteY14" fmla="*/ 80798 h 1167897"/>
                <a:gd name="connsiteX15" fmla="*/ 181070 w 1466662"/>
                <a:gd name="connsiteY15" fmla="*/ 280658 h 1167897"/>
                <a:gd name="connsiteX16" fmla="*/ 135802 w 1466662"/>
                <a:gd name="connsiteY16" fmla="*/ 244444 h 1167897"/>
                <a:gd name="connsiteX17" fmla="*/ 72428 w 1466662"/>
                <a:gd name="connsiteY17" fmla="*/ 624689 h 1167897"/>
                <a:gd name="connsiteX18" fmla="*/ 0 w 1466662"/>
                <a:gd name="connsiteY18" fmla="*/ 561315 h 1167897"/>
                <a:gd name="connsiteX19" fmla="*/ 135802 w 1466662"/>
                <a:gd name="connsiteY19" fmla="*/ 1167897 h 1167897"/>
                <a:gd name="connsiteX20" fmla="*/ 181070 w 1466662"/>
                <a:gd name="connsiteY20" fmla="*/ 1032095 h 1167897"/>
                <a:gd name="connsiteX21" fmla="*/ 199177 w 1466662"/>
                <a:gd name="connsiteY21"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1241103 w 1466662"/>
                <a:gd name="connsiteY9" fmla="*/ 161760 h 1167897"/>
                <a:gd name="connsiteX10" fmla="*/ 995882 w 1466662"/>
                <a:gd name="connsiteY10" fmla="*/ 108642 h 1167897"/>
                <a:gd name="connsiteX11" fmla="*/ 1050202 w 1466662"/>
                <a:gd name="connsiteY11" fmla="*/ 36214 h 1167897"/>
                <a:gd name="connsiteX12" fmla="*/ 760091 w 1466662"/>
                <a:gd name="connsiteY12" fmla="*/ 16504 h 1167897"/>
                <a:gd name="connsiteX13" fmla="*/ 516048 w 1466662"/>
                <a:gd name="connsiteY13" fmla="*/ 72428 h 1167897"/>
                <a:gd name="connsiteX14" fmla="*/ 570369 w 1466662"/>
                <a:gd name="connsiteY14" fmla="*/ 0 h 1167897"/>
                <a:gd name="connsiteX15" fmla="*/ 336228 w 1466662"/>
                <a:gd name="connsiteY15" fmla="*/ 80798 h 1167897"/>
                <a:gd name="connsiteX16" fmla="*/ 181070 w 1466662"/>
                <a:gd name="connsiteY16" fmla="*/ 280658 h 1167897"/>
                <a:gd name="connsiteX17" fmla="*/ 135802 w 1466662"/>
                <a:gd name="connsiteY17" fmla="*/ 244444 h 1167897"/>
                <a:gd name="connsiteX18" fmla="*/ 72428 w 1466662"/>
                <a:gd name="connsiteY18" fmla="*/ 624689 h 1167897"/>
                <a:gd name="connsiteX19" fmla="*/ 0 w 1466662"/>
                <a:gd name="connsiteY19" fmla="*/ 561315 h 1167897"/>
                <a:gd name="connsiteX20" fmla="*/ 135802 w 1466662"/>
                <a:gd name="connsiteY20" fmla="*/ 1167897 h 1167897"/>
                <a:gd name="connsiteX21" fmla="*/ 181070 w 1466662"/>
                <a:gd name="connsiteY21" fmla="*/ 1032095 h 1167897"/>
                <a:gd name="connsiteX22" fmla="*/ 199177 w 1466662"/>
                <a:gd name="connsiteY22"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426841 w 1466662"/>
                <a:gd name="connsiteY7" fmla="*/ 466560 h 1167897"/>
                <a:gd name="connsiteX8" fmla="*/ 1348967 w 1466662"/>
                <a:gd name="connsiteY8" fmla="*/ 344032 h 1167897"/>
                <a:gd name="connsiteX9" fmla="*/ 1412341 w 1466662"/>
                <a:gd name="connsiteY9" fmla="*/ 316872 h 1167897"/>
                <a:gd name="connsiteX10" fmla="*/ 1241103 w 1466662"/>
                <a:gd name="connsiteY10" fmla="*/ 161760 h 1167897"/>
                <a:gd name="connsiteX11" fmla="*/ 995882 w 1466662"/>
                <a:gd name="connsiteY11" fmla="*/ 108642 h 1167897"/>
                <a:gd name="connsiteX12" fmla="*/ 1050202 w 1466662"/>
                <a:gd name="connsiteY12" fmla="*/ 36214 h 1167897"/>
                <a:gd name="connsiteX13" fmla="*/ 760091 w 1466662"/>
                <a:gd name="connsiteY13" fmla="*/ 16504 h 1167897"/>
                <a:gd name="connsiteX14" fmla="*/ 516048 w 1466662"/>
                <a:gd name="connsiteY14" fmla="*/ 72428 h 1167897"/>
                <a:gd name="connsiteX15" fmla="*/ 570369 w 1466662"/>
                <a:gd name="connsiteY15" fmla="*/ 0 h 1167897"/>
                <a:gd name="connsiteX16" fmla="*/ 336228 w 1466662"/>
                <a:gd name="connsiteY16" fmla="*/ 80798 h 1167897"/>
                <a:gd name="connsiteX17" fmla="*/ 181070 w 1466662"/>
                <a:gd name="connsiteY17" fmla="*/ 280658 h 1167897"/>
                <a:gd name="connsiteX18" fmla="*/ 135802 w 1466662"/>
                <a:gd name="connsiteY18" fmla="*/ 244444 h 1167897"/>
                <a:gd name="connsiteX19" fmla="*/ 72428 w 1466662"/>
                <a:gd name="connsiteY19" fmla="*/ 624689 h 1167897"/>
                <a:gd name="connsiteX20" fmla="*/ 0 w 1466662"/>
                <a:gd name="connsiteY20" fmla="*/ 561315 h 1167897"/>
                <a:gd name="connsiteX21" fmla="*/ 135802 w 1466662"/>
                <a:gd name="connsiteY21" fmla="*/ 1167897 h 1167897"/>
                <a:gd name="connsiteX22" fmla="*/ 181070 w 1466662"/>
                <a:gd name="connsiteY22" fmla="*/ 1032095 h 1167897"/>
                <a:gd name="connsiteX23" fmla="*/ 199177 w 1466662"/>
                <a:gd name="connsiteY23"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181070 w 1466662"/>
                <a:gd name="connsiteY18" fmla="*/ 280658 h 1167897"/>
                <a:gd name="connsiteX19" fmla="*/ 135802 w 1466662"/>
                <a:gd name="connsiteY19" fmla="*/ 244444 h 1167897"/>
                <a:gd name="connsiteX20" fmla="*/ 72428 w 1466662"/>
                <a:gd name="connsiteY20" fmla="*/ 624689 h 1167897"/>
                <a:gd name="connsiteX21" fmla="*/ 0 w 1466662"/>
                <a:gd name="connsiteY21" fmla="*/ 561315 h 1167897"/>
                <a:gd name="connsiteX22" fmla="*/ 135802 w 1466662"/>
                <a:gd name="connsiteY22" fmla="*/ 1167897 h 1167897"/>
                <a:gd name="connsiteX23" fmla="*/ 181070 w 1466662"/>
                <a:gd name="connsiteY23" fmla="*/ 1032095 h 1167897"/>
                <a:gd name="connsiteX24" fmla="*/ 199177 w 1466662"/>
                <a:gd name="connsiteY24"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135802 w 1466662"/>
                <a:gd name="connsiteY20" fmla="*/ 24444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52860 w 1466662"/>
                <a:gd name="connsiteY21" fmla="*/ 409410 h 1167897"/>
                <a:gd name="connsiteX22" fmla="*/ 72428 w 1466662"/>
                <a:gd name="connsiteY22" fmla="*/ 624689 h 1167897"/>
                <a:gd name="connsiteX23" fmla="*/ 0 w 1466662"/>
                <a:gd name="connsiteY23" fmla="*/ 561315 h 1167897"/>
                <a:gd name="connsiteX24" fmla="*/ 135802 w 1466662"/>
                <a:gd name="connsiteY24" fmla="*/ 1167897 h 1167897"/>
                <a:gd name="connsiteX25" fmla="*/ 181070 w 1466662"/>
                <a:gd name="connsiteY25" fmla="*/ 1032095 h 1167897"/>
                <a:gd name="connsiteX26" fmla="*/ 199177 w 1466662"/>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84334 w 1478568"/>
                <a:gd name="connsiteY22" fmla="*/ 624689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24284 w 1478568"/>
                <a:gd name="connsiteY24" fmla="*/ 880898 h 1167897"/>
                <a:gd name="connsiteX25" fmla="*/ 147708 w 1478568"/>
                <a:gd name="connsiteY25" fmla="*/ 1167897 h 1167897"/>
                <a:gd name="connsiteX26" fmla="*/ 192976 w 1478568"/>
                <a:gd name="connsiteY26" fmla="*/ 1032095 h 1167897"/>
                <a:gd name="connsiteX27" fmla="*/ 211083 w 1478568"/>
                <a:gd name="connsiteY27" fmla="*/ 534155 h 1167897"/>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8107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558123"/>
                <a:gd name="connsiteY0" fmla="*/ 543680 h 1282017"/>
                <a:gd name="connsiteX1" fmla="*/ 745237 w 1558123"/>
                <a:gd name="connsiteY1" fmla="*/ 607054 h 1282017"/>
                <a:gd name="connsiteX2" fmla="*/ 1225071 w 1558123"/>
                <a:gd name="connsiteY2" fmla="*/ 462199 h 1282017"/>
                <a:gd name="connsiteX3" fmla="*/ 1328949 w 1558123"/>
                <a:gd name="connsiteY3" fmla="*/ 955376 h 1282017"/>
                <a:gd name="connsiteX4" fmla="*/ 1557952 w 1558123"/>
                <a:gd name="connsiteY4" fmla="*/ 1282017 h 1282017"/>
                <a:gd name="connsiteX5" fmla="*/ 1426841 w 1558123"/>
                <a:gd name="connsiteY5" fmla="*/ 833273 h 1282017"/>
                <a:gd name="connsiteX6" fmla="*/ 1415194 w 1558123"/>
                <a:gd name="connsiteY6" fmla="*/ 625161 h 1282017"/>
                <a:gd name="connsiteX7" fmla="*/ 1478568 w 1558123"/>
                <a:gd name="connsiteY7" fmla="*/ 625161 h 1282017"/>
                <a:gd name="connsiteX8" fmla="*/ 1438747 w 1558123"/>
                <a:gd name="connsiteY8" fmla="*/ 476085 h 1282017"/>
                <a:gd name="connsiteX9" fmla="*/ 1360873 w 1558123"/>
                <a:gd name="connsiteY9" fmla="*/ 353557 h 1282017"/>
                <a:gd name="connsiteX10" fmla="*/ 1424247 w 1558123"/>
                <a:gd name="connsiteY10" fmla="*/ 326397 h 1282017"/>
                <a:gd name="connsiteX11" fmla="*/ 1253009 w 1558123"/>
                <a:gd name="connsiteY11" fmla="*/ 171285 h 1282017"/>
                <a:gd name="connsiteX12" fmla="*/ 1007788 w 1558123"/>
                <a:gd name="connsiteY12" fmla="*/ 118167 h 1282017"/>
                <a:gd name="connsiteX13" fmla="*/ 1062108 w 1558123"/>
                <a:gd name="connsiteY13" fmla="*/ 45739 h 1282017"/>
                <a:gd name="connsiteX14" fmla="*/ 771997 w 1558123"/>
                <a:gd name="connsiteY14" fmla="*/ 26029 h 1282017"/>
                <a:gd name="connsiteX15" fmla="*/ 527954 w 1558123"/>
                <a:gd name="connsiteY15" fmla="*/ 81953 h 1282017"/>
                <a:gd name="connsiteX16" fmla="*/ 570369 w 1558123"/>
                <a:gd name="connsiteY16" fmla="*/ 0 h 1282017"/>
                <a:gd name="connsiteX17" fmla="*/ 338609 w 1558123"/>
                <a:gd name="connsiteY17" fmla="*/ 90323 h 1282017"/>
                <a:gd name="connsiteX18" fmla="*/ 243359 w 1558123"/>
                <a:gd name="connsiteY18" fmla="*/ 171285 h 1282017"/>
                <a:gd name="connsiteX19" fmla="*/ 173926 w 1558123"/>
                <a:gd name="connsiteY19" fmla="*/ 287801 h 1282017"/>
                <a:gd name="connsiteX20" fmla="*/ 107227 w 1558123"/>
                <a:gd name="connsiteY20" fmla="*/ 234919 h 1282017"/>
                <a:gd name="connsiteX21" fmla="*/ 64766 w 1558123"/>
                <a:gd name="connsiteY21" fmla="*/ 418935 h 1282017"/>
                <a:gd name="connsiteX22" fmla="*/ 55759 w 1558123"/>
                <a:gd name="connsiteY22" fmla="*/ 605639 h 1282017"/>
                <a:gd name="connsiteX23" fmla="*/ 0 w 1558123"/>
                <a:gd name="connsiteY23" fmla="*/ 573221 h 1282017"/>
                <a:gd name="connsiteX24" fmla="*/ 24284 w 1558123"/>
                <a:gd name="connsiteY24" fmla="*/ 890423 h 1282017"/>
                <a:gd name="connsiteX25" fmla="*/ 123896 w 1558123"/>
                <a:gd name="connsiteY25" fmla="*/ 1179804 h 1282017"/>
                <a:gd name="connsiteX26" fmla="*/ 162020 w 1558123"/>
                <a:gd name="connsiteY26" fmla="*/ 1039239 h 1282017"/>
                <a:gd name="connsiteX27" fmla="*/ 211083 w 1558123"/>
                <a:gd name="connsiteY27" fmla="*/ 543680 h 1282017"/>
                <a:gd name="connsiteX0" fmla="*/ 211083 w 1558272"/>
                <a:gd name="connsiteY0" fmla="*/ 543680 h 1282017"/>
                <a:gd name="connsiteX1" fmla="*/ 745237 w 1558272"/>
                <a:gd name="connsiteY1" fmla="*/ 607054 h 1282017"/>
                <a:gd name="connsiteX2" fmla="*/ 1225071 w 1558272"/>
                <a:gd name="connsiteY2" fmla="*/ 462199 h 1282017"/>
                <a:gd name="connsiteX3" fmla="*/ 1328949 w 1558272"/>
                <a:gd name="connsiteY3" fmla="*/ 955376 h 1282017"/>
                <a:gd name="connsiteX4" fmla="*/ 1557952 w 1558272"/>
                <a:gd name="connsiteY4" fmla="*/ 1282017 h 1282017"/>
                <a:gd name="connsiteX5" fmla="*/ 1494809 w 1558272"/>
                <a:gd name="connsiteY5" fmla="*/ 909139 h 1282017"/>
                <a:gd name="connsiteX6" fmla="*/ 1415194 w 1558272"/>
                <a:gd name="connsiteY6" fmla="*/ 625161 h 1282017"/>
                <a:gd name="connsiteX7" fmla="*/ 1478568 w 1558272"/>
                <a:gd name="connsiteY7" fmla="*/ 625161 h 1282017"/>
                <a:gd name="connsiteX8" fmla="*/ 1438747 w 1558272"/>
                <a:gd name="connsiteY8" fmla="*/ 476085 h 1282017"/>
                <a:gd name="connsiteX9" fmla="*/ 1360873 w 1558272"/>
                <a:gd name="connsiteY9" fmla="*/ 353557 h 1282017"/>
                <a:gd name="connsiteX10" fmla="*/ 1424247 w 1558272"/>
                <a:gd name="connsiteY10" fmla="*/ 326397 h 1282017"/>
                <a:gd name="connsiteX11" fmla="*/ 1253009 w 1558272"/>
                <a:gd name="connsiteY11" fmla="*/ 171285 h 1282017"/>
                <a:gd name="connsiteX12" fmla="*/ 1007788 w 1558272"/>
                <a:gd name="connsiteY12" fmla="*/ 118167 h 1282017"/>
                <a:gd name="connsiteX13" fmla="*/ 1062108 w 1558272"/>
                <a:gd name="connsiteY13" fmla="*/ 45739 h 1282017"/>
                <a:gd name="connsiteX14" fmla="*/ 771997 w 1558272"/>
                <a:gd name="connsiteY14" fmla="*/ 26029 h 1282017"/>
                <a:gd name="connsiteX15" fmla="*/ 527954 w 1558272"/>
                <a:gd name="connsiteY15" fmla="*/ 81953 h 1282017"/>
                <a:gd name="connsiteX16" fmla="*/ 570369 w 1558272"/>
                <a:gd name="connsiteY16" fmla="*/ 0 h 1282017"/>
                <a:gd name="connsiteX17" fmla="*/ 338609 w 1558272"/>
                <a:gd name="connsiteY17" fmla="*/ 90323 h 1282017"/>
                <a:gd name="connsiteX18" fmla="*/ 243359 w 1558272"/>
                <a:gd name="connsiteY18" fmla="*/ 171285 h 1282017"/>
                <a:gd name="connsiteX19" fmla="*/ 173926 w 1558272"/>
                <a:gd name="connsiteY19" fmla="*/ 287801 h 1282017"/>
                <a:gd name="connsiteX20" fmla="*/ 107227 w 1558272"/>
                <a:gd name="connsiteY20" fmla="*/ 234919 h 1282017"/>
                <a:gd name="connsiteX21" fmla="*/ 64766 w 1558272"/>
                <a:gd name="connsiteY21" fmla="*/ 418935 h 1282017"/>
                <a:gd name="connsiteX22" fmla="*/ 55759 w 1558272"/>
                <a:gd name="connsiteY22" fmla="*/ 605639 h 1282017"/>
                <a:gd name="connsiteX23" fmla="*/ 0 w 1558272"/>
                <a:gd name="connsiteY23" fmla="*/ 573221 h 1282017"/>
                <a:gd name="connsiteX24" fmla="*/ 24284 w 1558272"/>
                <a:gd name="connsiteY24" fmla="*/ 890423 h 1282017"/>
                <a:gd name="connsiteX25" fmla="*/ 123896 w 1558272"/>
                <a:gd name="connsiteY25" fmla="*/ 1179804 h 1282017"/>
                <a:gd name="connsiteX26" fmla="*/ 162020 w 1558272"/>
                <a:gd name="connsiteY26" fmla="*/ 1039239 h 1282017"/>
                <a:gd name="connsiteX27" fmla="*/ 211083 w 1558272"/>
                <a:gd name="connsiteY27" fmla="*/ 543680 h 1282017"/>
                <a:gd name="connsiteX0" fmla="*/ 339738 w 1686927"/>
                <a:gd name="connsiteY0" fmla="*/ 543680 h 1445337"/>
                <a:gd name="connsiteX1" fmla="*/ 873892 w 1686927"/>
                <a:gd name="connsiteY1" fmla="*/ 607054 h 1445337"/>
                <a:gd name="connsiteX2" fmla="*/ 1353726 w 1686927"/>
                <a:gd name="connsiteY2" fmla="*/ 462199 h 1445337"/>
                <a:gd name="connsiteX3" fmla="*/ 1457604 w 1686927"/>
                <a:gd name="connsiteY3" fmla="*/ 955376 h 1445337"/>
                <a:gd name="connsiteX4" fmla="*/ 1686607 w 1686927"/>
                <a:gd name="connsiteY4" fmla="*/ 1282017 h 1445337"/>
                <a:gd name="connsiteX5" fmla="*/ 1623464 w 1686927"/>
                <a:gd name="connsiteY5" fmla="*/ 909139 h 1445337"/>
                <a:gd name="connsiteX6" fmla="*/ 1543849 w 1686927"/>
                <a:gd name="connsiteY6" fmla="*/ 625161 h 1445337"/>
                <a:gd name="connsiteX7" fmla="*/ 1607223 w 1686927"/>
                <a:gd name="connsiteY7" fmla="*/ 625161 h 1445337"/>
                <a:gd name="connsiteX8" fmla="*/ 1567402 w 1686927"/>
                <a:gd name="connsiteY8" fmla="*/ 476085 h 1445337"/>
                <a:gd name="connsiteX9" fmla="*/ 1489528 w 1686927"/>
                <a:gd name="connsiteY9" fmla="*/ 353557 h 1445337"/>
                <a:gd name="connsiteX10" fmla="*/ 1552902 w 1686927"/>
                <a:gd name="connsiteY10" fmla="*/ 326397 h 1445337"/>
                <a:gd name="connsiteX11" fmla="*/ 1381664 w 1686927"/>
                <a:gd name="connsiteY11" fmla="*/ 171285 h 1445337"/>
                <a:gd name="connsiteX12" fmla="*/ 1136443 w 1686927"/>
                <a:gd name="connsiteY12" fmla="*/ 118167 h 1445337"/>
                <a:gd name="connsiteX13" fmla="*/ 1190763 w 1686927"/>
                <a:gd name="connsiteY13" fmla="*/ 45739 h 1445337"/>
                <a:gd name="connsiteX14" fmla="*/ 900652 w 1686927"/>
                <a:gd name="connsiteY14" fmla="*/ 26029 h 1445337"/>
                <a:gd name="connsiteX15" fmla="*/ 656609 w 1686927"/>
                <a:gd name="connsiteY15" fmla="*/ 81953 h 1445337"/>
                <a:gd name="connsiteX16" fmla="*/ 699024 w 1686927"/>
                <a:gd name="connsiteY16" fmla="*/ 0 h 1445337"/>
                <a:gd name="connsiteX17" fmla="*/ 467264 w 1686927"/>
                <a:gd name="connsiteY17" fmla="*/ 90323 h 1445337"/>
                <a:gd name="connsiteX18" fmla="*/ 372014 w 1686927"/>
                <a:gd name="connsiteY18" fmla="*/ 171285 h 1445337"/>
                <a:gd name="connsiteX19" fmla="*/ 302581 w 1686927"/>
                <a:gd name="connsiteY19" fmla="*/ 287801 h 1445337"/>
                <a:gd name="connsiteX20" fmla="*/ 235882 w 1686927"/>
                <a:gd name="connsiteY20" fmla="*/ 234919 h 1445337"/>
                <a:gd name="connsiteX21" fmla="*/ 193421 w 1686927"/>
                <a:gd name="connsiteY21" fmla="*/ 418935 h 1445337"/>
                <a:gd name="connsiteX22" fmla="*/ 184414 w 1686927"/>
                <a:gd name="connsiteY22" fmla="*/ 605639 h 1445337"/>
                <a:gd name="connsiteX23" fmla="*/ 128655 w 1686927"/>
                <a:gd name="connsiteY23" fmla="*/ 573221 h 1445337"/>
                <a:gd name="connsiteX24" fmla="*/ 152939 w 1686927"/>
                <a:gd name="connsiteY24" fmla="*/ 890423 h 1445337"/>
                <a:gd name="connsiteX25" fmla="*/ 6169 w 1686927"/>
                <a:gd name="connsiteY25" fmla="*/ 1445337 h 1445337"/>
                <a:gd name="connsiteX26" fmla="*/ 290675 w 1686927"/>
                <a:gd name="connsiteY26" fmla="*/ 1039239 h 1445337"/>
                <a:gd name="connsiteX27" fmla="*/ 339738 w 1686927"/>
                <a:gd name="connsiteY27" fmla="*/ 543680 h 1445337"/>
                <a:gd name="connsiteX0" fmla="*/ 385696 w 1732885"/>
                <a:gd name="connsiteY0" fmla="*/ 543680 h 1445337"/>
                <a:gd name="connsiteX1" fmla="*/ 919850 w 1732885"/>
                <a:gd name="connsiteY1" fmla="*/ 607054 h 1445337"/>
                <a:gd name="connsiteX2" fmla="*/ 1399684 w 1732885"/>
                <a:gd name="connsiteY2" fmla="*/ 462199 h 1445337"/>
                <a:gd name="connsiteX3" fmla="*/ 1503562 w 1732885"/>
                <a:gd name="connsiteY3" fmla="*/ 955376 h 1445337"/>
                <a:gd name="connsiteX4" fmla="*/ 1732565 w 1732885"/>
                <a:gd name="connsiteY4" fmla="*/ 1282017 h 1445337"/>
                <a:gd name="connsiteX5" fmla="*/ 1669422 w 1732885"/>
                <a:gd name="connsiteY5" fmla="*/ 909139 h 1445337"/>
                <a:gd name="connsiteX6" fmla="*/ 1589807 w 1732885"/>
                <a:gd name="connsiteY6" fmla="*/ 625161 h 1445337"/>
                <a:gd name="connsiteX7" fmla="*/ 1653181 w 1732885"/>
                <a:gd name="connsiteY7" fmla="*/ 625161 h 1445337"/>
                <a:gd name="connsiteX8" fmla="*/ 1613360 w 1732885"/>
                <a:gd name="connsiteY8" fmla="*/ 476085 h 1445337"/>
                <a:gd name="connsiteX9" fmla="*/ 1535486 w 1732885"/>
                <a:gd name="connsiteY9" fmla="*/ 353557 h 1445337"/>
                <a:gd name="connsiteX10" fmla="*/ 1598860 w 1732885"/>
                <a:gd name="connsiteY10" fmla="*/ 326397 h 1445337"/>
                <a:gd name="connsiteX11" fmla="*/ 1427622 w 1732885"/>
                <a:gd name="connsiteY11" fmla="*/ 171285 h 1445337"/>
                <a:gd name="connsiteX12" fmla="*/ 1182401 w 1732885"/>
                <a:gd name="connsiteY12" fmla="*/ 118167 h 1445337"/>
                <a:gd name="connsiteX13" fmla="*/ 1236721 w 1732885"/>
                <a:gd name="connsiteY13" fmla="*/ 45739 h 1445337"/>
                <a:gd name="connsiteX14" fmla="*/ 946610 w 1732885"/>
                <a:gd name="connsiteY14" fmla="*/ 26029 h 1445337"/>
                <a:gd name="connsiteX15" fmla="*/ 702567 w 1732885"/>
                <a:gd name="connsiteY15" fmla="*/ 81953 h 1445337"/>
                <a:gd name="connsiteX16" fmla="*/ 744982 w 1732885"/>
                <a:gd name="connsiteY16" fmla="*/ 0 h 1445337"/>
                <a:gd name="connsiteX17" fmla="*/ 513222 w 1732885"/>
                <a:gd name="connsiteY17" fmla="*/ 90323 h 1445337"/>
                <a:gd name="connsiteX18" fmla="*/ 417972 w 1732885"/>
                <a:gd name="connsiteY18" fmla="*/ 171285 h 1445337"/>
                <a:gd name="connsiteX19" fmla="*/ 348539 w 1732885"/>
                <a:gd name="connsiteY19" fmla="*/ 287801 h 1445337"/>
                <a:gd name="connsiteX20" fmla="*/ 281840 w 1732885"/>
                <a:gd name="connsiteY20" fmla="*/ 234919 h 1445337"/>
                <a:gd name="connsiteX21" fmla="*/ 239379 w 1732885"/>
                <a:gd name="connsiteY21" fmla="*/ 418935 h 1445337"/>
                <a:gd name="connsiteX22" fmla="*/ 230372 w 1732885"/>
                <a:gd name="connsiteY22" fmla="*/ 605639 h 1445337"/>
                <a:gd name="connsiteX23" fmla="*/ 174613 w 1732885"/>
                <a:gd name="connsiteY23" fmla="*/ 573221 h 1445337"/>
                <a:gd name="connsiteX24" fmla="*/ 3490 w 1732885"/>
                <a:gd name="connsiteY24" fmla="*/ 966289 h 1445337"/>
                <a:gd name="connsiteX25" fmla="*/ 52127 w 1732885"/>
                <a:gd name="connsiteY25" fmla="*/ 1445337 h 1445337"/>
                <a:gd name="connsiteX26" fmla="*/ 336633 w 1732885"/>
                <a:gd name="connsiteY26" fmla="*/ 1039239 h 1445337"/>
                <a:gd name="connsiteX27" fmla="*/ 385696 w 1732885"/>
                <a:gd name="connsiteY27" fmla="*/ 543680 h 1445337"/>
                <a:gd name="connsiteX0" fmla="*/ 385696 w 1732885"/>
                <a:gd name="connsiteY0" fmla="*/ 543680 h 1445337"/>
                <a:gd name="connsiteX1" fmla="*/ 919850 w 1732885"/>
                <a:gd name="connsiteY1" fmla="*/ 607054 h 1445337"/>
                <a:gd name="connsiteX2" fmla="*/ 1399684 w 1732885"/>
                <a:gd name="connsiteY2" fmla="*/ 462199 h 1445337"/>
                <a:gd name="connsiteX3" fmla="*/ 1503562 w 1732885"/>
                <a:gd name="connsiteY3" fmla="*/ 955376 h 1445337"/>
                <a:gd name="connsiteX4" fmla="*/ 1732565 w 1732885"/>
                <a:gd name="connsiteY4" fmla="*/ 1282017 h 1445337"/>
                <a:gd name="connsiteX5" fmla="*/ 1669422 w 1732885"/>
                <a:gd name="connsiteY5" fmla="*/ 909139 h 1445337"/>
                <a:gd name="connsiteX6" fmla="*/ 1589807 w 1732885"/>
                <a:gd name="connsiteY6" fmla="*/ 625161 h 1445337"/>
                <a:gd name="connsiteX7" fmla="*/ 1653181 w 1732885"/>
                <a:gd name="connsiteY7" fmla="*/ 625161 h 1445337"/>
                <a:gd name="connsiteX8" fmla="*/ 1613360 w 1732885"/>
                <a:gd name="connsiteY8" fmla="*/ 476085 h 1445337"/>
                <a:gd name="connsiteX9" fmla="*/ 1535486 w 1732885"/>
                <a:gd name="connsiteY9" fmla="*/ 353557 h 1445337"/>
                <a:gd name="connsiteX10" fmla="*/ 1598860 w 1732885"/>
                <a:gd name="connsiteY10" fmla="*/ 326397 h 1445337"/>
                <a:gd name="connsiteX11" fmla="*/ 1427622 w 1732885"/>
                <a:gd name="connsiteY11" fmla="*/ 171285 h 1445337"/>
                <a:gd name="connsiteX12" fmla="*/ 1182401 w 1732885"/>
                <a:gd name="connsiteY12" fmla="*/ 118167 h 1445337"/>
                <a:gd name="connsiteX13" fmla="*/ 1236721 w 1732885"/>
                <a:gd name="connsiteY13" fmla="*/ 45739 h 1445337"/>
                <a:gd name="connsiteX14" fmla="*/ 946610 w 1732885"/>
                <a:gd name="connsiteY14" fmla="*/ 26029 h 1445337"/>
                <a:gd name="connsiteX15" fmla="*/ 702567 w 1732885"/>
                <a:gd name="connsiteY15" fmla="*/ 81953 h 1445337"/>
                <a:gd name="connsiteX16" fmla="*/ 744982 w 1732885"/>
                <a:gd name="connsiteY16" fmla="*/ 0 h 1445337"/>
                <a:gd name="connsiteX17" fmla="*/ 513222 w 1732885"/>
                <a:gd name="connsiteY17" fmla="*/ 90323 h 1445337"/>
                <a:gd name="connsiteX18" fmla="*/ 417972 w 1732885"/>
                <a:gd name="connsiteY18" fmla="*/ 171285 h 1445337"/>
                <a:gd name="connsiteX19" fmla="*/ 348539 w 1732885"/>
                <a:gd name="connsiteY19" fmla="*/ 287801 h 1445337"/>
                <a:gd name="connsiteX20" fmla="*/ 281840 w 1732885"/>
                <a:gd name="connsiteY20" fmla="*/ 234919 h 1445337"/>
                <a:gd name="connsiteX21" fmla="*/ 239379 w 1732885"/>
                <a:gd name="connsiteY21" fmla="*/ 418935 h 1445337"/>
                <a:gd name="connsiteX22" fmla="*/ 230372 w 1732885"/>
                <a:gd name="connsiteY22" fmla="*/ 605639 h 1445337"/>
                <a:gd name="connsiteX23" fmla="*/ 174613 w 1732885"/>
                <a:gd name="connsiteY23" fmla="*/ 573221 h 1445337"/>
                <a:gd name="connsiteX24" fmla="*/ 3490 w 1732885"/>
                <a:gd name="connsiteY24" fmla="*/ 966289 h 1445337"/>
                <a:gd name="connsiteX25" fmla="*/ 52127 w 1732885"/>
                <a:gd name="connsiteY25" fmla="*/ 1445337 h 1445337"/>
                <a:gd name="connsiteX26" fmla="*/ 200698 w 1732885"/>
                <a:gd name="connsiteY26" fmla="*/ 1102461 h 1445337"/>
                <a:gd name="connsiteX27" fmla="*/ 385696 w 1732885"/>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462633 w 1691956"/>
                <a:gd name="connsiteY3" fmla="*/ 955376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513608 w 1691956"/>
                <a:gd name="connsiteY3" fmla="*/ 94273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96049 w 1691956"/>
                <a:gd name="connsiteY26" fmla="*/ 1077172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21537 w 1691956"/>
                <a:gd name="connsiteY26" fmla="*/ 1115105 h 1445337"/>
                <a:gd name="connsiteX27" fmla="*/ 344767 w 1691956"/>
                <a:gd name="connsiteY27" fmla="*/ 543680 h 1445337"/>
                <a:gd name="connsiteX0" fmla="*/ 321906 w 1669095"/>
                <a:gd name="connsiteY0" fmla="*/ 543680 h 1502237"/>
                <a:gd name="connsiteX1" fmla="*/ 881548 w 1669095"/>
                <a:gd name="connsiteY1" fmla="*/ 328878 h 1502237"/>
                <a:gd name="connsiteX2" fmla="*/ 1335894 w 1669095"/>
                <a:gd name="connsiteY2" fmla="*/ 462199 h 1502237"/>
                <a:gd name="connsiteX3" fmla="*/ 1626682 w 1669095"/>
                <a:gd name="connsiteY3" fmla="*/ 1315741 h 1502237"/>
                <a:gd name="connsiteX4" fmla="*/ 1668775 w 1669095"/>
                <a:gd name="connsiteY4" fmla="*/ 1282017 h 1502237"/>
                <a:gd name="connsiteX5" fmla="*/ 1605632 w 1669095"/>
                <a:gd name="connsiteY5" fmla="*/ 909139 h 1502237"/>
                <a:gd name="connsiteX6" fmla="*/ 1526017 w 1669095"/>
                <a:gd name="connsiteY6" fmla="*/ 625161 h 1502237"/>
                <a:gd name="connsiteX7" fmla="*/ 1589391 w 1669095"/>
                <a:gd name="connsiteY7" fmla="*/ 625161 h 1502237"/>
                <a:gd name="connsiteX8" fmla="*/ 1549570 w 1669095"/>
                <a:gd name="connsiteY8" fmla="*/ 476085 h 1502237"/>
                <a:gd name="connsiteX9" fmla="*/ 1471696 w 1669095"/>
                <a:gd name="connsiteY9" fmla="*/ 353557 h 1502237"/>
                <a:gd name="connsiteX10" fmla="*/ 1535070 w 1669095"/>
                <a:gd name="connsiteY10" fmla="*/ 326397 h 1502237"/>
                <a:gd name="connsiteX11" fmla="*/ 1363832 w 1669095"/>
                <a:gd name="connsiteY11" fmla="*/ 171285 h 1502237"/>
                <a:gd name="connsiteX12" fmla="*/ 1118611 w 1669095"/>
                <a:gd name="connsiteY12" fmla="*/ 118167 h 1502237"/>
                <a:gd name="connsiteX13" fmla="*/ 1172931 w 1669095"/>
                <a:gd name="connsiteY13" fmla="*/ 45739 h 1502237"/>
                <a:gd name="connsiteX14" fmla="*/ 882820 w 1669095"/>
                <a:gd name="connsiteY14" fmla="*/ 26029 h 1502237"/>
                <a:gd name="connsiteX15" fmla="*/ 638777 w 1669095"/>
                <a:gd name="connsiteY15" fmla="*/ 81953 h 1502237"/>
                <a:gd name="connsiteX16" fmla="*/ 681192 w 1669095"/>
                <a:gd name="connsiteY16" fmla="*/ 0 h 1502237"/>
                <a:gd name="connsiteX17" fmla="*/ 449432 w 1669095"/>
                <a:gd name="connsiteY17" fmla="*/ 90323 h 1502237"/>
                <a:gd name="connsiteX18" fmla="*/ 354182 w 1669095"/>
                <a:gd name="connsiteY18" fmla="*/ 171285 h 1502237"/>
                <a:gd name="connsiteX19" fmla="*/ 284749 w 1669095"/>
                <a:gd name="connsiteY19" fmla="*/ 287801 h 1502237"/>
                <a:gd name="connsiteX20" fmla="*/ 218050 w 1669095"/>
                <a:gd name="connsiteY20" fmla="*/ 234919 h 1502237"/>
                <a:gd name="connsiteX21" fmla="*/ 175589 w 1669095"/>
                <a:gd name="connsiteY21" fmla="*/ 418935 h 1502237"/>
                <a:gd name="connsiteX22" fmla="*/ 166582 w 1669095"/>
                <a:gd name="connsiteY22" fmla="*/ 605639 h 1502237"/>
                <a:gd name="connsiteX23" fmla="*/ 110823 w 1669095"/>
                <a:gd name="connsiteY23" fmla="*/ 573221 h 1502237"/>
                <a:gd name="connsiteX24" fmla="*/ 24659 w 1669095"/>
                <a:gd name="connsiteY24" fmla="*/ 991578 h 1502237"/>
                <a:gd name="connsiteX25" fmla="*/ 13825 w 1669095"/>
                <a:gd name="connsiteY25" fmla="*/ 1502237 h 1502237"/>
                <a:gd name="connsiteX26" fmla="*/ 98676 w 1669095"/>
                <a:gd name="connsiteY26" fmla="*/ 1115105 h 1502237"/>
                <a:gd name="connsiteX27" fmla="*/ 321906 w 1669095"/>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637291 w 1679704"/>
                <a:gd name="connsiteY3" fmla="*/ 1315741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637291 w 1679704"/>
                <a:gd name="connsiteY3" fmla="*/ 1315741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705047"/>
                <a:gd name="connsiteY0" fmla="*/ 543680 h 1502237"/>
                <a:gd name="connsiteX1" fmla="*/ 892157 w 1705047"/>
                <a:gd name="connsiteY1" fmla="*/ 328878 h 1502237"/>
                <a:gd name="connsiteX2" fmla="*/ 1346503 w 1705047"/>
                <a:gd name="connsiteY2" fmla="*/ 462199 h 1502237"/>
                <a:gd name="connsiteX3" fmla="*/ 1633043 w 1705047"/>
                <a:gd name="connsiteY3" fmla="*/ 1341030 h 1502237"/>
                <a:gd name="connsiteX4" fmla="*/ 1679384 w 1705047"/>
                <a:gd name="connsiteY4" fmla="*/ 1282017 h 1502237"/>
                <a:gd name="connsiteX5" fmla="*/ 1616241 w 1705047"/>
                <a:gd name="connsiteY5" fmla="*/ 909139 h 1502237"/>
                <a:gd name="connsiteX6" fmla="*/ 1536626 w 1705047"/>
                <a:gd name="connsiteY6" fmla="*/ 625161 h 1502237"/>
                <a:gd name="connsiteX7" fmla="*/ 1600000 w 1705047"/>
                <a:gd name="connsiteY7" fmla="*/ 625161 h 1502237"/>
                <a:gd name="connsiteX8" fmla="*/ 1560179 w 1705047"/>
                <a:gd name="connsiteY8" fmla="*/ 476085 h 1502237"/>
                <a:gd name="connsiteX9" fmla="*/ 1482305 w 1705047"/>
                <a:gd name="connsiteY9" fmla="*/ 353557 h 1502237"/>
                <a:gd name="connsiteX10" fmla="*/ 1545679 w 1705047"/>
                <a:gd name="connsiteY10" fmla="*/ 326397 h 1502237"/>
                <a:gd name="connsiteX11" fmla="*/ 1374441 w 1705047"/>
                <a:gd name="connsiteY11" fmla="*/ 171285 h 1502237"/>
                <a:gd name="connsiteX12" fmla="*/ 1129220 w 1705047"/>
                <a:gd name="connsiteY12" fmla="*/ 118167 h 1502237"/>
                <a:gd name="connsiteX13" fmla="*/ 1183540 w 1705047"/>
                <a:gd name="connsiteY13" fmla="*/ 45739 h 1502237"/>
                <a:gd name="connsiteX14" fmla="*/ 893429 w 1705047"/>
                <a:gd name="connsiteY14" fmla="*/ 26029 h 1502237"/>
                <a:gd name="connsiteX15" fmla="*/ 649386 w 1705047"/>
                <a:gd name="connsiteY15" fmla="*/ 81953 h 1502237"/>
                <a:gd name="connsiteX16" fmla="*/ 691801 w 1705047"/>
                <a:gd name="connsiteY16" fmla="*/ 0 h 1502237"/>
                <a:gd name="connsiteX17" fmla="*/ 460041 w 1705047"/>
                <a:gd name="connsiteY17" fmla="*/ 90323 h 1502237"/>
                <a:gd name="connsiteX18" fmla="*/ 364791 w 1705047"/>
                <a:gd name="connsiteY18" fmla="*/ 171285 h 1502237"/>
                <a:gd name="connsiteX19" fmla="*/ 295358 w 1705047"/>
                <a:gd name="connsiteY19" fmla="*/ 287801 h 1502237"/>
                <a:gd name="connsiteX20" fmla="*/ 228659 w 1705047"/>
                <a:gd name="connsiteY20" fmla="*/ 234919 h 1502237"/>
                <a:gd name="connsiteX21" fmla="*/ 186198 w 1705047"/>
                <a:gd name="connsiteY21" fmla="*/ 418935 h 1502237"/>
                <a:gd name="connsiteX22" fmla="*/ 177191 w 1705047"/>
                <a:gd name="connsiteY22" fmla="*/ 605639 h 1502237"/>
                <a:gd name="connsiteX23" fmla="*/ 121432 w 1705047"/>
                <a:gd name="connsiteY23" fmla="*/ 573221 h 1502237"/>
                <a:gd name="connsiteX24" fmla="*/ 35268 w 1705047"/>
                <a:gd name="connsiteY24" fmla="*/ 991578 h 1502237"/>
                <a:gd name="connsiteX25" fmla="*/ 24434 w 1705047"/>
                <a:gd name="connsiteY25" fmla="*/ 1502237 h 1502237"/>
                <a:gd name="connsiteX26" fmla="*/ 109285 w 1705047"/>
                <a:gd name="connsiteY26" fmla="*/ 1115105 h 1502237"/>
                <a:gd name="connsiteX27" fmla="*/ 332515 w 1705047"/>
                <a:gd name="connsiteY27" fmla="*/ 543680 h 1502237"/>
                <a:gd name="connsiteX0" fmla="*/ 332515 w 1705047"/>
                <a:gd name="connsiteY0" fmla="*/ 543680 h 1502237"/>
                <a:gd name="connsiteX1" fmla="*/ 892157 w 1705047"/>
                <a:gd name="connsiteY1" fmla="*/ 328878 h 1502237"/>
                <a:gd name="connsiteX2" fmla="*/ 1346503 w 1705047"/>
                <a:gd name="connsiteY2" fmla="*/ 462199 h 1502237"/>
                <a:gd name="connsiteX3" fmla="*/ 1633043 w 1705047"/>
                <a:gd name="connsiteY3" fmla="*/ 1341030 h 1502237"/>
                <a:gd name="connsiteX4" fmla="*/ 1679384 w 1705047"/>
                <a:gd name="connsiteY4" fmla="*/ 1282017 h 1502237"/>
                <a:gd name="connsiteX5" fmla="*/ 1616241 w 1705047"/>
                <a:gd name="connsiteY5" fmla="*/ 909139 h 1502237"/>
                <a:gd name="connsiteX6" fmla="*/ 1536626 w 1705047"/>
                <a:gd name="connsiteY6" fmla="*/ 625161 h 1502237"/>
                <a:gd name="connsiteX7" fmla="*/ 1600000 w 1705047"/>
                <a:gd name="connsiteY7" fmla="*/ 625161 h 1502237"/>
                <a:gd name="connsiteX8" fmla="*/ 1560179 w 1705047"/>
                <a:gd name="connsiteY8" fmla="*/ 476085 h 1502237"/>
                <a:gd name="connsiteX9" fmla="*/ 1482305 w 1705047"/>
                <a:gd name="connsiteY9" fmla="*/ 353557 h 1502237"/>
                <a:gd name="connsiteX10" fmla="*/ 1545679 w 1705047"/>
                <a:gd name="connsiteY10" fmla="*/ 326397 h 1502237"/>
                <a:gd name="connsiteX11" fmla="*/ 1374441 w 1705047"/>
                <a:gd name="connsiteY11" fmla="*/ 171285 h 1502237"/>
                <a:gd name="connsiteX12" fmla="*/ 1129220 w 1705047"/>
                <a:gd name="connsiteY12" fmla="*/ 118167 h 1502237"/>
                <a:gd name="connsiteX13" fmla="*/ 1183540 w 1705047"/>
                <a:gd name="connsiteY13" fmla="*/ 45739 h 1502237"/>
                <a:gd name="connsiteX14" fmla="*/ 893429 w 1705047"/>
                <a:gd name="connsiteY14" fmla="*/ 26029 h 1502237"/>
                <a:gd name="connsiteX15" fmla="*/ 649386 w 1705047"/>
                <a:gd name="connsiteY15" fmla="*/ 81953 h 1502237"/>
                <a:gd name="connsiteX16" fmla="*/ 691801 w 1705047"/>
                <a:gd name="connsiteY16" fmla="*/ 0 h 1502237"/>
                <a:gd name="connsiteX17" fmla="*/ 460041 w 1705047"/>
                <a:gd name="connsiteY17" fmla="*/ 90323 h 1502237"/>
                <a:gd name="connsiteX18" fmla="*/ 364791 w 1705047"/>
                <a:gd name="connsiteY18" fmla="*/ 171285 h 1502237"/>
                <a:gd name="connsiteX19" fmla="*/ 295358 w 1705047"/>
                <a:gd name="connsiteY19" fmla="*/ 287801 h 1502237"/>
                <a:gd name="connsiteX20" fmla="*/ 228659 w 1705047"/>
                <a:gd name="connsiteY20" fmla="*/ 234919 h 1502237"/>
                <a:gd name="connsiteX21" fmla="*/ 186198 w 1705047"/>
                <a:gd name="connsiteY21" fmla="*/ 418935 h 1502237"/>
                <a:gd name="connsiteX22" fmla="*/ 177191 w 1705047"/>
                <a:gd name="connsiteY22" fmla="*/ 605639 h 1502237"/>
                <a:gd name="connsiteX23" fmla="*/ 121432 w 1705047"/>
                <a:gd name="connsiteY23" fmla="*/ 573221 h 1502237"/>
                <a:gd name="connsiteX24" fmla="*/ 35268 w 1705047"/>
                <a:gd name="connsiteY24" fmla="*/ 991578 h 1502237"/>
                <a:gd name="connsiteX25" fmla="*/ 24434 w 1705047"/>
                <a:gd name="connsiteY25" fmla="*/ 1502237 h 1502237"/>
                <a:gd name="connsiteX26" fmla="*/ 109285 w 1705047"/>
                <a:gd name="connsiteY26" fmla="*/ 1115105 h 1502237"/>
                <a:gd name="connsiteX27" fmla="*/ 332515 w 1705047"/>
                <a:gd name="connsiteY27" fmla="*/ 543680 h 1502237"/>
                <a:gd name="connsiteX0" fmla="*/ 332515 w 1711889"/>
                <a:gd name="connsiteY0" fmla="*/ 543680 h 1502237"/>
                <a:gd name="connsiteX1" fmla="*/ 892157 w 1711889"/>
                <a:gd name="connsiteY1" fmla="*/ 328878 h 1502237"/>
                <a:gd name="connsiteX2" fmla="*/ 1346503 w 1711889"/>
                <a:gd name="connsiteY2" fmla="*/ 462199 h 1502237"/>
                <a:gd name="connsiteX3" fmla="*/ 1633043 w 1711889"/>
                <a:gd name="connsiteY3" fmla="*/ 1341030 h 1502237"/>
                <a:gd name="connsiteX4" fmla="*/ 1700624 w 1711889"/>
                <a:gd name="connsiteY4" fmla="*/ 1282017 h 1502237"/>
                <a:gd name="connsiteX5" fmla="*/ 1616241 w 1711889"/>
                <a:gd name="connsiteY5" fmla="*/ 909139 h 1502237"/>
                <a:gd name="connsiteX6" fmla="*/ 1536626 w 1711889"/>
                <a:gd name="connsiteY6" fmla="*/ 625161 h 1502237"/>
                <a:gd name="connsiteX7" fmla="*/ 1600000 w 1711889"/>
                <a:gd name="connsiteY7" fmla="*/ 625161 h 1502237"/>
                <a:gd name="connsiteX8" fmla="*/ 1560179 w 1711889"/>
                <a:gd name="connsiteY8" fmla="*/ 476085 h 1502237"/>
                <a:gd name="connsiteX9" fmla="*/ 1482305 w 1711889"/>
                <a:gd name="connsiteY9" fmla="*/ 353557 h 1502237"/>
                <a:gd name="connsiteX10" fmla="*/ 1545679 w 1711889"/>
                <a:gd name="connsiteY10" fmla="*/ 326397 h 1502237"/>
                <a:gd name="connsiteX11" fmla="*/ 1374441 w 1711889"/>
                <a:gd name="connsiteY11" fmla="*/ 171285 h 1502237"/>
                <a:gd name="connsiteX12" fmla="*/ 1129220 w 1711889"/>
                <a:gd name="connsiteY12" fmla="*/ 118167 h 1502237"/>
                <a:gd name="connsiteX13" fmla="*/ 1183540 w 1711889"/>
                <a:gd name="connsiteY13" fmla="*/ 45739 h 1502237"/>
                <a:gd name="connsiteX14" fmla="*/ 893429 w 1711889"/>
                <a:gd name="connsiteY14" fmla="*/ 26029 h 1502237"/>
                <a:gd name="connsiteX15" fmla="*/ 649386 w 1711889"/>
                <a:gd name="connsiteY15" fmla="*/ 81953 h 1502237"/>
                <a:gd name="connsiteX16" fmla="*/ 691801 w 1711889"/>
                <a:gd name="connsiteY16" fmla="*/ 0 h 1502237"/>
                <a:gd name="connsiteX17" fmla="*/ 460041 w 1711889"/>
                <a:gd name="connsiteY17" fmla="*/ 90323 h 1502237"/>
                <a:gd name="connsiteX18" fmla="*/ 364791 w 1711889"/>
                <a:gd name="connsiteY18" fmla="*/ 171285 h 1502237"/>
                <a:gd name="connsiteX19" fmla="*/ 295358 w 1711889"/>
                <a:gd name="connsiteY19" fmla="*/ 287801 h 1502237"/>
                <a:gd name="connsiteX20" fmla="*/ 228659 w 1711889"/>
                <a:gd name="connsiteY20" fmla="*/ 234919 h 1502237"/>
                <a:gd name="connsiteX21" fmla="*/ 186198 w 1711889"/>
                <a:gd name="connsiteY21" fmla="*/ 418935 h 1502237"/>
                <a:gd name="connsiteX22" fmla="*/ 177191 w 1711889"/>
                <a:gd name="connsiteY22" fmla="*/ 605639 h 1502237"/>
                <a:gd name="connsiteX23" fmla="*/ 121432 w 1711889"/>
                <a:gd name="connsiteY23" fmla="*/ 573221 h 1502237"/>
                <a:gd name="connsiteX24" fmla="*/ 35268 w 1711889"/>
                <a:gd name="connsiteY24" fmla="*/ 991578 h 1502237"/>
                <a:gd name="connsiteX25" fmla="*/ 24434 w 1711889"/>
                <a:gd name="connsiteY25" fmla="*/ 1502237 h 1502237"/>
                <a:gd name="connsiteX26" fmla="*/ 109285 w 1711889"/>
                <a:gd name="connsiteY26" fmla="*/ 1115105 h 1502237"/>
                <a:gd name="connsiteX27" fmla="*/ 332515 w 1711889"/>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893429 w 1719763"/>
                <a:gd name="connsiteY14" fmla="*/ 26029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27413 w 1719763"/>
                <a:gd name="connsiteY14" fmla="*/ 131569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40157 w 1719763"/>
                <a:gd name="connsiteY14" fmla="*/ 52415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83540 w 1719763"/>
                <a:gd name="connsiteY13" fmla="*/ 45739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87061 w 1719763"/>
                <a:gd name="connsiteY17" fmla="*/ 118294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87061 w 1719763"/>
                <a:gd name="connsiteY17" fmla="*/ 118294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28659 w 1719763"/>
                <a:gd name="connsiteY20" fmla="*/ 199956 h 1467274"/>
                <a:gd name="connsiteX21" fmla="*/ 186198 w 1719763"/>
                <a:gd name="connsiteY21" fmla="*/ 383972 h 1467274"/>
                <a:gd name="connsiteX22" fmla="*/ 177191 w 1719763"/>
                <a:gd name="connsiteY22" fmla="*/ 570676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70676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30438 w 1719763"/>
                <a:gd name="connsiteY23" fmla="*/ 587205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19763" h="1467274">
                  <a:moveTo>
                    <a:pt x="332515" y="508717"/>
                  </a:moveTo>
                  <a:cubicBezTo>
                    <a:pt x="472418" y="406810"/>
                    <a:pt x="580552" y="235024"/>
                    <a:pt x="892157" y="293915"/>
                  </a:cubicBezTo>
                  <a:cubicBezTo>
                    <a:pt x="1068771" y="259916"/>
                    <a:pt x="1134876" y="373057"/>
                    <a:pt x="1346503" y="427236"/>
                  </a:cubicBezTo>
                  <a:cubicBezTo>
                    <a:pt x="1414467" y="536860"/>
                    <a:pt x="1575886" y="1105134"/>
                    <a:pt x="1633043" y="1306067"/>
                  </a:cubicBezTo>
                  <a:cubicBezTo>
                    <a:pt x="1788437" y="1341708"/>
                    <a:pt x="1684192" y="1189244"/>
                    <a:pt x="1700624" y="1247054"/>
                  </a:cubicBezTo>
                  <a:cubicBezTo>
                    <a:pt x="1706416" y="1154892"/>
                    <a:pt x="1610449" y="966338"/>
                    <a:pt x="1616241" y="874176"/>
                  </a:cubicBezTo>
                  <a:cubicBezTo>
                    <a:pt x="1631409" y="809568"/>
                    <a:pt x="1552414" y="661950"/>
                    <a:pt x="1536626" y="590198"/>
                  </a:cubicBezTo>
                  <a:lnTo>
                    <a:pt x="1600000" y="590198"/>
                  </a:lnTo>
                  <a:cubicBezTo>
                    <a:pt x="1579583" y="542094"/>
                    <a:pt x="1580596" y="489226"/>
                    <a:pt x="1560179" y="441122"/>
                  </a:cubicBezTo>
                  <a:cubicBezTo>
                    <a:pt x="1541365" y="393135"/>
                    <a:pt x="1481243" y="408385"/>
                    <a:pt x="1455285" y="367542"/>
                  </a:cubicBezTo>
                  <a:lnTo>
                    <a:pt x="1514157" y="354367"/>
                  </a:lnTo>
                  <a:cubicBezTo>
                    <a:pt x="1464222" y="286788"/>
                    <a:pt x="1406057" y="200765"/>
                    <a:pt x="1320403" y="171286"/>
                  </a:cubicBezTo>
                  <a:cubicBezTo>
                    <a:pt x="1241044" y="129768"/>
                    <a:pt x="1222866" y="72335"/>
                    <a:pt x="1129220" y="83204"/>
                  </a:cubicBezTo>
                  <a:cubicBezTo>
                    <a:pt x="1147327" y="59061"/>
                    <a:pt x="1210249" y="71650"/>
                    <a:pt x="1174533" y="59724"/>
                  </a:cubicBezTo>
                  <a:cubicBezTo>
                    <a:pt x="1138817" y="47798"/>
                    <a:pt x="1009247" y="-832"/>
                    <a:pt x="914925" y="11648"/>
                  </a:cubicBezTo>
                  <a:cubicBezTo>
                    <a:pt x="821671" y="13620"/>
                    <a:pt x="730734" y="28349"/>
                    <a:pt x="649386" y="46990"/>
                  </a:cubicBezTo>
                  <a:lnTo>
                    <a:pt x="714317" y="0"/>
                  </a:lnTo>
                  <a:cubicBezTo>
                    <a:pt x="634683" y="24551"/>
                    <a:pt x="563276" y="60708"/>
                    <a:pt x="487061" y="83331"/>
                  </a:cubicBezTo>
                  <a:cubicBezTo>
                    <a:pt x="453723" y="115874"/>
                    <a:pt x="408998" y="143353"/>
                    <a:pt x="382804" y="178278"/>
                  </a:cubicBezTo>
                  <a:cubicBezTo>
                    <a:pt x="347754" y="212355"/>
                    <a:pt x="306595" y="204474"/>
                    <a:pt x="295358" y="252838"/>
                  </a:cubicBezTo>
                  <a:lnTo>
                    <a:pt x="260182" y="220934"/>
                  </a:lnTo>
                  <a:cubicBezTo>
                    <a:pt x="246822" y="283067"/>
                    <a:pt x="190033" y="321839"/>
                    <a:pt x="186198" y="383972"/>
                  </a:cubicBezTo>
                  <a:cubicBezTo>
                    <a:pt x="168909" y="446207"/>
                    <a:pt x="165906" y="484931"/>
                    <a:pt x="177191" y="556691"/>
                  </a:cubicBezTo>
                  <a:lnTo>
                    <a:pt x="130438" y="587205"/>
                  </a:lnTo>
                  <a:cubicBezTo>
                    <a:pt x="134564" y="675476"/>
                    <a:pt x="74618" y="821475"/>
                    <a:pt x="35268" y="956615"/>
                  </a:cubicBezTo>
                  <a:cubicBezTo>
                    <a:pt x="61329" y="1053075"/>
                    <a:pt x="-46165" y="1370814"/>
                    <a:pt x="24434" y="1467274"/>
                  </a:cubicBezTo>
                  <a:cubicBezTo>
                    <a:pt x="60955" y="1434707"/>
                    <a:pt x="122771" y="1134140"/>
                    <a:pt x="109285" y="1080142"/>
                  </a:cubicBezTo>
                  <a:cubicBezTo>
                    <a:pt x="101034" y="964169"/>
                    <a:pt x="214560" y="638978"/>
                    <a:pt x="332515" y="508717"/>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09D4A3D7-167E-4134-9665-41681C35D99A}"/>
                </a:ext>
              </a:extLst>
            </p:cNvPr>
            <p:cNvGrpSpPr/>
            <p:nvPr/>
          </p:nvGrpSpPr>
          <p:grpSpPr>
            <a:xfrm>
              <a:off x="3480263" y="1281831"/>
              <a:ext cx="1213146" cy="347631"/>
              <a:chOff x="4447315" y="720787"/>
              <a:chExt cx="1527823" cy="437804"/>
            </a:xfrm>
          </p:grpSpPr>
          <p:sp>
            <p:nvSpPr>
              <p:cNvPr id="27" name="Cloud 14354">
                <a:extLst>
                  <a:ext uri="{FF2B5EF4-FFF2-40B4-BE49-F238E27FC236}">
                    <a16:creationId xmlns:a16="http://schemas.microsoft.com/office/drawing/2014/main" id="{88D09238-C10F-480F-B4A3-6FE47430C531}"/>
                  </a:ext>
                </a:extLst>
              </p:cNvPr>
              <p:cNvSpPr/>
              <p:nvPr/>
            </p:nvSpPr>
            <p:spPr>
              <a:xfrm rot="2630228">
                <a:off x="5124439" y="720787"/>
                <a:ext cx="850699" cy="43780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4643 w 43256"/>
                  <a:gd name="connsiteY5" fmla="*/ 22153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8117 w 43256"/>
                  <a:gd name="connsiteY4" fmla="*/ 28711 h 43219"/>
                  <a:gd name="connsiteX5" fmla="*/ 14643 w 43256"/>
                  <a:gd name="connsiteY5" fmla="*/ 22153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18117 w 43256"/>
                  <a:gd name="connsiteY4" fmla="*/ 28711 h 42975"/>
                  <a:gd name="connsiteX5" fmla="*/ 14643 w 43256"/>
                  <a:gd name="connsiteY5" fmla="*/ 22153 h 42975"/>
                  <a:gd name="connsiteX6" fmla="*/ 28863 w 43256"/>
                  <a:gd name="connsiteY6" fmla="*/ 34610 h 42975"/>
                  <a:gd name="connsiteX7" fmla="*/ 28596 w 43256"/>
                  <a:gd name="connsiteY7" fmla="*/ 36519 h 42975"/>
                  <a:gd name="connsiteX8" fmla="*/ 34165 w 43256"/>
                  <a:gd name="connsiteY8" fmla="*/ 22813 h 42975"/>
                  <a:gd name="connsiteX9" fmla="*/ 37416 w 43256"/>
                  <a:gd name="connsiteY9" fmla="*/ 29949 h 42975"/>
                  <a:gd name="connsiteX10" fmla="*/ 41834 w 43256"/>
                  <a:gd name="connsiteY10" fmla="*/ 15213 h 42975"/>
                  <a:gd name="connsiteX11" fmla="*/ 40386 w 43256"/>
                  <a:gd name="connsiteY11" fmla="*/ 17889 h 42975"/>
                  <a:gd name="connsiteX12" fmla="*/ 38360 w 43256"/>
                  <a:gd name="connsiteY12" fmla="*/ 5285 h 42975"/>
                  <a:gd name="connsiteX13" fmla="*/ 38436 w 43256"/>
                  <a:gd name="connsiteY13" fmla="*/ 6549 h 42975"/>
                  <a:gd name="connsiteX14" fmla="*/ 29114 w 43256"/>
                  <a:gd name="connsiteY14" fmla="*/ 3811 h 42975"/>
                  <a:gd name="connsiteX15" fmla="*/ 29856 w 43256"/>
                  <a:gd name="connsiteY15" fmla="*/ 2199 h 42975"/>
                  <a:gd name="connsiteX16" fmla="*/ 22177 w 43256"/>
                  <a:gd name="connsiteY16" fmla="*/ 4579 h 42975"/>
                  <a:gd name="connsiteX17" fmla="*/ 22536 w 43256"/>
                  <a:gd name="connsiteY17" fmla="*/ 3189 h 42975"/>
                  <a:gd name="connsiteX18" fmla="*/ 14036 w 43256"/>
                  <a:gd name="connsiteY18" fmla="*/ 5051 h 42975"/>
                  <a:gd name="connsiteX19" fmla="*/ 15336 w 43256"/>
                  <a:gd name="connsiteY19" fmla="*/ 6399 h 42975"/>
                  <a:gd name="connsiteX20" fmla="*/ 4163 w 43256"/>
                  <a:gd name="connsiteY20" fmla="*/ 15648 h 42975"/>
                  <a:gd name="connsiteX21" fmla="*/ 3936 w 43256"/>
                  <a:gd name="connsiteY21" fmla="*/ 14229 h 42975"/>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 name="connsiteX0" fmla="*/ 3936 w 43256"/>
                  <a:gd name="connsiteY0" fmla="*/ 14229 h 37867"/>
                  <a:gd name="connsiteX1" fmla="*/ 5659 w 43256"/>
                  <a:gd name="connsiteY1" fmla="*/ 6766 h 37867"/>
                  <a:gd name="connsiteX2" fmla="*/ 14041 w 43256"/>
                  <a:gd name="connsiteY2" fmla="*/ 5061 h 37867"/>
                  <a:gd name="connsiteX3" fmla="*/ 22492 w 43256"/>
                  <a:gd name="connsiteY3" fmla="*/ 3291 h 37867"/>
                  <a:gd name="connsiteX4" fmla="*/ 25785 w 43256"/>
                  <a:gd name="connsiteY4" fmla="*/ 59 h 37867"/>
                  <a:gd name="connsiteX5" fmla="*/ 29869 w 43256"/>
                  <a:gd name="connsiteY5" fmla="*/ 2340 h 37867"/>
                  <a:gd name="connsiteX6" fmla="*/ 35499 w 43256"/>
                  <a:gd name="connsiteY6" fmla="*/ 549 h 37867"/>
                  <a:gd name="connsiteX7" fmla="*/ 38354 w 43256"/>
                  <a:gd name="connsiteY7" fmla="*/ 5435 h 37867"/>
                  <a:gd name="connsiteX8" fmla="*/ 42018 w 43256"/>
                  <a:gd name="connsiteY8" fmla="*/ 10177 h 37867"/>
                  <a:gd name="connsiteX9" fmla="*/ 41854 w 43256"/>
                  <a:gd name="connsiteY9" fmla="*/ 15319 h 37867"/>
                  <a:gd name="connsiteX10" fmla="*/ 43052 w 43256"/>
                  <a:gd name="connsiteY10" fmla="*/ 23181 h 37867"/>
                  <a:gd name="connsiteX11" fmla="*/ 37440 w 43256"/>
                  <a:gd name="connsiteY11" fmla="*/ 30063 h 37867"/>
                  <a:gd name="connsiteX12" fmla="*/ 35431 w 43256"/>
                  <a:gd name="connsiteY12" fmla="*/ 35960 h 37867"/>
                  <a:gd name="connsiteX13" fmla="*/ 28591 w 43256"/>
                  <a:gd name="connsiteY13" fmla="*/ 36674 h 37867"/>
                  <a:gd name="connsiteX14" fmla="*/ 5840 w 43256"/>
                  <a:gd name="connsiteY14" fmla="*/ 35331 h 37867"/>
                  <a:gd name="connsiteX15" fmla="*/ 1146 w 43256"/>
                  <a:gd name="connsiteY15" fmla="*/ 31109 h 37867"/>
                  <a:gd name="connsiteX16" fmla="*/ 2149 w 43256"/>
                  <a:gd name="connsiteY16" fmla="*/ 25410 h 37867"/>
                  <a:gd name="connsiteX17" fmla="*/ 31 w 43256"/>
                  <a:gd name="connsiteY17" fmla="*/ 19563 h 37867"/>
                  <a:gd name="connsiteX18" fmla="*/ 3899 w 43256"/>
                  <a:gd name="connsiteY18" fmla="*/ 14366 h 37867"/>
                  <a:gd name="connsiteX19" fmla="*/ 3936 w 43256"/>
                  <a:gd name="connsiteY19" fmla="*/ 14229 h 37867"/>
                  <a:gd name="connsiteX0" fmla="*/ 4729 w 43256"/>
                  <a:gd name="connsiteY0" fmla="*/ 26036 h 37867"/>
                  <a:gd name="connsiteX1" fmla="*/ 2196 w 43256"/>
                  <a:gd name="connsiteY1" fmla="*/ 25239 h 37867"/>
                  <a:gd name="connsiteX2" fmla="*/ 6964 w 43256"/>
                  <a:gd name="connsiteY2" fmla="*/ 34758 h 37867"/>
                  <a:gd name="connsiteX3" fmla="*/ 5856 w 43256"/>
                  <a:gd name="connsiteY3" fmla="*/ 35139 h 37867"/>
                  <a:gd name="connsiteX4" fmla="*/ 28863 w 43256"/>
                  <a:gd name="connsiteY4" fmla="*/ 34610 h 37867"/>
                  <a:gd name="connsiteX5" fmla="*/ 28596 w 43256"/>
                  <a:gd name="connsiteY5" fmla="*/ 36519 h 37867"/>
                  <a:gd name="connsiteX6" fmla="*/ 34165 w 43256"/>
                  <a:gd name="connsiteY6" fmla="*/ 22813 h 37867"/>
                  <a:gd name="connsiteX7" fmla="*/ 37416 w 43256"/>
                  <a:gd name="connsiteY7" fmla="*/ 29949 h 37867"/>
                  <a:gd name="connsiteX8" fmla="*/ 41834 w 43256"/>
                  <a:gd name="connsiteY8" fmla="*/ 15213 h 37867"/>
                  <a:gd name="connsiteX9" fmla="*/ 40386 w 43256"/>
                  <a:gd name="connsiteY9" fmla="*/ 17889 h 37867"/>
                  <a:gd name="connsiteX10" fmla="*/ 38360 w 43256"/>
                  <a:gd name="connsiteY10" fmla="*/ 5285 h 37867"/>
                  <a:gd name="connsiteX11" fmla="*/ 38436 w 43256"/>
                  <a:gd name="connsiteY11" fmla="*/ 6549 h 37867"/>
                  <a:gd name="connsiteX12" fmla="*/ 29114 w 43256"/>
                  <a:gd name="connsiteY12" fmla="*/ 3811 h 37867"/>
                  <a:gd name="connsiteX13" fmla="*/ 29856 w 43256"/>
                  <a:gd name="connsiteY13" fmla="*/ 2199 h 37867"/>
                  <a:gd name="connsiteX14" fmla="*/ 22177 w 43256"/>
                  <a:gd name="connsiteY14" fmla="*/ 4579 h 37867"/>
                  <a:gd name="connsiteX15" fmla="*/ 22536 w 43256"/>
                  <a:gd name="connsiteY15" fmla="*/ 3189 h 37867"/>
                  <a:gd name="connsiteX16" fmla="*/ 14036 w 43256"/>
                  <a:gd name="connsiteY16" fmla="*/ 5051 h 37867"/>
                  <a:gd name="connsiteX17" fmla="*/ 15336 w 43256"/>
                  <a:gd name="connsiteY17" fmla="*/ 6399 h 37867"/>
                  <a:gd name="connsiteX18" fmla="*/ 4163 w 43256"/>
                  <a:gd name="connsiteY18" fmla="*/ 15648 h 37867"/>
                  <a:gd name="connsiteX19" fmla="*/ 3936 w 43256"/>
                  <a:gd name="connsiteY19" fmla="*/ 14229 h 37867"/>
                  <a:gd name="connsiteX0" fmla="*/ 3936 w 43256"/>
                  <a:gd name="connsiteY0" fmla="*/ 14229 h 37867"/>
                  <a:gd name="connsiteX1" fmla="*/ 5659 w 43256"/>
                  <a:gd name="connsiteY1" fmla="*/ 6766 h 37867"/>
                  <a:gd name="connsiteX2" fmla="*/ 14041 w 43256"/>
                  <a:gd name="connsiteY2" fmla="*/ 5061 h 37867"/>
                  <a:gd name="connsiteX3" fmla="*/ 22492 w 43256"/>
                  <a:gd name="connsiteY3" fmla="*/ 3291 h 37867"/>
                  <a:gd name="connsiteX4" fmla="*/ 25785 w 43256"/>
                  <a:gd name="connsiteY4" fmla="*/ 59 h 37867"/>
                  <a:gd name="connsiteX5" fmla="*/ 29869 w 43256"/>
                  <a:gd name="connsiteY5" fmla="*/ 2340 h 37867"/>
                  <a:gd name="connsiteX6" fmla="*/ 35499 w 43256"/>
                  <a:gd name="connsiteY6" fmla="*/ 549 h 37867"/>
                  <a:gd name="connsiteX7" fmla="*/ 38354 w 43256"/>
                  <a:gd name="connsiteY7" fmla="*/ 5435 h 37867"/>
                  <a:gd name="connsiteX8" fmla="*/ 42018 w 43256"/>
                  <a:gd name="connsiteY8" fmla="*/ 10177 h 37867"/>
                  <a:gd name="connsiteX9" fmla="*/ 41854 w 43256"/>
                  <a:gd name="connsiteY9" fmla="*/ 15319 h 37867"/>
                  <a:gd name="connsiteX10" fmla="*/ 43052 w 43256"/>
                  <a:gd name="connsiteY10" fmla="*/ 23181 h 37867"/>
                  <a:gd name="connsiteX11" fmla="*/ 37440 w 43256"/>
                  <a:gd name="connsiteY11" fmla="*/ 30063 h 37867"/>
                  <a:gd name="connsiteX12" fmla="*/ 35431 w 43256"/>
                  <a:gd name="connsiteY12" fmla="*/ 35960 h 37867"/>
                  <a:gd name="connsiteX13" fmla="*/ 28591 w 43256"/>
                  <a:gd name="connsiteY13" fmla="*/ 36674 h 37867"/>
                  <a:gd name="connsiteX14" fmla="*/ 5840 w 43256"/>
                  <a:gd name="connsiteY14" fmla="*/ 35331 h 37867"/>
                  <a:gd name="connsiteX15" fmla="*/ 1146 w 43256"/>
                  <a:gd name="connsiteY15" fmla="*/ 31109 h 37867"/>
                  <a:gd name="connsiteX16" fmla="*/ 2149 w 43256"/>
                  <a:gd name="connsiteY16" fmla="*/ 25410 h 37867"/>
                  <a:gd name="connsiteX17" fmla="*/ 31 w 43256"/>
                  <a:gd name="connsiteY17" fmla="*/ 19563 h 37867"/>
                  <a:gd name="connsiteX18" fmla="*/ 3899 w 43256"/>
                  <a:gd name="connsiteY18" fmla="*/ 14366 h 37867"/>
                  <a:gd name="connsiteX19" fmla="*/ 3936 w 43256"/>
                  <a:gd name="connsiteY19" fmla="*/ 14229 h 37867"/>
                  <a:gd name="connsiteX0" fmla="*/ 4729 w 43256"/>
                  <a:gd name="connsiteY0" fmla="*/ 26036 h 37867"/>
                  <a:gd name="connsiteX1" fmla="*/ 2196 w 43256"/>
                  <a:gd name="connsiteY1" fmla="*/ 25239 h 37867"/>
                  <a:gd name="connsiteX2" fmla="*/ 6964 w 43256"/>
                  <a:gd name="connsiteY2" fmla="*/ 34758 h 37867"/>
                  <a:gd name="connsiteX3" fmla="*/ 5856 w 43256"/>
                  <a:gd name="connsiteY3" fmla="*/ 35139 h 37867"/>
                  <a:gd name="connsiteX4" fmla="*/ 34165 w 43256"/>
                  <a:gd name="connsiteY4" fmla="*/ 22813 h 37867"/>
                  <a:gd name="connsiteX5" fmla="*/ 37416 w 43256"/>
                  <a:gd name="connsiteY5" fmla="*/ 29949 h 37867"/>
                  <a:gd name="connsiteX6" fmla="*/ 41834 w 43256"/>
                  <a:gd name="connsiteY6" fmla="*/ 15213 h 37867"/>
                  <a:gd name="connsiteX7" fmla="*/ 40386 w 43256"/>
                  <a:gd name="connsiteY7" fmla="*/ 17889 h 37867"/>
                  <a:gd name="connsiteX8" fmla="*/ 38360 w 43256"/>
                  <a:gd name="connsiteY8" fmla="*/ 5285 h 37867"/>
                  <a:gd name="connsiteX9" fmla="*/ 38436 w 43256"/>
                  <a:gd name="connsiteY9" fmla="*/ 6549 h 37867"/>
                  <a:gd name="connsiteX10" fmla="*/ 29114 w 43256"/>
                  <a:gd name="connsiteY10" fmla="*/ 3811 h 37867"/>
                  <a:gd name="connsiteX11" fmla="*/ 29856 w 43256"/>
                  <a:gd name="connsiteY11" fmla="*/ 2199 h 37867"/>
                  <a:gd name="connsiteX12" fmla="*/ 22177 w 43256"/>
                  <a:gd name="connsiteY12" fmla="*/ 4579 h 37867"/>
                  <a:gd name="connsiteX13" fmla="*/ 22536 w 43256"/>
                  <a:gd name="connsiteY13" fmla="*/ 3189 h 37867"/>
                  <a:gd name="connsiteX14" fmla="*/ 14036 w 43256"/>
                  <a:gd name="connsiteY14" fmla="*/ 5051 h 37867"/>
                  <a:gd name="connsiteX15" fmla="*/ 15336 w 43256"/>
                  <a:gd name="connsiteY15" fmla="*/ 6399 h 37867"/>
                  <a:gd name="connsiteX16" fmla="*/ 4163 w 43256"/>
                  <a:gd name="connsiteY16" fmla="*/ 15648 h 37867"/>
                  <a:gd name="connsiteX17" fmla="*/ 3936 w 43256"/>
                  <a:gd name="connsiteY17" fmla="*/ 14229 h 37867"/>
                  <a:gd name="connsiteX0" fmla="*/ 3936 w 43256"/>
                  <a:gd name="connsiteY0" fmla="*/ 14229 h 36366"/>
                  <a:gd name="connsiteX1" fmla="*/ 5659 w 43256"/>
                  <a:gd name="connsiteY1" fmla="*/ 6766 h 36366"/>
                  <a:gd name="connsiteX2" fmla="*/ 14041 w 43256"/>
                  <a:gd name="connsiteY2" fmla="*/ 5061 h 36366"/>
                  <a:gd name="connsiteX3" fmla="*/ 22492 w 43256"/>
                  <a:gd name="connsiteY3" fmla="*/ 3291 h 36366"/>
                  <a:gd name="connsiteX4" fmla="*/ 25785 w 43256"/>
                  <a:gd name="connsiteY4" fmla="*/ 59 h 36366"/>
                  <a:gd name="connsiteX5" fmla="*/ 29869 w 43256"/>
                  <a:gd name="connsiteY5" fmla="*/ 2340 h 36366"/>
                  <a:gd name="connsiteX6" fmla="*/ 35499 w 43256"/>
                  <a:gd name="connsiteY6" fmla="*/ 549 h 36366"/>
                  <a:gd name="connsiteX7" fmla="*/ 38354 w 43256"/>
                  <a:gd name="connsiteY7" fmla="*/ 5435 h 36366"/>
                  <a:gd name="connsiteX8" fmla="*/ 42018 w 43256"/>
                  <a:gd name="connsiteY8" fmla="*/ 10177 h 36366"/>
                  <a:gd name="connsiteX9" fmla="*/ 41854 w 43256"/>
                  <a:gd name="connsiteY9" fmla="*/ 15319 h 36366"/>
                  <a:gd name="connsiteX10" fmla="*/ 43052 w 43256"/>
                  <a:gd name="connsiteY10" fmla="*/ 23181 h 36366"/>
                  <a:gd name="connsiteX11" fmla="*/ 37440 w 43256"/>
                  <a:gd name="connsiteY11" fmla="*/ 30063 h 36366"/>
                  <a:gd name="connsiteX12" fmla="*/ 35431 w 43256"/>
                  <a:gd name="connsiteY12" fmla="*/ 35960 h 36366"/>
                  <a:gd name="connsiteX13" fmla="*/ 5840 w 43256"/>
                  <a:gd name="connsiteY13" fmla="*/ 35331 h 36366"/>
                  <a:gd name="connsiteX14" fmla="*/ 1146 w 43256"/>
                  <a:gd name="connsiteY14" fmla="*/ 31109 h 36366"/>
                  <a:gd name="connsiteX15" fmla="*/ 2149 w 43256"/>
                  <a:gd name="connsiteY15" fmla="*/ 25410 h 36366"/>
                  <a:gd name="connsiteX16" fmla="*/ 31 w 43256"/>
                  <a:gd name="connsiteY16" fmla="*/ 19563 h 36366"/>
                  <a:gd name="connsiteX17" fmla="*/ 3899 w 43256"/>
                  <a:gd name="connsiteY17" fmla="*/ 14366 h 36366"/>
                  <a:gd name="connsiteX18" fmla="*/ 3936 w 43256"/>
                  <a:gd name="connsiteY18" fmla="*/ 14229 h 36366"/>
                  <a:gd name="connsiteX0" fmla="*/ 4729 w 43256"/>
                  <a:gd name="connsiteY0" fmla="*/ 26036 h 36366"/>
                  <a:gd name="connsiteX1" fmla="*/ 2196 w 43256"/>
                  <a:gd name="connsiteY1" fmla="*/ 25239 h 36366"/>
                  <a:gd name="connsiteX2" fmla="*/ 6964 w 43256"/>
                  <a:gd name="connsiteY2" fmla="*/ 34758 h 36366"/>
                  <a:gd name="connsiteX3" fmla="*/ 5856 w 43256"/>
                  <a:gd name="connsiteY3" fmla="*/ 35139 h 36366"/>
                  <a:gd name="connsiteX4" fmla="*/ 34165 w 43256"/>
                  <a:gd name="connsiteY4" fmla="*/ 22813 h 36366"/>
                  <a:gd name="connsiteX5" fmla="*/ 37416 w 43256"/>
                  <a:gd name="connsiteY5" fmla="*/ 29949 h 36366"/>
                  <a:gd name="connsiteX6" fmla="*/ 41834 w 43256"/>
                  <a:gd name="connsiteY6" fmla="*/ 15213 h 36366"/>
                  <a:gd name="connsiteX7" fmla="*/ 40386 w 43256"/>
                  <a:gd name="connsiteY7" fmla="*/ 17889 h 36366"/>
                  <a:gd name="connsiteX8" fmla="*/ 38360 w 43256"/>
                  <a:gd name="connsiteY8" fmla="*/ 5285 h 36366"/>
                  <a:gd name="connsiteX9" fmla="*/ 38436 w 43256"/>
                  <a:gd name="connsiteY9" fmla="*/ 6549 h 36366"/>
                  <a:gd name="connsiteX10" fmla="*/ 29114 w 43256"/>
                  <a:gd name="connsiteY10" fmla="*/ 3811 h 36366"/>
                  <a:gd name="connsiteX11" fmla="*/ 29856 w 43256"/>
                  <a:gd name="connsiteY11" fmla="*/ 2199 h 36366"/>
                  <a:gd name="connsiteX12" fmla="*/ 22177 w 43256"/>
                  <a:gd name="connsiteY12" fmla="*/ 4579 h 36366"/>
                  <a:gd name="connsiteX13" fmla="*/ 22536 w 43256"/>
                  <a:gd name="connsiteY13" fmla="*/ 3189 h 36366"/>
                  <a:gd name="connsiteX14" fmla="*/ 14036 w 43256"/>
                  <a:gd name="connsiteY14" fmla="*/ 5051 h 36366"/>
                  <a:gd name="connsiteX15" fmla="*/ 15336 w 43256"/>
                  <a:gd name="connsiteY15" fmla="*/ 6399 h 36366"/>
                  <a:gd name="connsiteX16" fmla="*/ 4163 w 43256"/>
                  <a:gd name="connsiteY16" fmla="*/ 15648 h 36366"/>
                  <a:gd name="connsiteX17" fmla="*/ 3936 w 43256"/>
                  <a:gd name="connsiteY17" fmla="*/ 14229 h 36366"/>
                  <a:gd name="connsiteX0" fmla="*/ 3936 w 43256"/>
                  <a:gd name="connsiteY0" fmla="*/ 14229 h 35371"/>
                  <a:gd name="connsiteX1" fmla="*/ 5659 w 43256"/>
                  <a:gd name="connsiteY1" fmla="*/ 6766 h 35371"/>
                  <a:gd name="connsiteX2" fmla="*/ 14041 w 43256"/>
                  <a:gd name="connsiteY2" fmla="*/ 5061 h 35371"/>
                  <a:gd name="connsiteX3" fmla="*/ 22492 w 43256"/>
                  <a:gd name="connsiteY3" fmla="*/ 3291 h 35371"/>
                  <a:gd name="connsiteX4" fmla="*/ 25785 w 43256"/>
                  <a:gd name="connsiteY4" fmla="*/ 59 h 35371"/>
                  <a:gd name="connsiteX5" fmla="*/ 29869 w 43256"/>
                  <a:gd name="connsiteY5" fmla="*/ 2340 h 35371"/>
                  <a:gd name="connsiteX6" fmla="*/ 35499 w 43256"/>
                  <a:gd name="connsiteY6" fmla="*/ 549 h 35371"/>
                  <a:gd name="connsiteX7" fmla="*/ 38354 w 43256"/>
                  <a:gd name="connsiteY7" fmla="*/ 5435 h 35371"/>
                  <a:gd name="connsiteX8" fmla="*/ 42018 w 43256"/>
                  <a:gd name="connsiteY8" fmla="*/ 10177 h 35371"/>
                  <a:gd name="connsiteX9" fmla="*/ 41854 w 43256"/>
                  <a:gd name="connsiteY9" fmla="*/ 15319 h 35371"/>
                  <a:gd name="connsiteX10" fmla="*/ 43052 w 43256"/>
                  <a:gd name="connsiteY10" fmla="*/ 23181 h 35371"/>
                  <a:gd name="connsiteX11" fmla="*/ 37440 w 43256"/>
                  <a:gd name="connsiteY11" fmla="*/ 30063 h 35371"/>
                  <a:gd name="connsiteX12" fmla="*/ 5840 w 43256"/>
                  <a:gd name="connsiteY12" fmla="*/ 35331 h 35371"/>
                  <a:gd name="connsiteX13" fmla="*/ 1146 w 43256"/>
                  <a:gd name="connsiteY13" fmla="*/ 31109 h 35371"/>
                  <a:gd name="connsiteX14" fmla="*/ 2149 w 43256"/>
                  <a:gd name="connsiteY14" fmla="*/ 25410 h 35371"/>
                  <a:gd name="connsiteX15" fmla="*/ 31 w 43256"/>
                  <a:gd name="connsiteY15" fmla="*/ 19563 h 35371"/>
                  <a:gd name="connsiteX16" fmla="*/ 3899 w 43256"/>
                  <a:gd name="connsiteY16" fmla="*/ 14366 h 35371"/>
                  <a:gd name="connsiteX17" fmla="*/ 3936 w 43256"/>
                  <a:gd name="connsiteY17" fmla="*/ 14229 h 35371"/>
                  <a:gd name="connsiteX0" fmla="*/ 4729 w 43256"/>
                  <a:gd name="connsiteY0" fmla="*/ 26036 h 35371"/>
                  <a:gd name="connsiteX1" fmla="*/ 2196 w 43256"/>
                  <a:gd name="connsiteY1" fmla="*/ 25239 h 35371"/>
                  <a:gd name="connsiteX2" fmla="*/ 6964 w 43256"/>
                  <a:gd name="connsiteY2" fmla="*/ 34758 h 35371"/>
                  <a:gd name="connsiteX3" fmla="*/ 5856 w 43256"/>
                  <a:gd name="connsiteY3" fmla="*/ 35139 h 35371"/>
                  <a:gd name="connsiteX4" fmla="*/ 34165 w 43256"/>
                  <a:gd name="connsiteY4" fmla="*/ 22813 h 35371"/>
                  <a:gd name="connsiteX5" fmla="*/ 37416 w 43256"/>
                  <a:gd name="connsiteY5" fmla="*/ 29949 h 35371"/>
                  <a:gd name="connsiteX6" fmla="*/ 41834 w 43256"/>
                  <a:gd name="connsiteY6" fmla="*/ 15213 h 35371"/>
                  <a:gd name="connsiteX7" fmla="*/ 40386 w 43256"/>
                  <a:gd name="connsiteY7" fmla="*/ 17889 h 35371"/>
                  <a:gd name="connsiteX8" fmla="*/ 38360 w 43256"/>
                  <a:gd name="connsiteY8" fmla="*/ 5285 h 35371"/>
                  <a:gd name="connsiteX9" fmla="*/ 38436 w 43256"/>
                  <a:gd name="connsiteY9" fmla="*/ 6549 h 35371"/>
                  <a:gd name="connsiteX10" fmla="*/ 29114 w 43256"/>
                  <a:gd name="connsiteY10" fmla="*/ 3811 h 35371"/>
                  <a:gd name="connsiteX11" fmla="*/ 29856 w 43256"/>
                  <a:gd name="connsiteY11" fmla="*/ 2199 h 35371"/>
                  <a:gd name="connsiteX12" fmla="*/ 22177 w 43256"/>
                  <a:gd name="connsiteY12" fmla="*/ 4579 h 35371"/>
                  <a:gd name="connsiteX13" fmla="*/ 22536 w 43256"/>
                  <a:gd name="connsiteY13" fmla="*/ 3189 h 35371"/>
                  <a:gd name="connsiteX14" fmla="*/ 14036 w 43256"/>
                  <a:gd name="connsiteY14" fmla="*/ 5051 h 35371"/>
                  <a:gd name="connsiteX15" fmla="*/ 15336 w 43256"/>
                  <a:gd name="connsiteY15" fmla="*/ 6399 h 35371"/>
                  <a:gd name="connsiteX16" fmla="*/ 4163 w 43256"/>
                  <a:gd name="connsiteY16" fmla="*/ 15648 h 35371"/>
                  <a:gd name="connsiteX17" fmla="*/ 3936 w 43256"/>
                  <a:gd name="connsiteY17" fmla="*/ 14229 h 35371"/>
                  <a:gd name="connsiteX0" fmla="*/ 3936 w 43256"/>
                  <a:gd name="connsiteY0" fmla="*/ 14229 h 35371"/>
                  <a:gd name="connsiteX1" fmla="*/ 5659 w 43256"/>
                  <a:gd name="connsiteY1" fmla="*/ 6766 h 35371"/>
                  <a:gd name="connsiteX2" fmla="*/ 14041 w 43256"/>
                  <a:gd name="connsiteY2" fmla="*/ 5061 h 35371"/>
                  <a:gd name="connsiteX3" fmla="*/ 22492 w 43256"/>
                  <a:gd name="connsiteY3" fmla="*/ 3291 h 35371"/>
                  <a:gd name="connsiteX4" fmla="*/ 25785 w 43256"/>
                  <a:gd name="connsiteY4" fmla="*/ 59 h 35371"/>
                  <a:gd name="connsiteX5" fmla="*/ 29869 w 43256"/>
                  <a:gd name="connsiteY5" fmla="*/ 2340 h 35371"/>
                  <a:gd name="connsiteX6" fmla="*/ 35499 w 43256"/>
                  <a:gd name="connsiteY6" fmla="*/ 549 h 35371"/>
                  <a:gd name="connsiteX7" fmla="*/ 38354 w 43256"/>
                  <a:gd name="connsiteY7" fmla="*/ 5435 h 35371"/>
                  <a:gd name="connsiteX8" fmla="*/ 42018 w 43256"/>
                  <a:gd name="connsiteY8" fmla="*/ 10177 h 35371"/>
                  <a:gd name="connsiteX9" fmla="*/ 41854 w 43256"/>
                  <a:gd name="connsiteY9" fmla="*/ 15319 h 35371"/>
                  <a:gd name="connsiteX10" fmla="*/ 43052 w 43256"/>
                  <a:gd name="connsiteY10" fmla="*/ 23181 h 35371"/>
                  <a:gd name="connsiteX11" fmla="*/ 37440 w 43256"/>
                  <a:gd name="connsiteY11" fmla="*/ 30063 h 35371"/>
                  <a:gd name="connsiteX12" fmla="*/ 5840 w 43256"/>
                  <a:gd name="connsiteY12" fmla="*/ 35331 h 35371"/>
                  <a:gd name="connsiteX13" fmla="*/ 1146 w 43256"/>
                  <a:gd name="connsiteY13" fmla="*/ 31109 h 35371"/>
                  <a:gd name="connsiteX14" fmla="*/ 2149 w 43256"/>
                  <a:gd name="connsiteY14" fmla="*/ 25410 h 35371"/>
                  <a:gd name="connsiteX15" fmla="*/ 31 w 43256"/>
                  <a:gd name="connsiteY15" fmla="*/ 19563 h 35371"/>
                  <a:gd name="connsiteX16" fmla="*/ 3899 w 43256"/>
                  <a:gd name="connsiteY16" fmla="*/ 14366 h 35371"/>
                  <a:gd name="connsiteX17" fmla="*/ 3936 w 43256"/>
                  <a:gd name="connsiteY17" fmla="*/ 14229 h 35371"/>
                  <a:gd name="connsiteX0" fmla="*/ 4729 w 43256"/>
                  <a:gd name="connsiteY0" fmla="*/ 26036 h 35371"/>
                  <a:gd name="connsiteX1" fmla="*/ 2196 w 43256"/>
                  <a:gd name="connsiteY1" fmla="*/ 25239 h 35371"/>
                  <a:gd name="connsiteX2" fmla="*/ 6964 w 43256"/>
                  <a:gd name="connsiteY2" fmla="*/ 34758 h 35371"/>
                  <a:gd name="connsiteX3" fmla="*/ 5856 w 43256"/>
                  <a:gd name="connsiteY3" fmla="*/ 35139 h 35371"/>
                  <a:gd name="connsiteX4" fmla="*/ 41834 w 43256"/>
                  <a:gd name="connsiteY4" fmla="*/ 15213 h 35371"/>
                  <a:gd name="connsiteX5" fmla="*/ 40386 w 43256"/>
                  <a:gd name="connsiteY5" fmla="*/ 17889 h 35371"/>
                  <a:gd name="connsiteX6" fmla="*/ 38360 w 43256"/>
                  <a:gd name="connsiteY6" fmla="*/ 5285 h 35371"/>
                  <a:gd name="connsiteX7" fmla="*/ 38436 w 43256"/>
                  <a:gd name="connsiteY7" fmla="*/ 6549 h 35371"/>
                  <a:gd name="connsiteX8" fmla="*/ 29114 w 43256"/>
                  <a:gd name="connsiteY8" fmla="*/ 3811 h 35371"/>
                  <a:gd name="connsiteX9" fmla="*/ 29856 w 43256"/>
                  <a:gd name="connsiteY9" fmla="*/ 2199 h 35371"/>
                  <a:gd name="connsiteX10" fmla="*/ 22177 w 43256"/>
                  <a:gd name="connsiteY10" fmla="*/ 4579 h 35371"/>
                  <a:gd name="connsiteX11" fmla="*/ 22536 w 43256"/>
                  <a:gd name="connsiteY11" fmla="*/ 3189 h 35371"/>
                  <a:gd name="connsiteX12" fmla="*/ 14036 w 43256"/>
                  <a:gd name="connsiteY12" fmla="*/ 5051 h 35371"/>
                  <a:gd name="connsiteX13" fmla="*/ 15336 w 43256"/>
                  <a:gd name="connsiteY13" fmla="*/ 6399 h 35371"/>
                  <a:gd name="connsiteX14" fmla="*/ 4163 w 43256"/>
                  <a:gd name="connsiteY14" fmla="*/ 15648 h 35371"/>
                  <a:gd name="connsiteX15" fmla="*/ 3936 w 43256"/>
                  <a:gd name="connsiteY15" fmla="*/ 14229 h 35371"/>
                  <a:gd name="connsiteX0" fmla="*/ 3936 w 43256"/>
                  <a:gd name="connsiteY0" fmla="*/ 14229 h 35371"/>
                  <a:gd name="connsiteX1" fmla="*/ 5659 w 43256"/>
                  <a:gd name="connsiteY1" fmla="*/ 6766 h 35371"/>
                  <a:gd name="connsiteX2" fmla="*/ 14041 w 43256"/>
                  <a:gd name="connsiteY2" fmla="*/ 5061 h 35371"/>
                  <a:gd name="connsiteX3" fmla="*/ 22492 w 43256"/>
                  <a:gd name="connsiteY3" fmla="*/ 3291 h 35371"/>
                  <a:gd name="connsiteX4" fmla="*/ 25785 w 43256"/>
                  <a:gd name="connsiteY4" fmla="*/ 59 h 35371"/>
                  <a:gd name="connsiteX5" fmla="*/ 29869 w 43256"/>
                  <a:gd name="connsiteY5" fmla="*/ 2340 h 35371"/>
                  <a:gd name="connsiteX6" fmla="*/ 35499 w 43256"/>
                  <a:gd name="connsiteY6" fmla="*/ 549 h 35371"/>
                  <a:gd name="connsiteX7" fmla="*/ 38354 w 43256"/>
                  <a:gd name="connsiteY7" fmla="*/ 5435 h 35371"/>
                  <a:gd name="connsiteX8" fmla="*/ 42018 w 43256"/>
                  <a:gd name="connsiteY8" fmla="*/ 10177 h 35371"/>
                  <a:gd name="connsiteX9" fmla="*/ 41854 w 43256"/>
                  <a:gd name="connsiteY9" fmla="*/ 15319 h 35371"/>
                  <a:gd name="connsiteX10" fmla="*/ 43052 w 43256"/>
                  <a:gd name="connsiteY10" fmla="*/ 23181 h 35371"/>
                  <a:gd name="connsiteX11" fmla="*/ 37440 w 43256"/>
                  <a:gd name="connsiteY11" fmla="*/ 30063 h 35371"/>
                  <a:gd name="connsiteX12" fmla="*/ 21211 w 43256"/>
                  <a:gd name="connsiteY12" fmla="*/ 14043 h 35371"/>
                  <a:gd name="connsiteX13" fmla="*/ 5840 w 43256"/>
                  <a:gd name="connsiteY13" fmla="*/ 35331 h 35371"/>
                  <a:gd name="connsiteX14" fmla="*/ 1146 w 43256"/>
                  <a:gd name="connsiteY14" fmla="*/ 31109 h 35371"/>
                  <a:gd name="connsiteX15" fmla="*/ 2149 w 43256"/>
                  <a:gd name="connsiteY15" fmla="*/ 25410 h 35371"/>
                  <a:gd name="connsiteX16" fmla="*/ 31 w 43256"/>
                  <a:gd name="connsiteY16" fmla="*/ 19563 h 35371"/>
                  <a:gd name="connsiteX17" fmla="*/ 3899 w 43256"/>
                  <a:gd name="connsiteY17" fmla="*/ 14366 h 35371"/>
                  <a:gd name="connsiteX18" fmla="*/ 3936 w 43256"/>
                  <a:gd name="connsiteY18" fmla="*/ 14229 h 35371"/>
                  <a:gd name="connsiteX0" fmla="*/ 4729 w 43256"/>
                  <a:gd name="connsiteY0" fmla="*/ 26036 h 35371"/>
                  <a:gd name="connsiteX1" fmla="*/ 2196 w 43256"/>
                  <a:gd name="connsiteY1" fmla="*/ 25239 h 35371"/>
                  <a:gd name="connsiteX2" fmla="*/ 6964 w 43256"/>
                  <a:gd name="connsiteY2" fmla="*/ 34758 h 35371"/>
                  <a:gd name="connsiteX3" fmla="*/ 5856 w 43256"/>
                  <a:gd name="connsiteY3" fmla="*/ 35139 h 35371"/>
                  <a:gd name="connsiteX4" fmla="*/ 41834 w 43256"/>
                  <a:gd name="connsiteY4" fmla="*/ 15213 h 35371"/>
                  <a:gd name="connsiteX5" fmla="*/ 40386 w 43256"/>
                  <a:gd name="connsiteY5" fmla="*/ 17889 h 35371"/>
                  <a:gd name="connsiteX6" fmla="*/ 38360 w 43256"/>
                  <a:gd name="connsiteY6" fmla="*/ 5285 h 35371"/>
                  <a:gd name="connsiteX7" fmla="*/ 38436 w 43256"/>
                  <a:gd name="connsiteY7" fmla="*/ 6549 h 35371"/>
                  <a:gd name="connsiteX8" fmla="*/ 29114 w 43256"/>
                  <a:gd name="connsiteY8" fmla="*/ 3811 h 35371"/>
                  <a:gd name="connsiteX9" fmla="*/ 29856 w 43256"/>
                  <a:gd name="connsiteY9" fmla="*/ 2199 h 35371"/>
                  <a:gd name="connsiteX10" fmla="*/ 22177 w 43256"/>
                  <a:gd name="connsiteY10" fmla="*/ 4579 h 35371"/>
                  <a:gd name="connsiteX11" fmla="*/ 22536 w 43256"/>
                  <a:gd name="connsiteY11" fmla="*/ 3189 h 35371"/>
                  <a:gd name="connsiteX12" fmla="*/ 14036 w 43256"/>
                  <a:gd name="connsiteY12" fmla="*/ 5051 h 35371"/>
                  <a:gd name="connsiteX13" fmla="*/ 15336 w 43256"/>
                  <a:gd name="connsiteY13" fmla="*/ 6399 h 35371"/>
                  <a:gd name="connsiteX14" fmla="*/ 4163 w 43256"/>
                  <a:gd name="connsiteY14" fmla="*/ 15648 h 35371"/>
                  <a:gd name="connsiteX15" fmla="*/ 3936 w 43256"/>
                  <a:gd name="connsiteY15" fmla="*/ 14229 h 35371"/>
                  <a:gd name="connsiteX0" fmla="*/ 3936 w 43474"/>
                  <a:gd name="connsiteY0" fmla="*/ 14229 h 35371"/>
                  <a:gd name="connsiteX1" fmla="*/ 5659 w 43474"/>
                  <a:gd name="connsiteY1" fmla="*/ 6766 h 35371"/>
                  <a:gd name="connsiteX2" fmla="*/ 14041 w 43474"/>
                  <a:gd name="connsiteY2" fmla="*/ 5061 h 35371"/>
                  <a:gd name="connsiteX3" fmla="*/ 22492 w 43474"/>
                  <a:gd name="connsiteY3" fmla="*/ 3291 h 35371"/>
                  <a:gd name="connsiteX4" fmla="*/ 25785 w 43474"/>
                  <a:gd name="connsiteY4" fmla="*/ 59 h 35371"/>
                  <a:gd name="connsiteX5" fmla="*/ 29869 w 43474"/>
                  <a:gd name="connsiteY5" fmla="*/ 2340 h 35371"/>
                  <a:gd name="connsiteX6" fmla="*/ 35499 w 43474"/>
                  <a:gd name="connsiteY6" fmla="*/ 549 h 35371"/>
                  <a:gd name="connsiteX7" fmla="*/ 38354 w 43474"/>
                  <a:gd name="connsiteY7" fmla="*/ 5435 h 35371"/>
                  <a:gd name="connsiteX8" fmla="*/ 42018 w 43474"/>
                  <a:gd name="connsiteY8" fmla="*/ 10177 h 35371"/>
                  <a:gd name="connsiteX9" fmla="*/ 41854 w 43474"/>
                  <a:gd name="connsiteY9" fmla="*/ 15319 h 35371"/>
                  <a:gd name="connsiteX10" fmla="*/ 43052 w 43474"/>
                  <a:gd name="connsiteY10" fmla="*/ 23181 h 35371"/>
                  <a:gd name="connsiteX11" fmla="*/ 35837 w 43474"/>
                  <a:gd name="connsiteY11" fmla="*/ 15007 h 35371"/>
                  <a:gd name="connsiteX12" fmla="*/ 21211 w 43474"/>
                  <a:gd name="connsiteY12" fmla="*/ 14043 h 35371"/>
                  <a:gd name="connsiteX13" fmla="*/ 5840 w 43474"/>
                  <a:gd name="connsiteY13" fmla="*/ 35331 h 35371"/>
                  <a:gd name="connsiteX14" fmla="*/ 1146 w 43474"/>
                  <a:gd name="connsiteY14" fmla="*/ 31109 h 35371"/>
                  <a:gd name="connsiteX15" fmla="*/ 2149 w 43474"/>
                  <a:gd name="connsiteY15" fmla="*/ 25410 h 35371"/>
                  <a:gd name="connsiteX16" fmla="*/ 31 w 43474"/>
                  <a:gd name="connsiteY16" fmla="*/ 19563 h 35371"/>
                  <a:gd name="connsiteX17" fmla="*/ 3899 w 43474"/>
                  <a:gd name="connsiteY17" fmla="*/ 14366 h 35371"/>
                  <a:gd name="connsiteX18" fmla="*/ 3936 w 43474"/>
                  <a:gd name="connsiteY18" fmla="*/ 14229 h 35371"/>
                  <a:gd name="connsiteX0" fmla="*/ 4729 w 43474"/>
                  <a:gd name="connsiteY0" fmla="*/ 26036 h 35371"/>
                  <a:gd name="connsiteX1" fmla="*/ 2196 w 43474"/>
                  <a:gd name="connsiteY1" fmla="*/ 25239 h 35371"/>
                  <a:gd name="connsiteX2" fmla="*/ 6964 w 43474"/>
                  <a:gd name="connsiteY2" fmla="*/ 34758 h 35371"/>
                  <a:gd name="connsiteX3" fmla="*/ 5856 w 43474"/>
                  <a:gd name="connsiteY3" fmla="*/ 35139 h 35371"/>
                  <a:gd name="connsiteX4" fmla="*/ 41834 w 43474"/>
                  <a:gd name="connsiteY4" fmla="*/ 15213 h 35371"/>
                  <a:gd name="connsiteX5" fmla="*/ 40386 w 43474"/>
                  <a:gd name="connsiteY5" fmla="*/ 17889 h 35371"/>
                  <a:gd name="connsiteX6" fmla="*/ 38360 w 43474"/>
                  <a:gd name="connsiteY6" fmla="*/ 5285 h 35371"/>
                  <a:gd name="connsiteX7" fmla="*/ 38436 w 43474"/>
                  <a:gd name="connsiteY7" fmla="*/ 6549 h 35371"/>
                  <a:gd name="connsiteX8" fmla="*/ 29114 w 43474"/>
                  <a:gd name="connsiteY8" fmla="*/ 3811 h 35371"/>
                  <a:gd name="connsiteX9" fmla="*/ 29856 w 43474"/>
                  <a:gd name="connsiteY9" fmla="*/ 2199 h 35371"/>
                  <a:gd name="connsiteX10" fmla="*/ 22177 w 43474"/>
                  <a:gd name="connsiteY10" fmla="*/ 4579 h 35371"/>
                  <a:gd name="connsiteX11" fmla="*/ 22536 w 43474"/>
                  <a:gd name="connsiteY11" fmla="*/ 3189 h 35371"/>
                  <a:gd name="connsiteX12" fmla="*/ 14036 w 43474"/>
                  <a:gd name="connsiteY12" fmla="*/ 5051 h 35371"/>
                  <a:gd name="connsiteX13" fmla="*/ 15336 w 43474"/>
                  <a:gd name="connsiteY13" fmla="*/ 6399 h 35371"/>
                  <a:gd name="connsiteX14" fmla="*/ 4163 w 43474"/>
                  <a:gd name="connsiteY14" fmla="*/ 15648 h 35371"/>
                  <a:gd name="connsiteX15" fmla="*/ 3936 w 43474"/>
                  <a:gd name="connsiteY15" fmla="*/ 14229 h 35371"/>
                  <a:gd name="connsiteX0" fmla="*/ 3936 w 43474"/>
                  <a:gd name="connsiteY0" fmla="*/ 14229 h 35371"/>
                  <a:gd name="connsiteX1" fmla="*/ 5659 w 43474"/>
                  <a:gd name="connsiteY1" fmla="*/ 6766 h 35371"/>
                  <a:gd name="connsiteX2" fmla="*/ 14041 w 43474"/>
                  <a:gd name="connsiteY2" fmla="*/ 5061 h 35371"/>
                  <a:gd name="connsiteX3" fmla="*/ 22492 w 43474"/>
                  <a:gd name="connsiteY3" fmla="*/ 3291 h 35371"/>
                  <a:gd name="connsiteX4" fmla="*/ 25785 w 43474"/>
                  <a:gd name="connsiteY4" fmla="*/ 59 h 35371"/>
                  <a:gd name="connsiteX5" fmla="*/ 29869 w 43474"/>
                  <a:gd name="connsiteY5" fmla="*/ 2340 h 35371"/>
                  <a:gd name="connsiteX6" fmla="*/ 35499 w 43474"/>
                  <a:gd name="connsiteY6" fmla="*/ 549 h 35371"/>
                  <a:gd name="connsiteX7" fmla="*/ 38354 w 43474"/>
                  <a:gd name="connsiteY7" fmla="*/ 5435 h 35371"/>
                  <a:gd name="connsiteX8" fmla="*/ 42018 w 43474"/>
                  <a:gd name="connsiteY8" fmla="*/ 10177 h 35371"/>
                  <a:gd name="connsiteX9" fmla="*/ 41854 w 43474"/>
                  <a:gd name="connsiteY9" fmla="*/ 15319 h 35371"/>
                  <a:gd name="connsiteX10" fmla="*/ 43052 w 43474"/>
                  <a:gd name="connsiteY10" fmla="*/ 23181 h 35371"/>
                  <a:gd name="connsiteX11" fmla="*/ 35837 w 43474"/>
                  <a:gd name="connsiteY11" fmla="*/ 15007 h 35371"/>
                  <a:gd name="connsiteX12" fmla="*/ 21211 w 43474"/>
                  <a:gd name="connsiteY12" fmla="*/ 14043 h 35371"/>
                  <a:gd name="connsiteX13" fmla="*/ 5840 w 43474"/>
                  <a:gd name="connsiteY13" fmla="*/ 35331 h 35371"/>
                  <a:gd name="connsiteX14" fmla="*/ 1146 w 43474"/>
                  <a:gd name="connsiteY14" fmla="*/ 31109 h 35371"/>
                  <a:gd name="connsiteX15" fmla="*/ 2149 w 43474"/>
                  <a:gd name="connsiteY15" fmla="*/ 25410 h 35371"/>
                  <a:gd name="connsiteX16" fmla="*/ 31 w 43474"/>
                  <a:gd name="connsiteY16" fmla="*/ 19563 h 35371"/>
                  <a:gd name="connsiteX17" fmla="*/ 3899 w 43474"/>
                  <a:gd name="connsiteY17" fmla="*/ 14366 h 35371"/>
                  <a:gd name="connsiteX18" fmla="*/ 3936 w 43474"/>
                  <a:gd name="connsiteY18" fmla="*/ 14229 h 35371"/>
                  <a:gd name="connsiteX0" fmla="*/ 4729 w 43474"/>
                  <a:gd name="connsiteY0" fmla="*/ 26036 h 35371"/>
                  <a:gd name="connsiteX1" fmla="*/ 2196 w 43474"/>
                  <a:gd name="connsiteY1" fmla="*/ 25239 h 35371"/>
                  <a:gd name="connsiteX2" fmla="*/ 9570 w 43474"/>
                  <a:gd name="connsiteY2" fmla="*/ 17293 h 35371"/>
                  <a:gd name="connsiteX3" fmla="*/ 5856 w 43474"/>
                  <a:gd name="connsiteY3" fmla="*/ 35139 h 35371"/>
                  <a:gd name="connsiteX4" fmla="*/ 41834 w 43474"/>
                  <a:gd name="connsiteY4" fmla="*/ 15213 h 35371"/>
                  <a:gd name="connsiteX5" fmla="*/ 40386 w 43474"/>
                  <a:gd name="connsiteY5" fmla="*/ 17889 h 35371"/>
                  <a:gd name="connsiteX6" fmla="*/ 38360 w 43474"/>
                  <a:gd name="connsiteY6" fmla="*/ 5285 h 35371"/>
                  <a:gd name="connsiteX7" fmla="*/ 38436 w 43474"/>
                  <a:gd name="connsiteY7" fmla="*/ 6549 h 35371"/>
                  <a:gd name="connsiteX8" fmla="*/ 29114 w 43474"/>
                  <a:gd name="connsiteY8" fmla="*/ 3811 h 35371"/>
                  <a:gd name="connsiteX9" fmla="*/ 29856 w 43474"/>
                  <a:gd name="connsiteY9" fmla="*/ 2199 h 35371"/>
                  <a:gd name="connsiteX10" fmla="*/ 22177 w 43474"/>
                  <a:gd name="connsiteY10" fmla="*/ 4579 h 35371"/>
                  <a:gd name="connsiteX11" fmla="*/ 22536 w 43474"/>
                  <a:gd name="connsiteY11" fmla="*/ 3189 h 35371"/>
                  <a:gd name="connsiteX12" fmla="*/ 14036 w 43474"/>
                  <a:gd name="connsiteY12" fmla="*/ 5051 h 35371"/>
                  <a:gd name="connsiteX13" fmla="*/ 15336 w 43474"/>
                  <a:gd name="connsiteY13" fmla="*/ 6399 h 35371"/>
                  <a:gd name="connsiteX14" fmla="*/ 4163 w 43474"/>
                  <a:gd name="connsiteY14" fmla="*/ 15648 h 35371"/>
                  <a:gd name="connsiteX15" fmla="*/ 3936 w 43474"/>
                  <a:gd name="connsiteY15" fmla="*/ 14229 h 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74" h="35371">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4055" y="23233"/>
                      <a:pt x="43052" y="23181"/>
                    </a:cubicBezTo>
                    <a:cubicBezTo>
                      <a:pt x="42049" y="23129"/>
                      <a:pt x="38561" y="14477"/>
                      <a:pt x="35837" y="15007"/>
                    </a:cubicBezTo>
                    <a:cubicBezTo>
                      <a:pt x="32397" y="16595"/>
                      <a:pt x="26478" y="13165"/>
                      <a:pt x="21211" y="14043"/>
                    </a:cubicBezTo>
                    <a:cubicBezTo>
                      <a:pt x="15944" y="14921"/>
                      <a:pt x="9385" y="3559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474" h="35371" fill="none" extrusionOk="0">
                    <a:moveTo>
                      <a:pt x="4729" y="26036"/>
                    </a:moveTo>
                    <a:cubicBezTo>
                      <a:pt x="3845" y="26130"/>
                      <a:pt x="2961" y="25852"/>
                      <a:pt x="2196" y="25239"/>
                    </a:cubicBezTo>
                    <a:moveTo>
                      <a:pt x="9570" y="17293"/>
                    </a:moveTo>
                    <a:cubicBezTo>
                      <a:pt x="9215" y="17486"/>
                      <a:pt x="6236" y="35079"/>
                      <a:pt x="5856" y="3513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loud 14354">
                <a:extLst>
                  <a:ext uri="{FF2B5EF4-FFF2-40B4-BE49-F238E27FC236}">
                    <a16:creationId xmlns:a16="http://schemas.microsoft.com/office/drawing/2014/main" id="{077433F5-5E53-43EE-A1C2-50CE7F4C59BD}"/>
                  </a:ext>
                </a:extLst>
              </p:cNvPr>
              <p:cNvSpPr/>
              <p:nvPr/>
            </p:nvSpPr>
            <p:spPr>
              <a:xfrm rot="18969772" flipH="1">
                <a:off x="4447315" y="720789"/>
                <a:ext cx="850699" cy="43780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4643 w 43256"/>
                  <a:gd name="connsiteY5" fmla="*/ 22153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8117 w 43256"/>
                  <a:gd name="connsiteY4" fmla="*/ 28711 h 43219"/>
                  <a:gd name="connsiteX5" fmla="*/ 14643 w 43256"/>
                  <a:gd name="connsiteY5" fmla="*/ 22153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18117 w 43256"/>
                  <a:gd name="connsiteY4" fmla="*/ 28711 h 42975"/>
                  <a:gd name="connsiteX5" fmla="*/ 14643 w 43256"/>
                  <a:gd name="connsiteY5" fmla="*/ 22153 h 42975"/>
                  <a:gd name="connsiteX6" fmla="*/ 28863 w 43256"/>
                  <a:gd name="connsiteY6" fmla="*/ 34610 h 42975"/>
                  <a:gd name="connsiteX7" fmla="*/ 28596 w 43256"/>
                  <a:gd name="connsiteY7" fmla="*/ 36519 h 42975"/>
                  <a:gd name="connsiteX8" fmla="*/ 34165 w 43256"/>
                  <a:gd name="connsiteY8" fmla="*/ 22813 h 42975"/>
                  <a:gd name="connsiteX9" fmla="*/ 37416 w 43256"/>
                  <a:gd name="connsiteY9" fmla="*/ 29949 h 42975"/>
                  <a:gd name="connsiteX10" fmla="*/ 41834 w 43256"/>
                  <a:gd name="connsiteY10" fmla="*/ 15213 h 42975"/>
                  <a:gd name="connsiteX11" fmla="*/ 40386 w 43256"/>
                  <a:gd name="connsiteY11" fmla="*/ 17889 h 42975"/>
                  <a:gd name="connsiteX12" fmla="*/ 38360 w 43256"/>
                  <a:gd name="connsiteY12" fmla="*/ 5285 h 42975"/>
                  <a:gd name="connsiteX13" fmla="*/ 38436 w 43256"/>
                  <a:gd name="connsiteY13" fmla="*/ 6549 h 42975"/>
                  <a:gd name="connsiteX14" fmla="*/ 29114 w 43256"/>
                  <a:gd name="connsiteY14" fmla="*/ 3811 h 42975"/>
                  <a:gd name="connsiteX15" fmla="*/ 29856 w 43256"/>
                  <a:gd name="connsiteY15" fmla="*/ 2199 h 42975"/>
                  <a:gd name="connsiteX16" fmla="*/ 22177 w 43256"/>
                  <a:gd name="connsiteY16" fmla="*/ 4579 h 42975"/>
                  <a:gd name="connsiteX17" fmla="*/ 22536 w 43256"/>
                  <a:gd name="connsiteY17" fmla="*/ 3189 h 42975"/>
                  <a:gd name="connsiteX18" fmla="*/ 14036 w 43256"/>
                  <a:gd name="connsiteY18" fmla="*/ 5051 h 42975"/>
                  <a:gd name="connsiteX19" fmla="*/ 15336 w 43256"/>
                  <a:gd name="connsiteY19" fmla="*/ 6399 h 42975"/>
                  <a:gd name="connsiteX20" fmla="*/ 4163 w 43256"/>
                  <a:gd name="connsiteY20" fmla="*/ 15648 h 42975"/>
                  <a:gd name="connsiteX21" fmla="*/ 3936 w 43256"/>
                  <a:gd name="connsiteY21" fmla="*/ 14229 h 42975"/>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 name="connsiteX0" fmla="*/ 3936 w 43256"/>
                  <a:gd name="connsiteY0" fmla="*/ 14229 h 37867"/>
                  <a:gd name="connsiteX1" fmla="*/ 5659 w 43256"/>
                  <a:gd name="connsiteY1" fmla="*/ 6766 h 37867"/>
                  <a:gd name="connsiteX2" fmla="*/ 14041 w 43256"/>
                  <a:gd name="connsiteY2" fmla="*/ 5061 h 37867"/>
                  <a:gd name="connsiteX3" fmla="*/ 22492 w 43256"/>
                  <a:gd name="connsiteY3" fmla="*/ 3291 h 37867"/>
                  <a:gd name="connsiteX4" fmla="*/ 25785 w 43256"/>
                  <a:gd name="connsiteY4" fmla="*/ 59 h 37867"/>
                  <a:gd name="connsiteX5" fmla="*/ 29869 w 43256"/>
                  <a:gd name="connsiteY5" fmla="*/ 2340 h 37867"/>
                  <a:gd name="connsiteX6" fmla="*/ 35499 w 43256"/>
                  <a:gd name="connsiteY6" fmla="*/ 549 h 37867"/>
                  <a:gd name="connsiteX7" fmla="*/ 38354 w 43256"/>
                  <a:gd name="connsiteY7" fmla="*/ 5435 h 37867"/>
                  <a:gd name="connsiteX8" fmla="*/ 42018 w 43256"/>
                  <a:gd name="connsiteY8" fmla="*/ 10177 h 37867"/>
                  <a:gd name="connsiteX9" fmla="*/ 41854 w 43256"/>
                  <a:gd name="connsiteY9" fmla="*/ 15319 h 37867"/>
                  <a:gd name="connsiteX10" fmla="*/ 43052 w 43256"/>
                  <a:gd name="connsiteY10" fmla="*/ 23181 h 37867"/>
                  <a:gd name="connsiteX11" fmla="*/ 37440 w 43256"/>
                  <a:gd name="connsiteY11" fmla="*/ 30063 h 37867"/>
                  <a:gd name="connsiteX12" fmla="*/ 35431 w 43256"/>
                  <a:gd name="connsiteY12" fmla="*/ 35960 h 37867"/>
                  <a:gd name="connsiteX13" fmla="*/ 28591 w 43256"/>
                  <a:gd name="connsiteY13" fmla="*/ 36674 h 37867"/>
                  <a:gd name="connsiteX14" fmla="*/ 5840 w 43256"/>
                  <a:gd name="connsiteY14" fmla="*/ 35331 h 37867"/>
                  <a:gd name="connsiteX15" fmla="*/ 1146 w 43256"/>
                  <a:gd name="connsiteY15" fmla="*/ 31109 h 37867"/>
                  <a:gd name="connsiteX16" fmla="*/ 2149 w 43256"/>
                  <a:gd name="connsiteY16" fmla="*/ 25410 h 37867"/>
                  <a:gd name="connsiteX17" fmla="*/ 31 w 43256"/>
                  <a:gd name="connsiteY17" fmla="*/ 19563 h 37867"/>
                  <a:gd name="connsiteX18" fmla="*/ 3899 w 43256"/>
                  <a:gd name="connsiteY18" fmla="*/ 14366 h 37867"/>
                  <a:gd name="connsiteX19" fmla="*/ 3936 w 43256"/>
                  <a:gd name="connsiteY19" fmla="*/ 14229 h 37867"/>
                  <a:gd name="connsiteX0" fmla="*/ 4729 w 43256"/>
                  <a:gd name="connsiteY0" fmla="*/ 26036 h 37867"/>
                  <a:gd name="connsiteX1" fmla="*/ 2196 w 43256"/>
                  <a:gd name="connsiteY1" fmla="*/ 25239 h 37867"/>
                  <a:gd name="connsiteX2" fmla="*/ 6964 w 43256"/>
                  <a:gd name="connsiteY2" fmla="*/ 34758 h 37867"/>
                  <a:gd name="connsiteX3" fmla="*/ 5856 w 43256"/>
                  <a:gd name="connsiteY3" fmla="*/ 35139 h 37867"/>
                  <a:gd name="connsiteX4" fmla="*/ 28863 w 43256"/>
                  <a:gd name="connsiteY4" fmla="*/ 34610 h 37867"/>
                  <a:gd name="connsiteX5" fmla="*/ 28596 w 43256"/>
                  <a:gd name="connsiteY5" fmla="*/ 36519 h 37867"/>
                  <a:gd name="connsiteX6" fmla="*/ 34165 w 43256"/>
                  <a:gd name="connsiteY6" fmla="*/ 22813 h 37867"/>
                  <a:gd name="connsiteX7" fmla="*/ 37416 w 43256"/>
                  <a:gd name="connsiteY7" fmla="*/ 29949 h 37867"/>
                  <a:gd name="connsiteX8" fmla="*/ 41834 w 43256"/>
                  <a:gd name="connsiteY8" fmla="*/ 15213 h 37867"/>
                  <a:gd name="connsiteX9" fmla="*/ 40386 w 43256"/>
                  <a:gd name="connsiteY9" fmla="*/ 17889 h 37867"/>
                  <a:gd name="connsiteX10" fmla="*/ 38360 w 43256"/>
                  <a:gd name="connsiteY10" fmla="*/ 5285 h 37867"/>
                  <a:gd name="connsiteX11" fmla="*/ 38436 w 43256"/>
                  <a:gd name="connsiteY11" fmla="*/ 6549 h 37867"/>
                  <a:gd name="connsiteX12" fmla="*/ 29114 w 43256"/>
                  <a:gd name="connsiteY12" fmla="*/ 3811 h 37867"/>
                  <a:gd name="connsiteX13" fmla="*/ 29856 w 43256"/>
                  <a:gd name="connsiteY13" fmla="*/ 2199 h 37867"/>
                  <a:gd name="connsiteX14" fmla="*/ 22177 w 43256"/>
                  <a:gd name="connsiteY14" fmla="*/ 4579 h 37867"/>
                  <a:gd name="connsiteX15" fmla="*/ 22536 w 43256"/>
                  <a:gd name="connsiteY15" fmla="*/ 3189 h 37867"/>
                  <a:gd name="connsiteX16" fmla="*/ 14036 w 43256"/>
                  <a:gd name="connsiteY16" fmla="*/ 5051 h 37867"/>
                  <a:gd name="connsiteX17" fmla="*/ 15336 w 43256"/>
                  <a:gd name="connsiteY17" fmla="*/ 6399 h 37867"/>
                  <a:gd name="connsiteX18" fmla="*/ 4163 w 43256"/>
                  <a:gd name="connsiteY18" fmla="*/ 15648 h 37867"/>
                  <a:gd name="connsiteX19" fmla="*/ 3936 w 43256"/>
                  <a:gd name="connsiteY19" fmla="*/ 14229 h 37867"/>
                  <a:gd name="connsiteX0" fmla="*/ 3936 w 43256"/>
                  <a:gd name="connsiteY0" fmla="*/ 14229 h 37867"/>
                  <a:gd name="connsiteX1" fmla="*/ 5659 w 43256"/>
                  <a:gd name="connsiteY1" fmla="*/ 6766 h 37867"/>
                  <a:gd name="connsiteX2" fmla="*/ 14041 w 43256"/>
                  <a:gd name="connsiteY2" fmla="*/ 5061 h 37867"/>
                  <a:gd name="connsiteX3" fmla="*/ 22492 w 43256"/>
                  <a:gd name="connsiteY3" fmla="*/ 3291 h 37867"/>
                  <a:gd name="connsiteX4" fmla="*/ 25785 w 43256"/>
                  <a:gd name="connsiteY4" fmla="*/ 59 h 37867"/>
                  <a:gd name="connsiteX5" fmla="*/ 29869 w 43256"/>
                  <a:gd name="connsiteY5" fmla="*/ 2340 h 37867"/>
                  <a:gd name="connsiteX6" fmla="*/ 35499 w 43256"/>
                  <a:gd name="connsiteY6" fmla="*/ 549 h 37867"/>
                  <a:gd name="connsiteX7" fmla="*/ 38354 w 43256"/>
                  <a:gd name="connsiteY7" fmla="*/ 5435 h 37867"/>
                  <a:gd name="connsiteX8" fmla="*/ 42018 w 43256"/>
                  <a:gd name="connsiteY8" fmla="*/ 10177 h 37867"/>
                  <a:gd name="connsiteX9" fmla="*/ 41854 w 43256"/>
                  <a:gd name="connsiteY9" fmla="*/ 15319 h 37867"/>
                  <a:gd name="connsiteX10" fmla="*/ 43052 w 43256"/>
                  <a:gd name="connsiteY10" fmla="*/ 23181 h 37867"/>
                  <a:gd name="connsiteX11" fmla="*/ 37440 w 43256"/>
                  <a:gd name="connsiteY11" fmla="*/ 30063 h 37867"/>
                  <a:gd name="connsiteX12" fmla="*/ 35431 w 43256"/>
                  <a:gd name="connsiteY12" fmla="*/ 35960 h 37867"/>
                  <a:gd name="connsiteX13" fmla="*/ 28591 w 43256"/>
                  <a:gd name="connsiteY13" fmla="*/ 36674 h 37867"/>
                  <a:gd name="connsiteX14" fmla="*/ 5840 w 43256"/>
                  <a:gd name="connsiteY14" fmla="*/ 35331 h 37867"/>
                  <a:gd name="connsiteX15" fmla="*/ 1146 w 43256"/>
                  <a:gd name="connsiteY15" fmla="*/ 31109 h 37867"/>
                  <a:gd name="connsiteX16" fmla="*/ 2149 w 43256"/>
                  <a:gd name="connsiteY16" fmla="*/ 25410 h 37867"/>
                  <a:gd name="connsiteX17" fmla="*/ 31 w 43256"/>
                  <a:gd name="connsiteY17" fmla="*/ 19563 h 37867"/>
                  <a:gd name="connsiteX18" fmla="*/ 3899 w 43256"/>
                  <a:gd name="connsiteY18" fmla="*/ 14366 h 37867"/>
                  <a:gd name="connsiteX19" fmla="*/ 3936 w 43256"/>
                  <a:gd name="connsiteY19" fmla="*/ 14229 h 37867"/>
                  <a:gd name="connsiteX0" fmla="*/ 4729 w 43256"/>
                  <a:gd name="connsiteY0" fmla="*/ 26036 h 37867"/>
                  <a:gd name="connsiteX1" fmla="*/ 2196 w 43256"/>
                  <a:gd name="connsiteY1" fmla="*/ 25239 h 37867"/>
                  <a:gd name="connsiteX2" fmla="*/ 6964 w 43256"/>
                  <a:gd name="connsiteY2" fmla="*/ 34758 h 37867"/>
                  <a:gd name="connsiteX3" fmla="*/ 5856 w 43256"/>
                  <a:gd name="connsiteY3" fmla="*/ 35139 h 37867"/>
                  <a:gd name="connsiteX4" fmla="*/ 34165 w 43256"/>
                  <a:gd name="connsiteY4" fmla="*/ 22813 h 37867"/>
                  <a:gd name="connsiteX5" fmla="*/ 37416 w 43256"/>
                  <a:gd name="connsiteY5" fmla="*/ 29949 h 37867"/>
                  <a:gd name="connsiteX6" fmla="*/ 41834 w 43256"/>
                  <a:gd name="connsiteY6" fmla="*/ 15213 h 37867"/>
                  <a:gd name="connsiteX7" fmla="*/ 40386 w 43256"/>
                  <a:gd name="connsiteY7" fmla="*/ 17889 h 37867"/>
                  <a:gd name="connsiteX8" fmla="*/ 38360 w 43256"/>
                  <a:gd name="connsiteY8" fmla="*/ 5285 h 37867"/>
                  <a:gd name="connsiteX9" fmla="*/ 38436 w 43256"/>
                  <a:gd name="connsiteY9" fmla="*/ 6549 h 37867"/>
                  <a:gd name="connsiteX10" fmla="*/ 29114 w 43256"/>
                  <a:gd name="connsiteY10" fmla="*/ 3811 h 37867"/>
                  <a:gd name="connsiteX11" fmla="*/ 29856 w 43256"/>
                  <a:gd name="connsiteY11" fmla="*/ 2199 h 37867"/>
                  <a:gd name="connsiteX12" fmla="*/ 22177 w 43256"/>
                  <a:gd name="connsiteY12" fmla="*/ 4579 h 37867"/>
                  <a:gd name="connsiteX13" fmla="*/ 22536 w 43256"/>
                  <a:gd name="connsiteY13" fmla="*/ 3189 h 37867"/>
                  <a:gd name="connsiteX14" fmla="*/ 14036 w 43256"/>
                  <a:gd name="connsiteY14" fmla="*/ 5051 h 37867"/>
                  <a:gd name="connsiteX15" fmla="*/ 15336 w 43256"/>
                  <a:gd name="connsiteY15" fmla="*/ 6399 h 37867"/>
                  <a:gd name="connsiteX16" fmla="*/ 4163 w 43256"/>
                  <a:gd name="connsiteY16" fmla="*/ 15648 h 37867"/>
                  <a:gd name="connsiteX17" fmla="*/ 3936 w 43256"/>
                  <a:gd name="connsiteY17" fmla="*/ 14229 h 37867"/>
                  <a:gd name="connsiteX0" fmla="*/ 3936 w 43256"/>
                  <a:gd name="connsiteY0" fmla="*/ 14229 h 36366"/>
                  <a:gd name="connsiteX1" fmla="*/ 5659 w 43256"/>
                  <a:gd name="connsiteY1" fmla="*/ 6766 h 36366"/>
                  <a:gd name="connsiteX2" fmla="*/ 14041 w 43256"/>
                  <a:gd name="connsiteY2" fmla="*/ 5061 h 36366"/>
                  <a:gd name="connsiteX3" fmla="*/ 22492 w 43256"/>
                  <a:gd name="connsiteY3" fmla="*/ 3291 h 36366"/>
                  <a:gd name="connsiteX4" fmla="*/ 25785 w 43256"/>
                  <a:gd name="connsiteY4" fmla="*/ 59 h 36366"/>
                  <a:gd name="connsiteX5" fmla="*/ 29869 w 43256"/>
                  <a:gd name="connsiteY5" fmla="*/ 2340 h 36366"/>
                  <a:gd name="connsiteX6" fmla="*/ 35499 w 43256"/>
                  <a:gd name="connsiteY6" fmla="*/ 549 h 36366"/>
                  <a:gd name="connsiteX7" fmla="*/ 38354 w 43256"/>
                  <a:gd name="connsiteY7" fmla="*/ 5435 h 36366"/>
                  <a:gd name="connsiteX8" fmla="*/ 42018 w 43256"/>
                  <a:gd name="connsiteY8" fmla="*/ 10177 h 36366"/>
                  <a:gd name="connsiteX9" fmla="*/ 41854 w 43256"/>
                  <a:gd name="connsiteY9" fmla="*/ 15319 h 36366"/>
                  <a:gd name="connsiteX10" fmla="*/ 43052 w 43256"/>
                  <a:gd name="connsiteY10" fmla="*/ 23181 h 36366"/>
                  <a:gd name="connsiteX11" fmla="*/ 37440 w 43256"/>
                  <a:gd name="connsiteY11" fmla="*/ 30063 h 36366"/>
                  <a:gd name="connsiteX12" fmla="*/ 35431 w 43256"/>
                  <a:gd name="connsiteY12" fmla="*/ 35960 h 36366"/>
                  <a:gd name="connsiteX13" fmla="*/ 5840 w 43256"/>
                  <a:gd name="connsiteY13" fmla="*/ 35331 h 36366"/>
                  <a:gd name="connsiteX14" fmla="*/ 1146 w 43256"/>
                  <a:gd name="connsiteY14" fmla="*/ 31109 h 36366"/>
                  <a:gd name="connsiteX15" fmla="*/ 2149 w 43256"/>
                  <a:gd name="connsiteY15" fmla="*/ 25410 h 36366"/>
                  <a:gd name="connsiteX16" fmla="*/ 31 w 43256"/>
                  <a:gd name="connsiteY16" fmla="*/ 19563 h 36366"/>
                  <a:gd name="connsiteX17" fmla="*/ 3899 w 43256"/>
                  <a:gd name="connsiteY17" fmla="*/ 14366 h 36366"/>
                  <a:gd name="connsiteX18" fmla="*/ 3936 w 43256"/>
                  <a:gd name="connsiteY18" fmla="*/ 14229 h 36366"/>
                  <a:gd name="connsiteX0" fmla="*/ 4729 w 43256"/>
                  <a:gd name="connsiteY0" fmla="*/ 26036 h 36366"/>
                  <a:gd name="connsiteX1" fmla="*/ 2196 w 43256"/>
                  <a:gd name="connsiteY1" fmla="*/ 25239 h 36366"/>
                  <a:gd name="connsiteX2" fmla="*/ 6964 w 43256"/>
                  <a:gd name="connsiteY2" fmla="*/ 34758 h 36366"/>
                  <a:gd name="connsiteX3" fmla="*/ 5856 w 43256"/>
                  <a:gd name="connsiteY3" fmla="*/ 35139 h 36366"/>
                  <a:gd name="connsiteX4" fmla="*/ 34165 w 43256"/>
                  <a:gd name="connsiteY4" fmla="*/ 22813 h 36366"/>
                  <a:gd name="connsiteX5" fmla="*/ 37416 w 43256"/>
                  <a:gd name="connsiteY5" fmla="*/ 29949 h 36366"/>
                  <a:gd name="connsiteX6" fmla="*/ 41834 w 43256"/>
                  <a:gd name="connsiteY6" fmla="*/ 15213 h 36366"/>
                  <a:gd name="connsiteX7" fmla="*/ 40386 w 43256"/>
                  <a:gd name="connsiteY7" fmla="*/ 17889 h 36366"/>
                  <a:gd name="connsiteX8" fmla="*/ 38360 w 43256"/>
                  <a:gd name="connsiteY8" fmla="*/ 5285 h 36366"/>
                  <a:gd name="connsiteX9" fmla="*/ 38436 w 43256"/>
                  <a:gd name="connsiteY9" fmla="*/ 6549 h 36366"/>
                  <a:gd name="connsiteX10" fmla="*/ 29114 w 43256"/>
                  <a:gd name="connsiteY10" fmla="*/ 3811 h 36366"/>
                  <a:gd name="connsiteX11" fmla="*/ 29856 w 43256"/>
                  <a:gd name="connsiteY11" fmla="*/ 2199 h 36366"/>
                  <a:gd name="connsiteX12" fmla="*/ 22177 w 43256"/>
                  <a:gd name="connsiteY12" fmla="*/ 4579 h 36366"/>
                  <a:gd name="connsiteX13" fmla="*/ 22536 w 43256"/>
                  <a:gd name="connsiteY13" fmla="*/ 3189 h 36366"/>
                  <a:gd name="connsiteX14" fmla="*/ 14036 w 43256"/>
                  <a:gd name="connsiteY14" fmla="*/ 5051 h 36366"/>
                  <a:gd name="connsiteX15" fmla="*/ 15336 w 43256"/>
                  <a:gd name="connsiteY15" fmla="*/ 6399 h 36366"/>
                  <a:gd name="connsiteX16" fmla="*/ 4163 w 43256"/>
                  <a:gd name="connsiteY16" fmla="*/ 15648 h 36366"/>
                  <a:gd name="connsiteX17" fmla="*/ 3936 w 43256"/>
                  <a:gd name="connsiteY17" fmla="*/ 14229 h 36366"/>
                  <a:gd name="connsiteX0" fmla="*/ 3936 w 43256"/>
                  <a:gd name="connsiteY0" fmla="*/ 14229 h 35371"/>
                  <a:gd name="connsiteX1" fmla="*/ 5659 w 43256"/>
                  <a:gd name="connsiteY1" fmla="*/ 6766 h 35371"/>
                  <a:gd name="connsiteX2" fmla="*/ 14041 w 43256"/>
                  <a:gd name="connsiteY2" fmla="*/ 5061 h 35371"/>
                  <a:gd name="connsiteX3" fmla="*/ 22492 w 43256"/>
                  <a:gd name="connsiteY3" fmla="*/ 3291 h 35371"/>
                  <a:gd name="connsiteX4" fmla="*/ 25785 w 43256"/>
                  <a:gd name="connsiteY4" fmla="*/ 59 h 35371"/>
                  <a:gd name="connsiteX5" fmla="*/ 29869 w 43256"/>
                  <a:gd name="connsiteY5" fmla="*/ 2340 h 35371"/>
                  <a:gd name="connsiteX6" fmla="*/ 35499 w 43256"/>
                  <a:gd name="connsiteY6" fmla="*/ 549 h 35371"/>
                  <a:gd name="connsiteX7" fmla="*/ 38354 w 43256"/>
                  <a:gd name="connsiteY7" fmla="*/ 5435 h 35371"/>
                  <a:gd name="connsiteX8" fmla="*/ 42018 w 43256"/>
                  <a:gd name="connsiteY8" fmla="*/ 10177 h 35371"/>
                  <a:gd name="connsiteX9" fmla="*/ 41854 w 43256"/>
                  <a:gd name="connsiteY9" fmla="*/ 15319 h 35371"/>
                  <a:gd name="connsiteX10" fmla="*/ 43052 w 43256"/>
                  <a:gd name="connsiteY10" fmla="*/ 23181 h 35371"/>
                  <a:gd name="connsiteX11" fmla="*/ 37440 w 43256"/>
                  <a:gd name="connsiteY11" fmla="*/ 30063 h 35371"/>
                  <a:gd name="connsiteX12" fmla="*/ 5840 w 43256"/>
                  <a:gd name="connsiteY12" fmla="*/ 35331 h 35371"/>
                  <a:gd name="connsiteX13" fmla="*/ 1146 w 43256"/>
                  <a:gd name="connsiteY13" fmla="*/ 31109 h 35371"/>
                  <a:gd name="connsiteX14" fmla="*/ 2149 w 43256"/>
                  <a:gd name="connsiteY14" fmla="*/ 25410 h 35371"/>
                  <a:gd name="connsiteX15" fmla="*/ 31 w 43256"/>
                  <a:gd name="connsiteY15" fmla="*/ 19563 h 35371"/>
                  <a:gd name="connsiteX16" fmla="*/ 3899 w 43256"/>
                  <a:gd name="connsiteY16" fmla="*/ 14366 h 35371"/>
                  <a:gd name="connsiteX17" fmla="*/ 3936 w 43256"/>
                  <a:gd name="connsiteY17" fmla="*/ 14229 h 35371"/>
                  <a:gd name="connsiteX0" fmla="*/ 4729 w 43256"/>
                  <a:gd name="connsiteY0" fmla="*/ 26036 h 35371"/>
                  <a:gd name="connsiteX1" fmla="*/ 2196 w 43256"/>
                  <a:gd name="connsiteY1" fmla="*/ 25239 h 35371"/>
                  <a:gd name="connsiteX2" fmla="*/ 6964 w 43256"/>
                  <a:gd name="connsiteY2" fmla="*/ 34758 h 35371"/>
                  <a:gd name="connsiteX3" fmla="*/ 5856 w 43256"/>
                  <a:gd name="connsiteY3" fmla="*/ 35139 h 35371"/>
                  <a:gd name="connsiteX4" fmla="*/ 34165 w 43256"/>
                  <a:gd name="connsiteY4" fmla="*/ 22813 h 35371"/>
                  <a:gd name="connsiteX5" fmla="*/ 37416 w 43256"/>
                  <a:gd name="connsiteY5" fmla="*/ 29949 h 35371"/>
                  <a:gd name="connsiteX6" fmla="*/ 41834 w 43256"/>
                  <a:gd name="connsiteY6" fmla="*/ 15213 h 35371"/>
                  <a:gd name="connsiteX7" fmla="*/ 40386 w 43256"/>
                  <a:gd name="connsiteY7" fmla="*/ 17889 h 35371"/>
                  <a:gd name="connsiteX8" fmla="*/ 38360 w 43256"/>
                  <a:gd name="connsiteY8" fmla="*/ 5285 h 35371"/>
                  <a:gd name="connsiteX9" fmla="*/ 38436 w 43256"/>
                  <a:gd name="connsiteY9" fmla="*/ 6549 h 35371"/>
                  <a:gd name="connsiteX10" fmla="*/ 29114 w 43256"/>
                  <a:gd name="connsiteY10" fmla="*/ 3811 h 35371"/>
                  <a:gd name="connsiteX11" fmla="*/ 29856 w 43256"/>
                  <a:gd name="connsiteY11" fmla="*/ 2199 h 35371"/>
                  <a:gd name="connsiteX12" fmla="*/ 22177 w 43256"/>
                  <a:gd name="connsiteY12" fmla="*/ 4579 h 35371"/>
                  <a:gd name="connsiteX13" fmla="*/ 22536 w 43256"/>
                  <a:gd name="connsiteY13" fmla="*/ 3189 h 35371"/>
                  <a:gd name="connsiteX14" fmla="*/ 14036 w 43256"/>
                  <a:gd name="connsiteY14" fmla="*/ 5051 h 35371"/>
                  <a:gd name="connsiteX15" fmla="*/ 15336 w 43256"/>
                  <a:gd name="connsiteY15" fmla="*/ 6399 h 35371"/>
                  <a:gd name="connsiteX16" fmla="*/ 4163 w 43256"/>
                  <a:gd name="connsiteY16" fmla="*/ 15648 h 35371"/>
                  <a:gd name="connsiteX17" fmla="*/ 3936 w 43256"/>
                  <a:gd name="connsiteY17" fmla="*/ 14229 h 35371"/>
                  <a:gd name="connsiteX0" fmla="*/ 3936 w 43256"/>
                  <a:gd name="connsiteY0" fmla="*/ 14229 h 35371"/>
                  <a:gd name="connsiteX1" fmla="*/ 5659 w 43256"/>
                  <a:gd name="connsiteY1" fmla="*/ 6766 h 35371"/>
                  <a:gd name="connsiteX2" fmla="*/ 14041 w 43256"/>
                  <a:gd name="connsiteY2" fmla="*/ 5061 h 35371"/>
                  <a:gd name="connsiteX3" fmla="*/ 22492 w 43256"/>
                  <a:gd name="connsiteY3" fmla="*/ 3291 h 35371"/>
                  <a:gd name="connsiteX4" fmla="*/ 25785 w 43256"/>
                  <a:gd name="connsiteY4" fmla="*/ 59 h 35371"/>
                  <a:gd name="connsiteX5" fmla="*/ 29869 w 43256"/>
                  <a:gd name="connsiteY5" fmla="*/ 2340 h 35371"/>
                  <a:gd name="connsiteX6" fmla="*/ 35499 w 43256"/>
                  <a:gd name="connsiteY6" fmla="*/ 549 h 35371"/>
                  <a:gd name="connsiteX7" fmla="*/ 38354 w 43256"/>
                  <a:gd name="connsiteY7" fmla="*/ 5435 h 35371"/>
                  <a:gd name="connsiteX8" fmla="*/ 42018 w 43256"/>
                  <a:gd name="connsiteY8" fmla="*/ 10177 h 35371"/>
                  <a:gd name="connsiteX9" fmla="*/ 41854 w 43256"/>
                  <a:gd name="connsiteY9" fmla="*/ 15319 h 35371"/>
                  <a:gd name="connsiteX10" fmla="*/ 43052 w 43256"/>
                  <a:gd name="connsiteY10" fmla="*/ 23181 h 35371"/>
                  <a:gd name="connsiteX11" fmla="*/ 37440 w 43256"/>
                  <a:gd name="connsiteY11" fmla="*/ 30063 h 35371"/>
                  <a:gd name="connsiteX12" fmla="*/ 5840 w 43256"/>
                  <a:gd name="connsiteY12" fmla="*/ 35331 h 35371"/>
                  <a:gd name="connsiteX13" fmla="*/ 1146 w 43256"/>
                  <a:gd name="connsiteY13" fmla="*/ 31109 h 35371"/>
                  <a:gd name="connsiteX14" fmla="*/ 2149 w 43256"/>
                  <a:gd name="connsiteY14" fmla="*/ 25410 h 35371"/>
                  <a:gd name="connsiteX15" fmla="*/ 31 w 43256"/>
                  <a:gd name="connsiteY15" fmla="*/ 19563 h 35371"/>
                  <a:gd name="connsiteX16" fmla="*/ 3899 w 43256"/>
                  <a:gd name="connsiteY16" fmla="*/ 14366 h 35371"/>
                  <a:gd name="connsiteX17" fmla="*/ 3936 w 43256"/>
                  <a:gd name="connsiteY17" fmla="*/ 14229 h 35371"/>
                  <a:gd name="connsiteX0" fmla="*/ 4729 w 43256"/>
                  <a:gd name="connsiteY0" fmla="*/ 26036 h 35371"/>
                  <a:gd name="connsiteX1" fmla="*/ 2196 w 43256"/>
                  <a:gd name="connsiteY1" fmla="*/ 25239 h 35371"/>
                  <a:gd name="connsiteX2" fmla="*/ 6964 w 43256"/>
                  <a:gd name="connsiteY2" fmla="*/ 34758 h 35371"/>
                  <a:gd name="connsiteX3" fmla="*/ 5856 w 43256"/>
                  <a:gd name="connsiteY3" fmla="*/ 35139 h 35371"/>
                  <a:gd name="connsiteX4" fmla="*/ 41834 w 43256"/>
                  <a:gd name="connsiteY4" fmla="*/ 15213 h 35371"/>
                  <a:gd name="connsiteX5" fmla="*/ 40386 w 43256"/>
                  <a:gd name="connsiteY5" fmla="*/ 17889 h 35371"/>
                  <a:gd name="connsiteX6" fmla="*/ 38360 w 43256"/>
                  <a:gd name="connsiteY6" fmla="*/ 5285 h 35371"/>
                  <a:gd name="connsiteX7" fmla="*/ 38436 w 43256"/>
                  <a:gd name="connsiteY7" fmla="*/ 6549 h 35371"/>
                  <a:gd name="connsiteX8" fmla="*/ 29114 w 43256"/>
                  <a:gd name="connsiteY8" fmla="*/ 3811 h 35371"/>
                  <a:gd name="connsiteX9" fmla="*/ 29856 w 43256"/>
                  <a:gd name="connsiteY9" fmla="*/ 2199 h 35371"/>
                  <a:gd name="connsiteX10" fmla="*/ 22177 w 43256"/>
                  <a:gd name="connsiteY10" fmla="*/ 4579 h 35371"/>
                  <a:gd name="connsiteX11" fmla="*/ 22536 w 43256"/>
                  <a:gd name="connsiteY11" fmla="*/ 3189 h 35371"/>
                  <a:gd name="connsiteX12" fmla="*/ 14036 w 43256"/>
                  <a:gd name="connsiteY12" fmla="*/ 5051 h 35371"/>
                  <a:gd name="connsiteX13" fmla="*/ 15336 w 43256"/>
                  <a:gd name="connsiteY13" fmla="*/ 6399 h 35371"/>
                  <a:gd name="connsiteX14" fmla="*/ 4163 w 43256"/>
                  <a:gd name="connsiteY14" fmla="*/ 15648 h 35371"/>
                  <a:gd name="connsiteX15" fmla="*/ 3936 w 43256"/>
                  <a:gd name="connsiteY15" fmla="*/ 14229 h 35371"/>
                  <a:gd name="connsiteX0" fmla="*/ 3936 w 43256"/>
                  <a:gd name="connsiteY0" fmla="*/ 14229 h 35371"/>
                  <a:gd name="connsiteX1" fmla="*/ 5659 w 43256"/>
                  <a:gd name="connsiteY1" fmla="*/ 6766 h 35371"/>
                  <a:gd name="connsiteX2" fmla="*/ 14041 w 43256"/>
                  <a:gd name="connsiteY2" fmla="*/ 5061 h 35371"/>
                  <a:gd name="connsiteX3" fmla="*/ 22492 w 43256"/>
                  <a:gd name="connsiteY3" fmla="*/ 3291 h 35371"/>
                  <a:gd name="connsiteX4" fmla="*/ 25785 w 43256"/>
                  <a:gd name="connsiteY4" fmla="*/ 59 h 35371"/>
                  <a:gd name="connsiteX5" fmla="*/ 29869 w 43256"/>
                  <a:gd name="connsiteY5" fmla="*/ 2340 h 35371"/>
                  <a:gd name="connsiteX6" fmla="*/ 35499 w 43256"/>
                  <a:gd name="connsiteY6" fmla="*/ 549 h 35371"/>
                  <a:gd name="connsiteX7" fmla="*/ 38354 w 43256"/>
                  <a:gd name="connsiteY7" fmla="*/ 5435 h 35371"/>
                  <a:gd name="connsiteX8" fmla="*/ 42018 w 43256"/>
                  <a:gd name="connsiteY8" fmla="*/ 10177 h 35371"/>
                  <a:gd name="connsiteX9" fmla="*/ 41854 w 43256"/>
                  <a:gd name="connsiteY9" fmla="*/ 15319 h 35371"/>
                  <a:gd name="connsiteX10" fmla="*/ 43052 w 43256"/>
                  <a:gd name="connsiteY10" fmla="*/ 23181 h 35371"/>
                  <a:gd name="connsiteX11" fmla="*/ 37440 w 43256"/>
                  <a:gd name="connsiteY11" fmla="*/ 30063 h 35371"/>
                  <a:gd name="connsiteX12" fmla="*/ 21211 w 43256"/>
                  <a:gd name="connsiteY12" fmla="*/ 14043 h 35371"/>
                  <a:gd name="connsiteX13" fmla="*/ 5840 w 43256"/>
                  <a:gd name="connsiteY13" fmla="*/ 35331 h 35371"/>
                  <a:gd name="connsiteX14" fmla="*/ 1146 w 43256"/>
                  <a:gd name="connsiteY14" fmla="*/ 31109 h 35371"/>
                  <a:gd name="connsiteX15" fmla="*/ 2149 w 43256"/>
                  <a:gd name="connsiteY15" fmla="*/ 25410 h 35371"/>
                  <a:gd name="connsiteX16" fmla="*/ 31 w 43256"/>
                  <a:gd name="connsiteY16" fmla="*/ 19563 h 35371"/>
                  <a:gd name="connsiteX17" fmla="*/ 3899 w 43256"/>
                  <a:gd name="connsiteY17" fmla="*/ 14366 h 35371"/>
                  <a:gd name="connsiteX18" fmla="*/ 3936 w 43256"/>
                  <a:gd name="connsiteY18" fmla="*/ 14229 h 35371"/>
                  <a:gd name="connsiteX0" fmla="*/ 4729 w 43256"/>
                  <a:gd name="connsiteY0" fmla="*/ 26036 h 35371"/>
                  <a:gd name="connsiteX1" fmla="*/ 2196 w 43256"/>
                  <a:gd name="connsiteY1" fmla="*/ 25239 h 35371"/>
                  <a:gd name="connsiteX2" fmla="*/ 6964 w 43256"/>
                  <a:gd name="connsiteY2" fmla="*/ 34758 h 35371"/>
                  <a:gd name="connsiteX3" fmla="*/ 5856 w 43256"/>
                  <a:gd name="connsiteY3" fmla="*/ 35139 h 35371"/>
                  <a:gd name="connsiteX4" fmla="*/ 41834 w 43256"/>
                  <a:gd name="connsiteY4" fmla="*/ 15213 h 35371"/>
                  <a:gd name="connsiteX5" fmla="*/ 40386 w 43256"/>
                  <a:gd name="connsiteY5" fmla="*/ 17889 h 35371"/>
                  <a:gd name="connsiteX6" fmla="*/ 38360 w 43256"/>
                  <a:gd name="connsiteY6" fmla="*/ 5285 h 35371"/>
                  <a:gd name="connsiteX7" fmla="*/ 38436 w 43256"/>
                  <a:gd name="connsiteY7" fmla="*/ 6549 h 35371"/>
                  <a:gd name="connsiteX8" fmla="*/ 29114 w 43256"/>
                  <a:gd name="connsiteY8" fmla="*/ 3811 h 35371"/>
                  <a:gd name="connsiteX9" fmla="*/ 29856 w 43256"/>
                  <a:gd name="connsiteY9" fmla="*/ 2199 h 35371"/>
                  <a:gd name="connsiteX10" fmla="*/ 22177 w 43256"/>
                  <a:gd name="connsiteY10" fmla="*/ 4579 h 35371"/>
                  <a:gd name="connsiteX11" fmla="*/ 22536 w 43256"/>
                  <a:gd name="connsiteY11" fmla="*/ 3189 h 35371"/>
                  <a:gd name="connsiteX12" fmla="*/ 14036 w 43256"/>
                  <a:gd name="connsiteY12" fmla="*/ 5051 h 35371"/>
                  <a:gd name="connsiteX13" fmla="*/ 15336 w 43256"/>
                  <a:gd name="connsiteY13" fmla="*/ 6399 h 35371"/>
                  <a:gd name="connsiteX14" fmla="*/ 4163 w 43256"/>
                  <a:gd name="connsiteY14" fmla="*/ 15648 h 35371"/>
                  <a:gd name="connsiteX15" fmla="*/ 3936 w 43256"/>
                  <a:gd name="connsiteY15" fmla="*/ 14229 h 35371"/>
                  <a:gd name="connsiteX0" fmla="*/ 3936 w 43474"/>
                  <a:gd name="connsiteY0" fmla="*/ 14229 h 35371"/>
                  <a:gd name="connsiteX1" fmla="*/ 5659 w 43474"/>
                  <a:gd name="connsiteY1" fmla="*/ 6766 h 35371"/>
                  <a:gd name="connsiteX2" fmla="*/ 14041 w 43474"/>
                  <a:gd name="connsiteY2" fmla="*/ 5061 h 35371"/>
                  <a:gd name="connsiteX3" fmla="*/ 22492 w 43474"/>
                  <a:gd name="connsiteY3" fmla="*/ 3291 h 35371"/>
                  <a:gd name="connsiteX4" fmla="*/ 25785 w 43474"/>
                  <a:gd name="connsiteY4" fmla="*/ 59 h 35371"/>
                  <a:gd name="connsiteX5" fmla="*/ 29869 w 43474"/>
                  <a:gd name="connsiteY5" fmla="*/ 2340 h 35371"/>
                  <a:gd name="connsiteX6" fmla="*/ 35499 w 43474"/>
                  <a:gd name="connsiteY6" fmla="*/ 549 h 35371"/>
                  <a:gd name="connsiteX7" fmla="*/ 38354 w 43474"/>
                  <a:gd name="connsiteY7" fmla="*/ 5435 h 35371"/>
                  <a:gd name="connsiteX8" fmla="*/ 42018 w 43474"/>
                  <a:gd name="connsiteY8" fmla="*/ 10177 h 35371"/>
                  <a:gd name="connsiteX9" fmla="*/ 41854 w 43474"/>
                  <a:gd name="connsiteY9" fmla="*/ 15319 h 35371"/>
                  <a:gd name="connsiteX10" fmla="*/ 43052 w 43474"/>
                  <a:gd name="connsiteY10" fmla="*/ 23181 h 35371"/>
                  <a:gd name="connsiteX11" fmla="*/ 35837 w 43474"/>
                  <a:gd name="connsiteY11" fmla="*/ 15007 h 35371"/>
                  <a:gd name="connsiteX12" fmla="*/ 21211 w 43474"/>
                  <a:gd name="connsiteY12" fmla="*/ 14043 h 35371"/>
                  <a:gd name="connsiteX13" fmla="*/ 5840 w 43474"/>
                  <a:gd name="connsiteY13" fmla="*/ 35331 h 35371"/>
                  <a:gd name="connsiteX14" fmla="*/ 1146 w 43474"/>
                  <a:gd name="connsiteY14" fmla="*/ 31109 h 35371"/>
                  <a:gd name="connsiteX15" fmla="*/ 2149 w 43474"/>
                  <a:gd name="connsiteY15" fmla="*/ 25410 h 35371"/>
                  <a:gd name="connsiteX16" fmla="*/ 31 w 43474"/>
                  <a:gd name="connsiteY16" fmla="*/ 19563 h 35371"/>
                  <a:gd name="connsiteX17" fmla="*/ 3899 w 43474"/>
                  <a:gd name="connsiteY17" fmla="*/ 14366 h 35371"/>
                  <a:gd name="connsiteX18" fmla="*/ 3936 w 43474"/>
                  <a:gd name="connsiteY18" fmla="*/ 14229 h 35371"/>
                  <a:gd name="connsiteX0" fmla="*/ 4729 w 43474"/>
                  <a:gd name="connsiteY0" fmla="*/ 26036 h 35371"/>
                  <a:gd name="connsiteX1" fmla="*/ 2196 w 43474"/>
                  <a:gd name="connsiteY1" fmla="*/ 25239 h 35371"/>
                  <a:gd name="connsiteX2" fmla="*/ 6964 w 43474"/>
                  <a:gd name="connsiteY2" fmla="*/ 34758 h 35371"/>
                  <a:gd name="connsiteX3" fmla="*/ 5856 w 43474"/>
                  <a:gd name="connsiteY3" fmla="*/ 35139 h 35371"/>
                  <a:gd name="connsiteX4" fmla="*/ 41834 w 43474"/>
                  <a:gd name="connsiteY4" fmla="*/ 15213 h 35371"/>
                  <a:gd name="connsiteX5" fmla="*/ 40386 w 43474"/>
                  <a:gd name="connsiteY5" fmla="*/ 17889 h 35371"/>
                  <a:gd name="connsiteX6" fmla="*/ 38360 w 43474"/>
                  <a:gd name="connsiteY6" fmla="*/ 5285 h 35371"/>
                  <a:gd name="connsiteX7" fmla="*/ 38436 w 43474"/>
                  <a:gd name="connsiteY7" fmla="*/ 6549 h 35371"/>
                  <a:gd name="connsiteX8" fmla="*/ 29114 w 43474"/>
                  <a:gd name="connsiteY8" fmla="*/ 3811 h 35371"/>
                  <a:gd name="connsiteX9" fmla="*/ 29856 w 43474"/>
                  <a:gd name="connsiteY9" fmla="*/ 2199 h 35371"/>
                  <a:gd name="connsiteX10" fmla="*/ 22177 w 43474"/>
                  <a:gd name="connsiteY10" fmla="*/ 4579 h 35371"/>
                  <a:gd name="connsiteX11" fmla="*/ 22536 w 43474"/>
                  <a:gd name="connsiteY11" fmla="*/ 3189 h 35371"/>
                  <a:gd name="connsiteX12" fmla="*/ 14036 w 43474"/>
                  <a:gd name="connsiteY12" fmla="*/ 5051 h 35371"/>
                  <a:gd name="connsiteX13" fmla="*/ 15336 w 43474"/>
                  <a:gd name="connsiteY13" fmla="*/ 6399 h 35371"/>
                  <a:gd name="connsiteX14" fmla="*/ 4163 w 43474"/>
                  <a:gd name="connsiteY14" fmla="*/ 15648 h 35371"/>
                  <a:gd name="connsiteX15" fmla="*/ 3936 w 43474"/>
                  <a:gd name="connsiteY15" fmla="*/ 14229 h 35371"/>
                  <a:gd name="connsiteX0" fmla="*/ 3936 w 43474"/>
                  <a:gd name="connsiteY0" fmla="*/ 14229 h 35371"/>
                  <a:gd name="connsiteX1" fmla="*/ 5659 w 43474"/>
                  <a:gd name="connsiteY1" fmla="*/ 6766 h 35371"/>
                  <a:gd name="connsiteX2" fmla="*/ 14041 w 43474"/>
                  <a:gd name="connsiteY2" fmla="*/ 5061 h 35371"/>
                  <a:gd name="connsiteX3" fmla="*/ 22492 w 43474"/>
                  <a:gd name="connsiteY3" fmla="*/ 3291 h 35371"/>
                  <a:gd name="connsiteX4" fmla="*/ 25785 w 43474"/>
                  <a:gd name="connsiteY4" fmla="*/ 59 h 35371"/>
                  <a:gd name="connsiteX5" fmla="*/ 29869 w 43474"/>
                  <a:gd name="connsiteY5" fmla="*/ 2340 h 35371"/>
                  <a:gd name="connsiteX6" fmla="*/ 35499 w 43474"/>
                  <a:gd name="connsiteY6" fmla="*/ 549 h 35371"/>
                  <a:gd name="connsiteX7" fmla="*/ 38354 w 43474"/>
                  <a:gd name="connsiteY7" fmla="*/ 5435 h 35371"/>
                  <a:gd name="connsiteX8" fmla="*/ 42018 w 43474"/>
                  <a:gd name="connsiteY8" fmla="*/ 10177 h 35371"/>
                  <a:gd name="connsiteX9" fmla="*/ 41854 w 43474"/>
                  <a:gd name="connsiteY9" fmla="*/ 15319 h 35371"/>
                  <a:gd name="connsiteX10" fmla="*/ 43052 w 43474"/>
                  <a:gd name="connsiteY10" fmla="*/ 23181 h 35371"/>
                  <a:gd name="connsiteX11" fmla="*/ 35837 w 43474"/>
                  <a:gd name="connsiteY11" fmla="*/ 15007 h 35371"/>
                  <a:gd name="connsiteX12" fmla="*/ 21211 w 43474"/>
                  <a:gd name="connsiteY12" fmla="*/ 14043 h 35371"/>
                  <a:gd name="connsiteX13" fmla="*/ 5840 w 43474"/>
                  <a:gd name="connsiteY13" fmla="*/ 35331 h 35371"/>
                  <a:gd name="connsiteX14" fmla="*/ 1146 w 43474"/>
                  <a:gd name="connsiteY14" fmla="*/ 31109 h 35371"/>
                  <a:gd name="connsiteX15" fmla="*/ 2149 w 43474"/>
                  <a:gd name="connsiteY15" fmla="*/ 25410 h 35371"/>
                  <a:gd name="connsiteX16" fmla="*/ 31 w 43474"/>
                  <a:gd name="connsiteY16" fmla="*/ 19563 h 35371"/>
                  <a:gd name="connsiteX17" fmla="*/ 3899 w 43474"/>
                  <a:gd name="connsiteY17" fmla="*/ 14366 h 35371"/>
                  <a:gd name="connsiteX18" fmla="*/ 3936 w 43474"/>
                  <a:gd name="connsiteY18" fmla="*/ 14229 h 35371"/>
                  <a:gd name="connsiteX0" fmla="*/ 4729 w 43474"/>
                  <a:gd name="connsiteY0" fmla="*/ 26036 h 35371"/>
                  <a:gd name="connsiteX1" fmla="*/ 2196 w 43474"/>
                  <a:gd name="connsiteY1" fmla="*/ 25239 h 35371"/>
                  <a:gd name="connsiteX2" fmla="*/ 9570 w 43474"/>
                  <a:gd name="connsiteY2" fmla="*/ 17293 h 35371"/>
                  <a:gd name="connsiteX3" fmla="*/ 5856 w 43474"/>
                  <a:gd name="connsiteY3" fmla="*/ 35139 h 35371"/>
                  <a:gd name="connsiteX4" fmla="*/ 41834 w 43474"/>
                  <a:gd name="connsiteY4" fmla="*/ 15213 h 35371"/>
                  <a:gd name="connsiteX5" fmla="*/ 40386 w 43474"/>
                  <a:gd name="connsiteY5" fmla="*/ 17889 h 35371"/>
                  <a:gd name="connsiteX6" fmla="*/ 38360 w 43474"/>
                  <a:gd name="connsiteY6" fmla="*/ 5285 h 35371"/>
                  <a:gd name="connsiteX7" fmla="*/ 38436 w 43474"/>
                  <a:gd name="connsiteY7" fmla="*/ 6549 h 35371"/>
                  <a:gd name="connsiteX8" fmla="*/ 29114 w 43474"/>
                  <a:gd name="connsiteY8" fmla="*/ 3811 h 35371"/>
                  <a:gd name="connsiteX9" fmla="*/ 29856 w 43474"/>
                  <a:gd name="connsiteY9" fmla="*/ 2199 h 35371"/>
                  <a:gd name="connsiteX10" fmla="*/ 22177 w 43474"/>
                  <a:gd name="connsiteY10" fmla="*/ 4579 h 35371"/>
                  <a:gd name="connsiteX11" fmla="*/ 22536 w 43474"/>
                  <a:gd name="connsiteY11" fmla="*/ 3189 h 35371"/>
                  <a:gd name="connsiteX12" fmla="*/ 14036 w 43474"/>
                  <a:gd name="connsiteY12" fmla="*/ 5051 h 35371"/>
                  <a:gd name="connsiteX13" fmla="*/ 15336 w 43474"/>
                  <a:gd name="connsiteY13" fmla="*/ 6399 h 35371"/>
                  <a:gd name="connsiteX14" fmla="*/ 4163 w 43474"/>
                  <a:gd name="connsiteY14" fmla="*/ 15648 h 35371"/>
                  <a:gd name="connsiteX15" fmla="*/ 3936 w 43474"/>
                  <a:gd name="connsiteY15" fmla="*/ 14229 h 3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74" h="35371">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4055" y="23233"/>
                      <a:pt x="43052" y="23181"/>
                    </a:cubicBezTo>
                    <a:cubicBezTo>
                      <a:pt x="42049" y="23129"/>
                      <a:pt x="38561" y="14477"/>
                      <a:pt x="35837" y="15007"/>
                    </a:cubicBezTo>
                    <a:cubicBezTo>
                      <a:pt x="32397" y="16595"/>
                      <a:pt x="26478" y="13165"/>
                      <a:pt x="21211" y="14043"/>
                    </a:cubicBezTo>
                    <a:cubicBezTo>
                      <a:pt x="15944" y="14921"/>
                      <a:pt x="9385" y="3559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474" h="35371" fill="none" extrusionOk="0">
                    <a:moveTo>
                      <a:pt x="4729" y="26036"/>
                    </a:moveTo>
                    <a:cubicBezTo>
                      <a:pt x="3845" y="26130"/>
                      <a:pt x="2961" y="25852"/>
                      <a:pt x="2196" y="25239"/>
                    </a:cubicBezTo>
                    <a:moveTo>
                      <a:pt x="9570" y="17293"/>
                    </a:moveTo>
                    <a:cubicBezTo>
                      <a:pt x="9215" y="17486"/>
                      <a:pt x="6236" y="35079"/>
                      <a:pt x="5856" y="3513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6" name="Freeform: Shape 426">
              <a:extLst>
                <a:ext uri="{FF2B5EF4-FFF2-40B4-BE49-F238E27FC236}">
                  <a16:creationId xmlns:a16="http://schemas.microsoft.com/office/drawing/2014/main" id="{B0C9005F-5D07-44AB-BF46-332BB31B7F03}"/>
                </a:ext>
              </a:extLst>
            </p:cNvPr>
            <p:cNvSpPr/>
            <p:nvPr/>
          </p:nvSpPr>
          <p:spPr>
            <a:xfrm>
              <a:off x="3904153" y="2107122"/>
              <a:ext cx="394148" cy="83762"/>
            </a:xfrm>
            <a:custGeom>
              <a:avLst/>
              <a:gdLst>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181070 w 1466662"/>
                <a:gd name="connsiteY13" fmla="*/ 280658 h 1167897"/>
                <a:gd name="connsiteX14" fmla="*/ 135802 w 1466662"/>
                <a:gd name="connsiteY14" fmla="*/ 244444 h 1167897"/>
                <a:gd name="connsiteX15" fmla="*/ 72428 w 1466662"/>
                <a:gd name="connsiteY15" fmla="*/ 624689 h 1167897"/>
                <a:gd name="connsiteX16" fmla="*/ 0 w 1466662"/>
                <a:gd name="connsiteY16" fmla="*/ 561315 h 1167897"/>
                <a:gd name="connsiteX17" fmla="*/ 135802 w 1466662"/>
                <a:gd name="connsiteY17" fmla="*/ 1167897 h 1167897"/>
                <a:gd name="connsiteX18" fmla="*/ 181070 w 1466662"/>
                <a:gd name="connsiteY18" fmla="*/ 1032095 h 1167897"/>
                <a:gd name="connsiteX19" fmla="*/ 199177 w 1466662"/>
                <a:gd name="connsiteY19"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516048 w 1466662"/>
                <a:gd name="connsiteY11" fmla="*/ 72428 h 1167897"/>
                <a:gd name="connsiteX12" fmla="*/ 570369 w 1466662"/>
                <a:gd name="connsiteY12" fmla="*/ 0 h 1167897"/>
                <a:gd name="connsiteX13" fmla="*/ 336228 w 1466662"/>
                <a:gd name="connsiteY13" fmla="*/ 80798 h 1167897"/>
                <a:gd name="connsiteX14" fmla="*/ 181070 w 1466662"/>
                <a:gd name="connsiteY14" fmla="*/ 280658 h 1167897"/>
                <a:gd name="connsiteX15" fmla="*/ 135802 w 1466662"/>
                <a:gd name="connsiteY15" fmla="*/ 244444 h 1167897"/>
                <a:gd name="connsiteX16" fmla="*/ 72428 w 1466662"/>
                <a:gd name="connsiteY16" fmla="*/ 624689 h 1167897"/>
                <a:gd name="connsiteX17" fmla="*/ 0 w 1466662"/>
                <a:gd name="connsiteY17" fmla="*/ 561315 h 1167897"/>
                <a:gd name="connsiteX18" fmla="*/ 135802 w 1466662"/>
                <a:gd name="connsiteY18" fmla="*/ 1167897 h 1167897"/>
                <a:gd name="connsiteX19" fmla="*/ 181070 w 1466662"/>
                <a:gd name="connsiteY19" fmla="*/ 1032095 h 1167897"/>
                <a:gd name="connsiteX20" fmla="*/ 199177 w 1466662"/>
                <a:gd name="connsiteY20"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995882 w 1466662"/>
                <a:gd name="connsiteY9" fmla="*/ 108642 h 1167897"/>
                <a:gd name="connsiteX10" fmla="*/ 1050202 w 1466662"/>
                <a:gd name="connsiteY10" fmla="*/ 36214 h 1167897"/>
                <a:gd name="connsiteX11" fmla="*/ 760091 w 1466662"/>
                <a:gd name="connsiteY11" fmla="*/ 16504 h 1167897"/>
                <a:gd name="connsiteX12" fmla="*/ 516048 w 1466662"/>
                <a:gd name="connsiteY12" fmla="*/ 72428 h 1167897"/>
                <a:gd name="connsiteX13" fmla="*/ 570369 w 1466662"/>
                <a:gd name="connsiteY13" fmla="*/ 0 h 1167897"/>
                <a:gd name="connsiteX14" fmla="*/ 336228 w 1466662"/>
                <a:gd name="connsiteY14" fmla="*/ 80798 h 1167897"/>
                <a:gd name="connsiteX15" fmla="*/ 181070 w 1466662"/>
                <a:gd name="connsiteY15" fmla="*/ 280658 h 1167897"/>
                <a:gd name="connsiteX16" fmla="*/ 135802 w 1466662"/>
                <a:gd name="connsiteY16" fmla="*/ 244444 h 1167897"/>
                <a:gd name="connsiteX17" fmla="*/ 72428 w 1466662"/>
                <a:gd name="connsiteY17" fmla="*/ 624689 h 1167897"/>
                <a:gd name="connsiteX18" fmla="*/ 0 w 1466662"/>
                <a:gd name="connsiteY18" fmla="*/ 561315 h 1167897"/>
                <a:gd name="connsiteX19" fmla="*/ 135802 w 1466662"/>
                <a:gd name="connsiteY19" fmla="*/ 1167897 h 1167897"/>
                <a:gd name="connsiteX20" fmla="*/ 181070 w 1466662"/>
                <a:gd name="connsiteY20" fmla="*/ 1032095 h 1167897"/>
                <a:gd name="connsiteX21" fmla="*/ 199177 w 1466662"/>
                <a:gd name="connsiteY21"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348967 w 1466662"/>
                <a:gd name="connsiteY7" fmla="*/ 344032 h 1167897"/>
                <a:gd name="connsiteX8" fmla="*/ 1412341 w 1466662"/>
                <a:gd name="connsiteY8" fmla="*/ 316872 h 1167897"/>
                <a:gd name="connsiteX9" fmla="*/ 1241103 w 1466662"/>
                <a:gd name="connsiteY9" fmla="*/ 161760 h 1167897"/>
                <a:gd name="connsiteX10" fmla="*/ 995882 w 1466662"/>
                <a:gd name="connsiteY10" fmla="*/ 108642 h 1167897"/>
                <a:gd name="connsiteX11" fmla="*/ 1050202 w 1466662"/>
                <a:gd name="connsiteY11" fmla="*/ 36214 h 1167897"/>
                <a:gd name="connsiteX12" fmla="*/ 760091 w 1466662"/>
                <a:gd name="connsiteY12" fmla="*/ 16504 h 1167897"/>
                <a:gd name="connsiteX13" fmla="*/ 516048 w 1466662"/>
                <a:gd name="connsiteY13" fmla="*/ 72428 h 1167897"/>
                <a:gd name="connsiteX14" fmla="*/ 570369 w 1466662"/>
                <a:gd name="connsiteY14" fmla="*/ 0 h 1167897"/>
                <a:gd name="connsiteX15" fmla="*/ 336228 w 1466662"/>
                <a:gd name="connsiteY15" fmla="*/ 80798 h 1167897"/>
                <a:gd name="connsiteX16" fmla="*/ 181070 w 1466662"/>
                <a:gd name="connsiteY16" fmla="*/ 280658 h 1167897"/>
                <a:gd name="connsiteX17" fmla="*/ 135802 w 1466662"/>
                <a:gd name="connsiteY17" fmla="*/ 244444 h 1167897"/>
                <a:gd name="connsiteX18" fmla="*/ 72428 w 1466662"/>
                <a:gd name="connsiteY18" fmla="*/ 624689 h 1167897"/>
                <a:gd name="connsiteX19" fmla="*/ 0 w 1466662"/>
                <a:gd name="connsiteY19" fmla="*/ 561315 h 1167897"/>
                <a:gd name="connsiteX20" fmla="*/ 135802 w 1466662"/>
                <a:gd name="connsiteY20" fmla="*/ 1167897 h 1167897"/>
                <a:gd name="connsiteX21" fmla="*/ 181070 w 1466662"/>
                <a:gd name="connsiteY21" fmla="*/ 1032095 h 1167897"/>
                <a:gd name="connsiteX22" fmla="*/ 199177 w 1466662"/>
                <a:gd name="connsiteY22"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03288 w 1466662"/>
                <a:gd name="connsiteY5" fmla="*/ 615636 h 1167897"/>
                <a:gd name="connsiteX6" fmla="*/ 1466662 w 1466662"/>
                <a:gd name="connsiteY6" fmla="*/ 615636 h 1167897"/>
                <a:gd name="connsiteX7" fmla="*/ 1426841 w 1466662"/>
                <a:gd name="connsiteY7" fmla="*/ 466560 h 1167897"/>
                <a:gd name="connsiteX8" fmla="*/ 1348967 w 1466662"/>
                <a:gd name="connsiteY8" fmla="*/ 344032 h 1167897"/>
                <a:gd name="connsiteX9" fmla="*/ 1412341 w 1466662"/>
                <a:gd name="connsiteY9" fmla="*/ 316872 h 1167897"/>
                <a:gd name="connsiteX10" fmla="*/ 1241103 w 1466662"/>
                <a:gd name="connsiteY10" fmla="*/ 161760 h 1167897"/>
                <a:gd name="connsiteX11" fmla="*/ 995882 w 1466662"/>
                <a:gd name="connsiteY11" fmla="*/ 108642 h 1167897"/>
                <a:gd name="connsiteX12" fmla="*/ 1050202 w 1466662"/>
                <a:gd name="connsiteY12" fmla="*/ 36214 h 1167897"/>
                <a:gd name="connsiteX13" fmla="*/ 760091 w 1466662"/>
                <a:gd name="connsiteY13" fmla="*/ 16504 h 1167897"/>
                <a:gd name="connsiteX14" fmla="*/ 516048 w 1466662"/>
                <a:gd name="connsiteY14" fmla="*/ 72428 h 1167897"/>
                <a:gd name="connsiteX15" fmla="*/ 570369 w 1466662"/>
                <a:gd name="connsiteY15" fmla="*/ 0 h 1167897"/>
                <a:gd name="connsiteX16" fmla="*/ 336228 w 1466662"/>
                <a:gd name="connsiteY16" fmla="*/ 80798 h 1167897"/>
                <a:gd name="connsiteX17" fmla="*/ 181070 w 1466662"/>
                <a:gd name="connsiteY17" fmla="*/ 280658 h 1167897"/>
                <a:gd name="connsiteX18" fmla="*/ 135802 w 1466662"/>
                <a:gd name="connsiteY18" fmla="*/ 244444 h 1167897"/>
                <a:gd name="connsiteX19" fmla="*/ 72428 w 1466662"/>
                <a:gd name="connsiteY19" fmla="*/ 624689 h 1167897"/>
                <a:gd name="connsiteX20" fmla="*/ 0 w 1466662"/>
                <a:gd name="connsiteY20" fmla="*/ 561315 h 1167897"/>
                <a:gd name="connsiteX21" fmla="*/ 135802 w 1466662"/>
                <a:gd name="connsiteY21" fmla="*/ 1167897 h 1167897"/>
                <a:gd name="connsiteX22" fmla="*/ 181070 w 1466662"/>
                <a:gd name="connsiteY22" fmla="*/ 1032095 h 1167897"/>
                <a:gd name="connsiteX23" fmla="*/ 199177 w 1466662"/>
                <a:gd name="connsiteY23"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181070 w 1466662"/>
                <a:gd name="connsiteY18" fmla="*/ 280658 h 1167897"/>
                <a:gd name="connsiteX19" fmla="*/ 135802 w 1466662"/>
                <a:gd name="connsiteY19" fmla="*/ 244444 h 1167897"/>
                <a:gd name="connsiteX20" fmla="*/ 72428 w 1466662"/>
                <a:gd name="connsiteY20" fmla="*/ 624689 h 1167897"/>
                <a:gd name="connsiteX21" fmla="*/ 0 w 1466662"/>
                <a:gd name="connsiteY21" fmla="*/ 561315 h 1167897"/>
                <a:gd name="connsiteX22" fmla="*/ 135802 w 1466662"/>
                <a:gd name="connsiteY22" fmla="*/ 1167897 h 1167897"/>
                <a:gd name="connsiteX23" fmla="*/ 181070 w 1466662"/>
                <a:gd name="connsiteY23" fmla="*/ 1032095 h 1167897"/>
                <a:gd name="connsiteX24" fmla="*/ 199177 w 1466662"/>
                <a:gd name="connsiteY24"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135802 w 1466662"/>
                <a:gd name="connsiteY20" fmla="*/ 24444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72428 w 1466662"/>
                <a:gd name="connsiteY21" fmla="*/ 624689 h 1167897"/>
                <a:gd name="connsiteX22" fmla="*/ 0 w 1466662"/>
                <a:gd name="connsiteY22" fmla="*/ 561315 h 1167897"/>
                <a:gd name="connsiteX23" fmla="*/ 135802 w 1466662"/>
                <a:gd name="connsiteY23" fmla="*/ 1167897 h 1167897"/>
                <a:gd name="connsiteX24" fmla="*/ 181070 w 1466662"/>
                <a:gd name="connsiteY24" fmla="*/ 1032095 h 1167897"/>
                <a:gd name="connsiteX25" fmla="*/ 199177 w 1466662"/>
                <a:gd name="connsiteY25" fmla="*/ 534155 h 1167897"/>
                <a:gd name="connsiteX0" fmla="*/ 199177 w 1466662"/>
                <a:gd name="connsiteY0" fmla="*/ 534155 h 1167897"/>
                <a:gd name="connsiteX1" fmla="*/ 733331 w 1466662"/>
                <a:gd name="connsiteY1" fmla="*/ 597529 h 1167897"/>
                <a:gd name="connsiteX2" fmla="*/ 1213165 w 1466662"/>
                <a:gd name="connsiteY2" fmla="*/ 452674 h 1167897"/>
                <a:gd name="connsiteX3" fmla="*/ 1321806 w 1466662"/>
                <a:gd name="connsiteY3" fmla="*/ 950614 h 1167897"/>
                <a:gd name="connsiteX4" fmla="*/ 1376127 w 1466662"/>
                <a:gd name="connsiteY4" fmla="*/ 1095470 h 1167897"/>
                <a:gd name="connsiteX5" fmla="*/ 1414935 w 1466662"/>
                <a:gd name="connsiteY5" fmla="*/ 823748 h 1167897"/>
                <a:gd name="connsiteX6" fmla="*/ 1403288 w 1466662"/>
                <a:gd name="connsiteY6" fmla="*/ 615636 h 1167897"/>
                <a:gd name="connsiteX7" fmla="*/ 1466662 w 1466662"/>
                <a:gd name="connsiteY7" fmla="*/ 615636 h 1167897"/>
                <a:gd name="connsiteX8" fmla="*/ 1426841 w 1466662"/>
                <a:gd name="connsiteY8" fmla="*/ 466560 h 1167897"/>
                <a:gd name="connsiteX9" fmla="*/ 1348967 w 1466662"/>
                <a:gd name="connsiteY9" fmla="*/ 344032 h 1167897"/>
                <a:gd name="connsiteX10" fmla="*/ 1412341 w 1466662"/>
                <a:gd name="connsiteY10" fmla="*/ 316872 h 1167897"/>
                <a:gd name="connsiteX11" fmla="*/ 1241103 w 1466662"/>
                <a:gd name="connsiteY11" fmla="*/ 161760 h 1167897"/>
                <a:gd name="connsiteX12" fmla="*/ 995882 w 1466662"/>
                <a:gd name="connsiteY12" fmla="*/ 108642 h 1167897"/>
                <a:gd name="connsiteX13" fmla="*/ 1050202 w 1466662"/>
                <a:gd name="connsiteY13" fmla="*/ 36214 h 1167897"/>
                <a:gd name="connsiteX14" fmla="*/ 760091 w 1466662"/>
                <a:gd name="connsiteY14" fmla="*/ 16504 h 1167897"/>
                <a:gd name="connsiteX15" fmla="*/ 516048 w 1466662"/>
                <a:gd name="connsiteY15" fmla="*/ 72428 h 1167897"/>
                <a:gd name="connsiteX16" fmla="*/ 570369 w 1466662"/>
                <a:gd name="connsiteY16" fmla="*/ 0 h 1167897"/>
                <a:gd name="connsiteX17" fmla="*/ 336228 w 1466662"/>
                <a:gd name="connsiteY17" fmla="*/ 80798 h 1167897"/>
                <a:gd name="connsiteX18" fmla="*/ 231453 w 1466662"/>
                <a:gd name="connsiteY18" fmla="*/ 161760 h 1167897"/>
                <a:gd name="connsiteX19" fmla="*/ 181070 w 1466662"/>
                <a:gd name="connsiteY19" fmla="*/ 280658 h 1167897"/>
                <a:gd name="connsiteX20" fmla="*/ 95321 w 1466662"/>
                <a:gd name="connsiteY20" fmla="*/ 225394 h 1167897"/>
                <a:gd name="connsiteX21" fmla="*/ 52860 w 1466662"/>
                <a:gd name="connsiteY21" fmla="*/ 409410 h 1167897"/>
                <a:gd name="connsiteX22" fmla="*/ 72428 w 1466662"/>
                <a:gd name="connsiteY22" fmla="*/ 624689 h 1167897"/>
                <a:gd name="connsiteX23" fmla="*/ 0 w 1466662"/>
                <a:gd name="connsiteY23" fmla="*/ 561315 h 1167897"/>
                <a:gd name="connsiteX24" fmla="*/ 135802 w 1466662"/>
                <a:gd name="connsiteY24" fmla="*/ 1167897 h 1167897"/>
                <a:gd name="connsiteX25" fmla="*/ 181070 w 1466662"/>
                <a:gd name="connsiteY25" fmla="*/ 1032095 h 1167897"/>
                <a:gd name="connsiteX26" fmla="*/ 199177 w 1466662"/>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84334 w 1478568"/>
                <a:gd name="connsiteY22" fmla="*/ 624689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147708 w 1478568"/>
                <a:gd name="connsiteY24" fmla="*/ 1167897 h 1167897"/>
                <a:gd name="connsiteX25" fmla="*/ 192976 w 1478568"/>
                <a:gd name="connsiteY25" fmla="*/ 1032095 h 1167897"/>
                <a:gd name="connsiteX26" fmla="*/ 211083 w 1478568"/>
                <a:gd name="connsiteY26" fmla="*/ 534155 h 1167897"/>
                <a:gd name="connsiteX0" fmla="*/ 211083 w 1478568"/>
                <a:gd name="connsiteY0" fmla="*/ 534155 h 1167897"/>
                <a:gd name="connsiteX1" fmla="*/ 745237 w 1478568"/>
                <a:gd name="connsiteY1" fmla="*/ 597529 h 1167897"/>
                <a:gd name="connsiteX2" fmla="*/ 1225071 w 1478568"/>
                <a:gd name="connsiteY2" fmla="*/ 452674 h 1167897"/>
                <a:gd name="connsiteX3" fmla="*/ 1333712 w 1478568"/>
                <a:gd name="connsiteY3" fmla="*/ 950614 h 1167897"/>
                <a:gd name="connsiteX4" fmla="*/ 1388033 w 1478568"/>
                <a:gd name="connsiteY4" fmla="*/ 1095470 h 1167897"/>
                <a:gd name="connsiteX5" fmla="*/ 1426841 w 1478568"/>
                <a:gd name="connsiteY5" fmla="*/ 823748 h 1167897"/>
                <a:gd name="connsiteX6" fmla="*/ 1415194 w 1478568"/>
                <a:gd name="connsiteY6" fmla="*/ 615636 h 1167897"/>
                <a:gd name="connsiteX7" fmla="*/ 1478568 w 1478568"/>
                <a:gd name="connsiteY7" fmla="*/ 615636 h 1167897"/>
                <a:gd name="connsiteX8" fmla="*/ 1438747 w 1478568"/>
                <a:gd name="connsiteY8" fmla="*/ 466560 h 1167897"/>
                <a:gd name="connsiteX9" fmla="*/ 1360873 w 1478568"/>
                <a:gd name="connsiteY9" fmla="*/ 344032 h 1167897"/>
                <a:gd name="connsiteX10" fmla="*/ 1424247 w 1478568"/>
                <a:gd name="connsiteY10" fmla="*/ 316872 h 1167897"/>
                <a:gd name="connsiteX11" fmla="*/ 1253009 w 1478568"/>
                <a:gd name="connsiteY11" fmla="*/ 161760 h 1167897"/>
                <a:gd name="connsiteX12" fmla="*/ 1007788 w 1478568"/>
                <a:gd name="connsiteY12" fmla="*/ 108642 h 1167897"/>
                <a:gd name="connsiteX13" fmla="*/ 1062108 w 1478568"/>
                <a:gd name="connsiteY13" fmla="*/ 36214 h 1167897"/>
                <a:gd name="connsiteX14" fmla="*/ 771997 w 1478568"/>
                <a:gd name="connsiteY14" fmla="*/ 16504 h 1167897"/>
                <a:gd name="connsiteX15" fmla="*/ 527954 w 1478568"/>
                <a:gd name="connsiteY15" fmla="*/ 72428 h 1167897"/>
                <a:gd name="connsiteX16" fmla="*/ 582275 w 1478568"/>
                <a:gd name="connsiteY16" fmla="*/ 0 h 1167897"/>
                <a:gd name="connsiteX17" fmla="*/ 348134 w 1478568"/>
                <a:gd name="connsiteY17" fmla="*/ 80798 h 1167897"/>
                <a:gd name="connsiteX18" fmla="*/ 243359 w 1478568"/>
                <a:gd name="connsiteY18" fmla="*/ 161760 h 1167897"/>
                <a:gd name="connsiteX19" fmla="*/ 192976 w 1478568"/>
                <a:gd name="connsiteY19" fmla="*/ 280658 h 1167897"/>
                <a:gd name="connsiteX20" fmla="*/ 107227 w 1478568"/>
                <a:gd name="connsiteY20" fmla="*/ 225394 h 1167897"/>
                <a:gd name="connsiteX21" fmla="*/ 64766 w 1478568"/>
                <a:gd name="connsiteY21" fmla="*/ 409410 h 1167897"/>
                <a:gd name="connsiteX22" fmla="*/ 55759 w 1478568"/>
                <a:gd name="connsiteY22" fmla="*/ 596114 h 1167897"/>
                <a:gd name="connsiteX23" fmla="*/ 0 w 1478568"/>
                <a:gd name="connsiteY23" fmla="*/ 563696 h 1167897"/>
                <a:gd name="connsiteX24" fmla="*/ 24284 w 1478568"/>
                <a:gd name="connsiteY24" fmla="*/ 880898 h 1167897"/>
                <a:gd name="connsiteX25" fmla="*/ 147708 w 1478568"/>
                <a:gd name="connsiteY25" fmla="*/ 1167897 h 1167897"/>
                <a:gd name="connsiteX26" fmla="*/ 192976 w 1478568"/>
                <a:gd name="connsiteY26" fmla="*/ 1032095 h 1167897"/>
                <a:gd name="connsiteX27" fmla="*/ 211083 w 1478568"/>
                <a:gd name="connsiteY27" fmla="*/ 534155 h 1167897"/>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92976 w 1478568"/>
                <a:gd name="connsiteY19" fmla="*/ 280658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48134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34155 h 1170279"/>
                <a:gd name="connsiteX1" fmla="*/ 745237 w 1478568"/>
                <a:gd name="connsiteY1" fmla="*/ 597529 h 1170279"/>
                <a:gd name="connsiteX2" fmla="*/ 1225071 w 1478568"/>
                <a:gd name="connsiteY2" fmla="*/ 452674 h 1170279"/>
                <a:gd name="connsiteX3" fmla="*/ 1333712 w 1478568"/>
                <a:gd name="connsiteY3" fmla="*/ 950614 h 1170279"/>
                <a:gd name="connsiteX4" fmla="*/ 1388033 w 1478568"/>
                <a:gd name="connsiteY4" fmla="*/ 1095470 h 1170279"/>
                <a:gd name="connsiteX5" fmla="*/ 1426841 w 1478568"/>
                <a:gd name="connsiteY5" fmla="*/ 823748 h 1170279"/>
                <a:gd name="connsiteX6" fmla="*/ 1415194 w 1478568"/>
                <a:gd name="connsiteY6" fmla="*/ 615636 h 1170279"/>
                <a:gd name="connsiteX7" fmla="*/ 1478568 w 1478568"/>
                <a:gd name="connsiteY7" fmla="*/ 615636 h 1170279"/>
                <a:gd name="connsiteX8" fmla="*/ 1438747 w 1478568"/>
                <a:gd name="connsiteY8" fmla="*/ 466560 h 1170279"/>
                <a:gd name="connsiteX9" fmla="*/ 1360873 w 1478568"/>
                <a:gd name="connsiteY9" fmla="*/ 344032 h 1170279"/>
                <a:gd name="connsiteX10" fmla="*/ 1424247 w 1478568"/>
                <a:gd name="connsiteY10" fmla="*/ 316872 h 1170279"/>
                <a:gd name="connsiteX11" fmla="*/ 1253009 w 1478568"/>
                <a:gd name="connsiteY11" fmla="*/ 161760 h 1170279"/>
                <a:gd name="connsiteX12" fmla="*/ 1007788 w 1478568"/>
                <a:gd name="connsiteY12" fmla="*/ 108642 h 1170279"/>
                <a:gd name="connsiteX13" fmla="*/ 1062108 w 1478568"/>
                <a:gd name="connsiteY13" fmla="*/ 36214 h 1170279"/>
                <a:gd name="connsiteX14" fmla="*/ 771997 w 1478568"/>
                <a:gd name="connsiteY14" fmla="*/ 16504 h 1170279"/>
                <a:gd name="connsiteX15" fmla="*/ 527954 w 1478568"/>
                <a:gd name="connsiteY15" fmla="*/ 72428 h 1170279"/>
                <a:gd name="connsiteX16" fmla="*/ 582275 w 1478568"/>
                <a:gd name="connsiteY16" fmla="*/ 0 h 1170279"/>
                <a:gd name="connsiteX17" fmla="*/ 338609 w 1478568"/>
                <a:gd name="connsiteY17" fmla="*/ 80798 h 1170279"/>
                <a:gd name="connsiteX18" fmla="*/ 243359 w 1478568"/>
                <a:gd name="connsiteY18" fmla="*/ 161760 h 1170279"/>
                <a:gd name="connsiteX19" fmla="*/ 173926 w 1478568"/>
                <a:gd name="connsiteY19" fmla="*/ 278276 h 1170279"/>
                <a:gd name="connsiteX20" fmla="*/ 107227 w 1478568"/>
                <a:gd name="connsiteY20" fmla="*/ 225394 h 1170279"/>
                <a:gd name="connsiteX21" fmla="*/ 64766 w 1478568"/>
                <a:gd name="connsiteY21" fmla="*/ 409410 h 1170279"/>
                <a:gd name="connsiteX22" fmla="*/ 55759 w 1478568"/>
                <a:gd name="connsiteY22" fmla="*/ 596114 h 1170279"/>
                <a:gd name="connsiteX23" fmla="*/ 0 w 1478568"/>
                <a:gd name="connsiteY23" fmla="*/ 563696 h 1170279"/>
                <a:gd name="connsiteX24" fmla="*/ 24284 w 1478568"/>
                <a:gd name="connsiteY24" fmla="*/ 880898 h 1170279"/>
                <a:gd name="connsiteX25" fmla="*/ 123896 w 1478568"/>
                <a:gd name="connsiteY25" fmla="*/ 1170279 h 1170279"/>
                <a:gd name="connsiteX26" fmla="*/ 192976 w 1478568"/>
                <a:gd name="connsiteY26" fmla="*/ 1032095 h 1170279"/>
                <a:gd name="connsiteX27" fmla="*/ 211083 w 1478568"/>
                <a:gd name="connsiteY27" fmla="*/ 534155 h 1170279"/>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92976 w 1478568"/>
                <a:gd name="connsiteY26" fmla="*/ 1041620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8107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3712 w 1478568"/>
                <a:gd name="connsiteY3" fmla="*/ 960139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36093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478568"/>
                <a:gd name="connsiteY0" fmla="*/ 543680 h 1179804"/>
                <a:gd name="connsiteX1" fmla="*/ 745237 w 1478568"/>
                <a:gd name="connsiteY1" fmla="*/ 607054 h 1179804"/>
                <a:gd name="connsiteX2" fmla="*/ 1225071 w 1478568"/>
                <a:gd name="connsiteY2" fmla="*/ 462199 h 1179804"/>
                <a:gd name="connsiteX3" fmla="*/ 1328949 w 1478568"/>
                <a:gd name="connsiteY3" fmla="*/ 955376 h 1179804"/>
                <a:gd name="connsiteX4" fmla="*/ 1388033 w 1478568"/>
                <a:gd name="connsiteY4" fmla="*/ 1104995 h 1179804"/>
                <a:gd name="connsiteX5" fmla="*/ 1426841 w 1478568"/>
                <a:gd name="connsiteY5" fmla="*/ 833273 h 1179804"/>
                <a:gd name="connsiteX6" fmla="*/ 1415194 w 1478568"/>
                <a:gd name="connsiteY6" fmla="*/ 625161 h 1179804"/>
                <a:gd name="connsiteX7" fmla="*/ 1478568 w 1478568"/>
                <a:gd name="connsiteY7" fmla="*/ 625161 h 1179804"/>
                <a:gd name="connsiteX8" fmla="*/ 1438747 w 1478568"/>
                <a:gd name="connsiteY8" fmla="*/ 476085 h 1179804"/>
                <a:gd name="connsiteX9" fmla="*/ 1360873 w 1478568"/>
                <a:gd name="connsiteY9" fmla="*/ 353557 h 1179804"/>
                <a:gd name="connsiteX10" fmla="*/ 1424247 w 1478568"/>
                <a:gd name="connsiteY10" fmla="*/ 326397 h 1179804"/>
                <a:gd name="connsiteX11" fmla="*/ 1253009 w 1478568"/>
                <a:gd name="connsiteY11" fmla="*/ 171285 h 1179804"/>
                <a:gd name="connsiteX12" fmla="*/ 1007788 w 1478568"/>
                <a:gd name="connsiteY12" fmla="*/ 118167 h 1179804"/>
                <a:gd name="connsiteX13" fmla="*/ 1062108 w 1478568"/>
                <a:gd name="connsiteY13" fmla="*/ 45739 h 1179804"/>
                <a:gd name="connsiteX14" fmla="*/ 771997 w 1478568"/>
                <a:gd name="connsiteY14" fmla="*/ 26029 h 1179804"/>
                <a:gd name="connsiteX15" fmla="*/ 527954 w 1478568"/>
                <a:gd name="connsiteY15" fmla="*/ 81953 h 1179804"/>
                <a:gd name="connsiteX16" fmla="*/ 570369 w 1478568"/>
                <a:gd name="connsiteY16" fmla="*/ 0 h 1179804"/>
                <a:gd name="connsiteX17" fmla="*/ 338609 w 1478568"/>
                <a:gd name="connsiteY17" fmla="*/ 90323 h 1179804"/>
                <a:gd name="connsiteX18" fmla="*/ 243359 w 1478568"/>
                <a:gd name="connsiteY18" fmla="*/ 171285 h 1179804"/>
                <a:gd name="connsiteX19" fmla="*/ 173926 w 1478568"/>
                <a:gd name="connsiteY19" fmla="*/ 287801 h 1179804"/>
                <a:gd name="connsiteX20" fmla="*/ 107227 w 1478568"/>
                <a:gd name="connsiteY20" fmla="*/ 234919 h 1179804"/>
                <a:gd name="connsiteX21" fmla="*/ 64766 w 1478568"/>
                <a:gd name="connsiteY21" fmla="*/ 418935 h 1179804"/>
                <a:gd name="connsiteX22" fmla="*/ 55759 w 1478568"/>
                <a:gd name="connsiteY22" fmla="*/ 605639 h 1179804"/>
                <a:gd name="connsiteX23" fmla="*/ 0 w 1478568"/>
                <a:gd name="connsiteY23" fmla="*/ 573221 h 1179804"/>
                <a:gd name="connsiteX24" fmla="*/ 24284 w 1478568"/>
                <a:gd name="connsiteY24" fmla="*/ 890423 h 1179804"/>
                <a:gd name="connsiteX25" fmla="*/ 123896 w 1478568"/>
                <a:gd name="connsiteY25" fmla="*/ 1179804 h 1179804"/>
                <a:gd name="connsiteX26" fmla="*/ 162020 w 1478568"/>
                <a:gd name="connsiteY26" fmla="*/ 1039239 h 1179804"/>
                <a:gd name="connsiteX27" fmla="*/ 211083 w 1478568"/>
                <a:gd name="connsiteY27" fmla="*/ 543680 h 1179804"/>
                <a:gd name="connsiteX0" fmla="*/ 211083 w 1558123"/>
                <a:gd name="connsiteY0" fmla="*/ 543680 h 1282017"/>
                <a:gd name="connsiteX1" fmla="*/ 745237 w 1558123"/>
                <a:gd name="connsiteY1" fmla="*/ 607054 h 1282017"/>
                <a:gd name="connsiteX2" fmla="*/ 1225071 w 1558123"/>
                <a:gd name="connsiteY2" fmla="*/ 462199 h 1282017"/>
                <a:gd name="connsiteX3" fmla="*/ 1328949 w 1558123"/>
                <a:gd name="connsiteY3" fmla="*/ 955376 h 1282017"/>
                <a:gd name="connsiteX4" fmla="*/ 1557952 w 1558123"/>
                <a:gd name="connsiteY4" fmla="*/ 1282017 h 1282017"/>
                <a:gd name="connsiteX5" fmla="*/ 1426841 w 1558123"/>
                <a:gd name="connsiteY5" fmla="*/ 833273 h 1282017"/>
                <a:gd name="connsiteX6" fmla="*/ 1415194 w 1558123"/>
                <a:gd name="connsiteY6" fmla="*/ 625161 h 1282017"/>
                <a:gd name="connsiteX7" fmla="*/ 1478568 w 1558123"/>
                <a:gd name="connsiteY7" fmla="*/ 625161 h 1282017"/>
                <a:gd name="connsiteX8" fmla="*/ 1438747 w 1558123"/>
                <a:gd name="connsiteY8" fmla="*/ 476085 h 1282017"/>
                <a:gd name="connsiteX9" fmla="*/ 1360873 w 1558123"/>
                <a:gd name="connsiteY9" fmla="*/ 353557 h 1282017"/>
                <a:gd name="connsiteX10" fmla="*/ 1424247 w 1558123"/>
                <a:gd name="connsiteY10" fmla="*/ 326397 h 1282017"/>
                <a:gd name="connsiteX11" fmla="*/ 1253009 w 1558123"/>
                <a:gd name="connsiteY11" fmla="*/ 171285 h 1282017"/>
                <a:gd name="connsiteX12" fmla="*/ 1007788 w 1558123"/>
                <a:gd name="connsiteY12" fmla="*/ 118167 h 1282017"/>
                <a:gd name="connsiteX13" fmla="*/ 1062108 w 1558123"/>
                <a:gd name="connsiteY13" fmla="*/ 45739 h 1282017"/>
                <a:gd name="connsiteX14" fmla="*/ 771997 w 1558123"/>
                <a:gd name="connsiteY14" fmla="*/ 26029 h 1282017"/>
                <a:gd name="connsiteX15" fmla="*/ 527954 w 1558123"/>
                <a:gd name="connsiteY15" fmla="*/ 81953 h 1282017"/>
                <a:gd name="connsiteX16" fmla="*/ 570369 w 1558123"/>
                <a:gd name="connsiteY16" fmla="*/ 0 h 1282017"/>
                <a:gd name="connsiteX17" fmla="*/ 338609 w 1558123"/>
                <a:gd name="connsiteY17" fmla="*/ 90323 h 1282017"/>
                <a:gd name="connsiteX18" fmla="*/ 243359 w 1558123"/>
                <a:gd name="connsiteY18" fmla="*/ 171285 h 1282017"/>
                <a:gd name="connsiteX19" fmla="*/ 173926 w 1558123"/>
                <a:gd name="connsiteY19" fmla="*/ 287801 h 1282017"/>
                <a:gd name="connsiteX20" fmla="*/ 107227 w 1558123"/>
                <a:gd name="connsiteY20" fmla="*/ 234919 h 1282017"/>
                <a:gd name="connsiteX21" fmla="*/ 64766 w 1558123"/>
                <a:gd name="connsiteY21" fmla="*/ 418935 h 1282017"/>
                <a:gd name="connsiteX22" fmla="*/ 55759 w 1558123"/>
                <a:gd name="connsiteY22" fmla="*/ 605639 h 1282017"/>
                <a:gd name="connsiteX23" fmla="*/ 0 w 1558123"/>
                <a:gd name="connsiteY23" fmla="*/ 573221 h 1282017"/>
                <a:gd name="connsiteX24" fmla="*/ 24284 w 1558123"/>
                <a:gd name="connsiteY24" fmla="*/ 890423 h 1282017"/>
                <a:gd name="connsiteX25" fmla="*/ 123896 w 1558123"/>
                <a:gd name="connsiteY25" fmla="*/ 1179804 h 1282017"/>
                <a:gd name="connsiteX26" fmla="*/ 162020 w 1558123"/>
                <a:gd name="connsiteY26" fmla="*/ 1039239 h 1282017"/>
                <a:gd name="connsiteX27" fmla="*/ 211083 w 1558123"/>
                <a:gd name="connsiteY27" fmla="*/ 543680 h 1282017"/>
                <a:gd name="connsiteX0" fmla="*/ 211083 w 1558272"/>
                <a:gd name="connsiteY0" fmla="*/ 543680 h 1282017"/>
                <a:gd name="connsiteX1" fmla="*/ 745237 w 1558272"/>
                <a:gd name="connsiteY1" fmla="*/ 607054 h 1282017"/>
                <a:gd name="connsiteX2" fmla="*/ 1225071 w 1558272"/>
                <a:gd name="connsiteY2" fmla="*/ 462199 h 1282017"/>
                <a:gd name="connsiteX3" fmla="*/ 1328949 w 1558272"/>
                <a:gd name="connsiteY3" fmla="*/ 955376 h 1282017"/>
                <a:gd name="connsiteX4" fmla="*/ 1557952 w 1558272"/>
                <a:gd name="connsiteY4" fmla="*/ 1282017 h 1282017"/>
                <a:gd name="connsiteX5" fmla="*/ 1494809 w 1558272"/>
                <a:gd name="connsiteY5" fmla="*/ 909139 h 1282017"/>
                <a:gd name="connsiteX6" fmla="*/ 1415194 w 1558272"/>
                <a:gd name="connsiteY6" fmla="*/ 625161 h 1282017"/>
                <a:gd name="connsiteX7" fmla="*/ 1478568 w 1558272"/>
                <a:gd name="connsiteY7" fmla="*/ 625161 h 1282017"/>
                <a:gd name="connsiteX8" fmla="*/ 1438747 w 1558272"/>
                <a:gd name="connsiteY8" fmla="*/ 476085 h 1282017"/>
                <a:gd name="connsiteX9" fmla="*/ 1360873 w 1558272"/>
                <a:gd name="connsiteY9" fmla="*/ 353557 h 1282017"/>
                <a:gd name="connsiteX10" fmla="*/ 1424247 w 1558272"/>
                <a:gd name="connsiteY10" fmla="*/ 326397 h 1282017"/>
                <a:gd name="connsiteX11" fmla="*/ 1253009 w 1558272"/>
                <a:gd name="connsiteY11" fmla="*/ 171285 h 1282017"/>
                <a:gd name="connsiteX12" fmla="*/ 1007788 w 1558272"/>
                <a:gd name="connsiteY12" fmla="*/ 118167 h 1282017"/>
                <a:gd name="connsiteX13" fmla="*/ 1062108 w 1558272"/>
                <a:gd name="connsiteY13" fmla="*/ 45739 h 1282017"/>
                <a:gd name="connsiteX14" fmla="*/ 771997 w 1558272"/>
                <a:gd name="connsiteY14" fmla="*/ 26029 h 1282017"/>
                <a:gd name="connsiteX15" fmla="*/ 527954 w 1558272"/>
                <a:gd name="connsiteY15" fmla="*/ 81953 h 1282017"/>
                <a:gd name="connsiteX16" fmla="*/ 570369 w 1558272"/>
                <a:gd name="connsiteY16" fmla="*/ 0 h 1282017"/>
                <a:gd name="connsiteX17" fmla="*/ 338609 w 1558272"/>
                <a:gd name="connsiteY17" fmla="*/ 90323 h 1282017"/>
                <a:gd name="connsiteX18" fmla="*/ 243359 w 1558272"/>
                <a:gd name="connsiteY18" fmla="*/ 171285 h 1282017"/>
                <a:gd name="connsiteX19" fmla="*/ 173926 w 1558272"/>
                <a:gd name="connsiteY19" fmla="*/ 287801 h 1282017"/>
                <a:gd name="connsiteX20" fmla="*/ 107227 w 1558272"/>
                <a:gd name="connsiteY20" fmla="*/ 234919 h 1282017"/>
                <a:gd name="connsiteX21" fmla="*/ 64766 w 1558272"/>
                <a:gd name="connsiteY21" fmla="*/ 418935 h 1282017"/>
                <a:gd name="connsiteX22" fmla="*/ 55759 w 1558272"/>
                <a:gd name="connsiteY22" fmla="*/ 605639 h 1282017"/>
                <a:gd name="connsiteX23" fmla="*/ 0 w 1558272"/>
                <a:gd name="connsiteY23" fmla="*/ 573221 h 1282017"/>
                <a:gd name="connsiteX24" fmla="*/ 24284 w 1558272"/>
                <a:gd name="connsiteY24" fmla="*/ 890423 h 1282017"/>
                <a:gd name="connsiteX25" fmla="*/ 123896 w 1558272"/>
                <a:gd name="connsiteY25" fmla="*/ 1179804 h 1282017"/>
                <a:gd name="connsiteX26" fmla="*/ 162020 w 1558272"/>
                <a:gd name="connsiteY26" fmla="*/ 1039239 h 1282017"/>
                <a:gd name="connsiteX27" fmla="*/ 211083 w 1558272"/>
                <a:gd name="connsiteY27" fmla="*/ 543680 h 1282017"/>
                <a:gd name="connsiteX0" fmla="*/ 339738 w 1686927"/>
                <a:gd name="connsiteY0" fmla="*/ 543680 h 1445337"/>
                <a:gd name="connsiteX1" fmla="*/ 873892 w 1686927"/>
                <a:gd name="connsiteY1" fmla="*/ 607054 h 1445337"/>
                <a:gd name="connsiteX2" fmla="*/ 1353726 w 1686927"/>
                <a:gd name="connsiteY2" fmla="*/ 462199 h 1445337"/>
                <a:gd name="connsiteX3" fmla="*/ 1457604 w 1686927"/>
                <a:gd name="connsiteY3" fmla="*/ 955376 h 1445337"/>
                <a:gd name="connsiteX4" fmla="*/ 1686607 w 1686927"/>
                <a:gd name="connsiteY4" fmla="*/ 1282017 h 1445337"/>
                <a:gd name="connsiteX5" fmla="*/ 1623464 w 1686927"/>
                <a:gd name="connsiteY5" fmla="*/ 909139 h 1445337"/>
                <a:gd name="connsiteX6" fmla="*/ 1543849 w 1686927"/>
                <a:gd name="connsiteY6" fmla="*/ 625161 h 1445337"/>
                <a:gd name="connsiteX7" fmla="*/ 1607223 w 1686927"/>
                <a:gd name="connsiteY7" fmla="*/ 625161 h 1445337"/>
                <a:gd name="connsiteX8" fmla="*/ 1567402 w 1686927"/>
                <a:gd name="connsiteY8" fmla="*/ 476085 h 1445337"/>
                <a:gd name="connsiteX9" fmla="*/ 1489528 w 1686927"/>
                <a:gd name="connsiteY9" fmla="*/ 353557 h 1445337"/>
                <a:gd name="connsiteX10" fmla="*/ 1552902 w 1686927"/>
                <a:gd name="connsiteY10" fmla="*/ 326397 h 1445337"/>
                <a:gd name="connsiteX11" fmla="*/ 1381664 w 1686927"/>
                <a:gd name="connsiteY11" fmla="*/ 171285 h 1445337"/>
                <a:gd name="connsiteX12" fmla="*/ 1136443 w 1686927"/>
                <a:gd name="connsiteY12" fmla="*/ 118167 h 1445337"/>
                <a:gd name="connsiteX13" fmla="*/ 1190763 w 1686927"/>
                <a:gd name="connsiteY13" fmla="*/ 45739 h 1445337"/>
                <a:gd name="connsiteX14" fmla="*/ 900652 w 1686927"/>
                <a:gd name="connsiteY14" fmla="*/ 26029 h 1445337"/>
                <a:gd name="connsiteX15" fmla="*/ 656609 w 1686927"/>
                <a:gd name="connsiteY15" fmla="*/ 81953 h 1445337"/>
                <a:gd name="connsiteX16" fmla="*/ 699024 w 1686927"/>
                <a:gd name="connsiteY16" fmla="*/ 0 h 1445337"/>
                <a:gd name="connsiteX17" fmla="*/ 467264 w 1686927"/>
                <a:gd name="connsiteY17" fmla="*/ 90323 h 1445337"/>
                <a:gd name="connsiteX18" fmla="*/ 372014 w 1686927"/>
                <a:gd name="connsiteY18" fmla="*/ 171285 h 1445337"/>
                <a:gd name="connsiteX19" fmla="*/ 302581 w 1686927"/>
                <a:gd name="connsiteY19" fmla="*/ 287801 h 1445337"/>
                <a:gd name="connsiteX20" fmla="*/ 235882 w 1686927"/>
                <a:gd name="connsiteY20" fmla="*/ 234919 h 1445337"/>
                <a:gd name="connsiteX21" fmla="*/ 193421 w 1686927"/>
                <a:gd name="connsiteY21" fmla="*/ 418935 h 1445337"/>
                <a:gd name="connsiteX22" fmla="*/ 184414 w 1686927"/>
                <a:gd name="connsiteY22" fmla="*/ 605639 h 1445337"/>
                <a:gd name="connsiteX23" fmla="*/ 128655 w 1686927"/>
                <a:gd name="connsiteY23" fmla="*/ 573221 h 1445337"/>
                <a:gd name="connsiteX24" fmla="*/ 152939 w 1686927"/>
                <a:gd name="connsiteY24" fmla="*/ 890423 h 1445337"/>
                <a:gd name="connsiteX25" fmla="*/ 6169 w 1686927"/>
                <a:gd name="connsiteY25" fmla="*/ 1445337 h 1445337"/>
                <a:gd name="connsiteX26" fmla="*/ 290675 w 1686927"/>
                <a:gd name="connsiteY26" fmla="*/ 1039239 h 1445337"/>
                <a:gd name="connsiteX27" fmla="*/ 339738 w 1686927"/>
                <a:gd name="connsiteY27" fmla="*/ 543680 h 1445337"/>
                <a:gd name="connsiteX0" fmla="*/ 385696 w 1732885"/>
                <a:gd name="connsiteY0" fmla="*/ 543680 h 1445337"/>
                <a:gd name="connsiteX1" fmla="*/ 919850 w 1732885"/>
                <a:gd name="connsiteY1" fmla="*/ 607054 h 1445337"/>
                <a:gd name="connsiteX2" fmla="*/ 1399684 w 1732885"/>
                <a:gd name="connsiteY2" fmla="*/ 462199 h 1445337"/>
                <a:gd name="connsiteX3" fmla="*/ 1503562 w 1732885"/>
                <a:gd name="connsiteY3" fmla="*/ 955376 h 1445337"/>
                <a:gd name="connsiteX4" fmla="*/ 1732565 w 1732885"/>
                <a:gd name="connsiteY4" fmla="*/ 1282017 h 1445337"/>
                <a:gd name="connsiteX5" fmla="*/ 1669422 w 1732885"/>
                <a:gd name="connsiteY5" fmla="*/ 909139 h 1445337"/>
                <a:gd name="connsiteX6" fmla="*/ 1589807 w 1732885"/>
                <a:gd name="connsiteY6" fmla="*/ 625161 h 1445337"/>
                <a:gd name="connsiteX7" fmla="*/ 1653181 w 1732885"/>
                <a:gd name="connsiteY7" fmla="*/ 625161 h 1445337"/>
                <a:gd name="connsiteX8" fmla="*/ 1613360 w 1732885"/>
                <a:gd name="connsiteY8" fmla="*/ 476085 h 1445337"/>
                <a:gd name="connsiteX9" fmla="*/ 1535486 w 1732885"/>
                <a:gd name="connsiteY9" fmla="*/ 353557 h 1445337"/>
                <a:gd name="connsiteX10" fmla="*/ 1598860 w 1732885"/>
                <a:gd name="connsiteY10" fmla="*/ 326397 h 1445337"/>
                <a:gd name="connsiteX11" fmla="*/ 1427622 w 1732885"/>
                <a:gd name="connsiteY11" fmla="*/ 171285 h 1445337"/>
                <a:gd name="connsiteX12" fmla="*/ 1182401 w 1732885"/>
                <a:gd name="connsiteY12" fmla="*/ 118167 h 1445337"/>
                <a:gd name="connsiteX13" fmla="*/ 1236721 w 1732885"/>
                <a:gd name="connsiteY13" fmla="*/ 45739 h 1445337"/>
                <a:gd name="connsiteX14" fmla="*/ 946610 w 1732885"/>
                <a:gd name="connsiteY14" fmla="*/ 26029 h 1445337"/>
                <a:gd name="connsiteX15" fmla="*/ 702567 w 1732885"/>
                <a:gd name="connsiteY15" fmla="*/ 81953 h 1445337"/>
                <a:gd name="connsiteX16" fmla="*/ 744982 w 1732885"/>
                <a:gd name="connsiteY16" fmla="*/ 0 h 1445337"/>
                <a:gd name="connsiteX17" fmla="*/ 513222 w 1732885"/>
                <a:gd name="connsiteY17" fmla="*/ 90323 h 1445337"/>
                <a:gd name="connsiteX18" fmla="*/ 417972 w 1732885"/>
                <a:gd name="connsiteY18" fmla="*/ 171285 h 1445337"/>
                <a:gd name="connsiteX19" fmla="*/ 348539 w 1732885"/>
                <a:gd name="connsiteY19" fmla="*/ 287801 h 1445337"/>
                <a:gd name="connsiteX20" fmla="*/ 281840 w 1732885"/>
                <a:gd name="connsiteY20" fmla="*/ 234919 h 1445337"/>
                <a:gd name="connsiteX21" fmla="*/ 239379 w 1732885"/>
                <a:gd name="connsiteY21" fmla="*/ 418935 h 1445337"/>
                <a:gd name="connsiteX22" fmla="*/ 230372 w 1732885"/>
                <a:gd name="connsiteY22" fmla="*/ 605639 h 1445337"/>
                <a:gd name="connsiteX23" fmla="*/ 174613 w 1732885"/>
                <a:gd name="connsiteY23" fmla="*/ 573221 h 1445337"/>
                <a:gd name="connsiteX24" fmla="*/ 3490 w 1732885"/>
                <a:gd name="connsiteY24" fmla="*/ 966289 h 1445337"/>
                <a:gd name="connsiteX25" fmla="*/ 52127 w 1732885"/>
                <a:gd name="connsiteY25" fmla="*/ 1445337 h 1445337"/>
                <a:gd name="connsiteX26" fmla="*/ 336633 w 1732885"/>
                <a:gd name="connsiteY26" fmla="*/ 1039239 h 1445337"/>
                <a:gd name="connsiteX27" fmla="*/ 385696 w 1732885"/>
                <a:gd name="connsiteY27" fmla="*/ 543680 h 1445337"/>
                <a:gd name="connsiteX0" fmla="*/ 385696 w 1732885"/>
                <a:gd name="connsiteY0" fmla="*/ 543680 h 1445337"/>
                <a:gd name="connsiteX1" fmla="*/ 919850 w 1732885"/>
                <a:gd name="connsiteY1" fmla="*/ 607054 h 1445337"/>
                <a:gd name="connsiteX2" fmla="*/ 1399684 w 1732885"/>
                <a:gd name="connsiteY2" fmla="*/ 462199 h 1445337"/>
                <a:gd name="connsiteX3" fmla="*/ 1503562 w 1732885"/>
                <a:gd name="connsiteY3" fmla="*/ 955376 h 1445337"/>
                <a:gd name="connsiteX4" fmla="*/ 1732565 w 1732885"/>
                <a:gd name="connsiteY4" fmla="*/ 1282017 h 1445337"/>
                <a:gd name="connsiteX5" fmla="*/ 1669422 w 1732885"/>
                <a:gd name="connsiteY5" fmla="*/ 909139 h 1445337"/>
                <a:gd name="connsiteX6" fmla="*/ 1589807 w 1732885"/>
                <a:gd name="connsiteY6" fmla="*/ 625161 h 1445337"/>
                <a:gd name="connsiteX7" fmla="*/ 1653181 w 1732885"/>
                <a:gd name="connsiteY7" fmla="*/ 625161 h 1445337"/>
                <a:gd name="connsiteX8" fmla="*/ 1613360 w 1732885"/>
                <a:gd name="connsiteY8" fmla="*/ 476085 h 1445337"/>
                <a:gd name="connsiteX9" fmla="*/ 1535486 w 1732885"/>
                <a:gd name="connsiteY9" fmla="*/ 353557 h 1445337"/>
                <a:gd name="connsiteX10" fmla="*/ 1598860 w 1732885"/>
                <a:gd name="connsiteY10" fmla="*/ 326397 h 1445337"/>
                <a:gd name="connsiteX11" fmla="*/ 1427622 w 1732885"/>
                <a:gd name="connsiteY11" fmla="*/ 171285 h 1445337"/>
                <a:gd name="connsiteX12" fmla="*/ 1182401 w 1732885"/>
                <a:gd name="connsiteY12" fmla="*/ 118167 h 1445337"/>
                <a:gd name="connsiteX13" fmla="*/ 1236721 w 1732885"/>
                <a:gd name="connsiteY13" fmla="*/ 45739 h 1445337"/>
                <a:gd name="connsiteX14" fmla="*/ 946610 w 1732885"/>
                <a:gd name="connsiteY14" fmla="*/ 26029 h 1445337"/>
                <a:gd name="connsiteX15" fmla="*/ 702567 w 1732885"/>
                <a:gd name="connsiteY15" fmla="*/ 81953 h 1445337"/>
                <a:gd name="connsiteX16" fmla="*/ 744982 w 1732885"/>
                <a:gd name="connsiteY16" fmla="*/ 0 h 1445337"/>
                <a:gd name="connsiteX17" fmla="*/ 513222 w 1732885"/>
                <a:gd name="connsiteY17" fmla="*/ 90323 h 1445337"/>
                <a:gd name="connsiteX18" fmla="*/ 417972 w 1732885"/>
                <a:gd name="connsiteY18" fmla="*/ 171285 h 1445337"/>
                <a:gd name="connsiteX19" fmla="*/ 348539 w 1732885"/>
                <a:gd name="connsiteY19" fmla="*/ 287801 h 1445337"/>
                <a:gd name="connsiteX20" fmla="*/ 281840 w 1732885"/>
                <a:gd name="connsiteY20" fmla="*/ 234919 h 1445337"/>
                <a:gd name="connsiteX21" fmla="*/ 239379 w 1732885"/>
                <a:gd name="connsiteY21" fmla="*/ 418935 h 1445337"/>
                <a:gd name="connsiteX22" fmla="*/ 230372 w 1732885"/>
                <a:gd name="connsiteY22" fmla="*/ 605639 h 1445337"/>
                <a:gd name="connsiteX23" fmla="*/ 174613 w 1732885"/>
                <a:gd name="connsiteY23" fmla="*/ 573221 h 1445337"/>
                <a:gd name="connsiteX24" fmla="*/ 3490 w 1732885"/>
                <a:gd name="connsiteY24" fmla="*/ 966289 h 1445337"/>
                <a:gd name="connsiteX25" fmla="*/ 52127 w 1732885"/>
                <a:gd name="connsiteY25" fmla="*/ 1445337 h 1445337"/>
                <a:gd name="connsiteX26" fmla="*/ 200698 w 1732885"/>
                <a:gd name="connsiteY26" fmla="*/ 1102461 h 1445337"/>
                <a:gd name="connsiteX27" fmla="*/ 385696 w 1732885"/>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462633 w 1691956"/>
                <a:gd name="connsiteY3" fmla="*/ 955376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513608 w 1691956"/>
                <a:gd name="connsiteY3" fmla="*/ 94273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878921 w 1691956"/>
                <a:gd name="connsiteY1" fmla="*/ 607054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07064 w 1691956"/>
                <a:gd name="connsiteY3" fmla="*/ 12588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59769 w 1691956"/>
                <a:gd name="connsiteY26" fmla="*/ 1102461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96049 w 1691956"/>
                <a:gd name="connsiteY26" fmla="*/ 1077172 h 1445337"/>
                <a:gd name="connsiteX27" fmla="*/ 344767 w 1691956"/>
                <a:gd name="connsiteY27" fmla="*/ 543680 h 1445337"/>
                <a:gd name="connsiteX0" fmla="*/ 344767 w 1691956"/>
                <a:gd name="connsiteY0" fmla="*/ 543680 h 1445337"/>
                <a:gd name="connsiteX1" fmla="*/ 904409 w 1691956"/>
                <a:gd name="connsiteY1" fmla="*/ 328878 h 1445337"/>
                <a:gd name="connsiteX2" fmla="*/ 1358755 w 1691956"/>
                <a:gd name="connsiteY2" fmla="*/ 462199 h 1445337"/>
                <a:gd name="connsiteX3" fmla="*/ 1649543 w 1691956"/>
                <a:gd name="connsiteY3" fmla="*/ 1315741 h 1445337"/>
                <a:gd name="connsiteX4" fmla="*/ 1691636 w 1691956"/>
                <a:gd name="connsiteY4" fmla="*/ 1282017 h 1445337"/>
                <a:gd name="connsiteX5" fmla="*/ 1628493 w 1691956"/>
                <a:gd name="connsiteY5" fmla="*/ 909139 h 1445337"/>
                <a:gd name="connsiteX6" fmla="*/ 1548878 w 1691956"/>
                <a:gd name="connsiteY6" fmla="*/ 625161 h 1445337"/>
                <a:gd name="connsiteX7" fmla="*/ 1612252 w 1691956"/>
                <a:gd name="connsiteY7" fmla="*/ 625161 h 1445337"/>
                <a:gd name="connsiteX8" fmla="*/ 1572431 w 1691956"/>
                <a:gd name="connsiteY8" fmla="*/ 476085 h 1445337"/>
                <a:gd name="connsiteX9" fmla="*/ 1494557 w 1691956"/>
                <a:gd name="connsiteY9" fmla="*/ 353557 h 1445337"/>
                <a:gd name="connsiteX10" fmla="*/ 1557931 w 1691956"/>
                <a:gd name="connsiteY10" fmla="*/ 326397 h 1445337"/>
                <a:gd name="connsiteX11" fmla="*/ 1386693 w 1691956"/>
                <a:gd name="connsiteY11" fmla="*/ 171285 h 1445337"/>
                <a:gd name="connsiteX12" fmla="*/ 1141472 w 1691956"/>
                <a:gd name="connsiteY12" fmla="*/ 118167 h 1445337"/>
                <a:gd name="connsiteX13" fmla="*/ 1195792 w 1691956"/>
                <a:gd name="connsiteY13" fmla="*/ 45739 h 1445337"/>
                <a:gd name="connsiteX14" fmla="*/ 905681 w 1691956"/>
                <a:gd name="connsiteY14" fmla="*/ 26029 h 1445337"/>
                <a:gd name="connsiteX15" fmla="*/ 661638 w 1691956"/>
                <a:gd name="connsiteY15" fmla="*/ 81953 h 1445337"/>
                <a:gd name="connsiteX16" fmla="*/ 704053 w 1691956"/>
                <a:gd name="connsiteY16" fmla="*/ 0 h 1445337"/>
                <a:gd name="connsiteX17" fmla="*/ 472293 w 1691956"/>
                <a:gd name="connsiteY17" fmla="*/ 90323 h 1445337"/>
                <a:gd name="connsiteX18" fmla="*/ 377043 w 1691956"/>
                <a:gd name="connsiteY18" fmla="*/ 171285 h 1445337"/>
                <a:gd name="connsiteX19" fmla="*/ 307610 w 1691956"/>
                <a:gd name="connsiteY19" fmla="*/ 287801 h 1445337"/>
                <a:gd name="connsiteX20" fmla="*/ 240911 w 1691956"/>
                <a:gd name="connsiteY20" fmla="*/ 234919 h 1445337"/>
                <a:gd name="connsiteX21" fmla="*/ 198450 w 1691956"/>
                <a:gd name="connsiteY21" fmla="*/ 418935 h 1445337"/>
                <a:gd name="connsiteX22" fmla="*/ 189443 w 1691956"/>
                <a:gd name="connsiteY22" fmla="*/ 605639 h 1445337"/>
                <a:gd name="connsiteX23" fmla="*/ 133684 w 1691956"/>
                <a:gd name="connsiteY23" fmla="*/ 573221 h 1445337"/>
                <a:gd name="connsiteX24" fmla="*/ 47520 w 1691956"/>
                <a:gd name="connsiteY24" fmla="*/ 991578 h 1445337"/>
                <a:gd name="connsiteX25" fmla="*/ 11198 w 1691956"/>
                <a:gd name="connsiteY25" fmla="*/ 1445337 h 1445337"/>
                <a:gd name="connsiteX26" fmla="*/ 121537 w 1691956"/>
                <a:gd name="connsiteY26" fmla="*/ 1115105 h 1445337"/>
                <a:gd name="connsiteX27" fmla="*/ 344767 w 1691956"/>
                <a:gd name="connsiteY27" fmla="*/ 543680 h 1445337"/>
                <a:gd name="connsiteX0" fmla="*/ 321906 w 1669095"/>
                <a:gd name="connsiteY0" fmla="*/ 543680 h 1502237"/>
                <a:gd name="connsiteX1" fmla="*/ 881548 w 1669095"/>
                <a:gd name="connsiteY1" fmla="*/ 328878 h 1502237"/>
                <a:gd name="connsiteX2" fmla="*/ 1335894 w 1669095"/>
                <a:gd name="connsiteY2" fmla="*/ 462199 h 1502237"/>
                <a:gd name="connsiteX3" fmla="*/ 1626682 w 1669095"/>
                <a:gd name="connsiteY3" fmla="*/ 1315741 h 1502237"/>
                <a:gd name="connsiteX4" fmla="*/ 1668775 w 1669095"/>
                <a:gd name="connsiteY4" fmla="*/ 1282017 h 1502237"/>
                <a:gd name="connsiteX5" fmla="*/ 1605632 w 1669095"/>
                <a:gd name="connsiteY5" fmla="*/ 909139 h 1502237"/>
                <a:gd name="connsiteX6" fmla="*/ 1526017 w 1669095"/>
                <a:gd name="connsiteY6" fmla="*/ 625161 h 1502237"/>
                <a:gd name="connsiteX7" fmla="*/ 1589391 w 1669095"/>
                <a:gd name="connsiteY7" fmla="*/ 625161 h 1502237"/>
                <a:gd name="connsiteX8" fmla="*/ 1549570 w 1669095"/>
                <a:gd name="connsiteY8" fmla="*/ 476085 h 1502237"/>
                <a:gd name="connsiteX9" fmla="*/ 1471696 w 1669095"/>
                <a:gd name="connsiteY9" fmla="*/ 353557 h 1502237"/>
                <a:gd name="connsiteX10" fmla="*/ 1535070 w 1669095"/>
                <a:gd name="connsiteY10" fmla="*/ 326397 h 1502237"/>
                <a:gd name="connsiteX11" fmla="*/ 1363832 w 1669095"/>
                <a:gd name="connsiteY11" fmla="*/ 171285 h 1502237"/>
                <a:gd name="connsiteX12" fmla="*/ 1118611 w 1669095"/>
                <a:gd name="connsiteY12" fmla="*/ 118167 h 1502237"/>
                <a:gd name="connsiteX13" fmla="*/ 1172931 w 1669095"/>
                <a:gd name="connsiteY13" fmla="*/ 45739 h 1502237"/>
                <a:gd name="connsiteX14" fmla="*/ 882820 w 1669095"/>
                <a:gd name="connsiteY14" fmla="*/ 26029 h 1502237"/>
                <a:gd name="connsiteX15" fmla="*/ 638777 w 1669095"/>
                <a:gd name="connsiteY15" fmla="*/ 81953 h 1502237"/>
                <a:gd name="connsiteX16" fmla="*/ 681192 w 1669095"/>
                <a:gd name="connsiteY16" fmla="*/ 0 h 1502237"/>
                <a:gd name="connsiteX17" fmla="*/ 449432 w 1669095"/>
                <a:gd name="connsiteY17" fmla="*/ 90323 h 1502237"/>
                <a:gd name="connsiteX18" fmla="*/ 354182 w 1669095"/>
                <a:gd name="connsiteY18" fmla="*/ 171285 h 1502237"/>
                <a:gd name="connsiteX19" fmla="*/ 284749 w 1669095"/>
                <a:gd name="connsiteY19" fmla="*/ 287801 h 1502237"/>
                <a:gd name="connsiteX20" fmla="*/ 218050 w 1669095"/>
                <a:gd name="connsiteY20" fmla="*/ 234919 h 1502237"/>
                <a:gd name="connsiteX21" fmla="*/ 175589 w 1669095"/>
                <a:gd name="connsiteY21" fmla="*/ 418935 h 1502237"/>
                <a:gd name="connsiteX22" fmla="*/ 166582 w 1669095"/>
                <a:gd name="connsiteY22" fmla="*/ 605639 h 1502237"/>
                <a:gd name="connsiteX23" fmla="*/ 110823 w 1669095"/>
                <a:gd name="connsiteY23" fmla="*/ 573221 h 1502237"/>
                <a:gd name="connsiteX24" fmla="*/ 24659 w 1669095"/>
                <a:gd name="connsiteY24" fmla="*/ 991578 h 1502237"/>
                <a:gd name="connsiteX25" fmla="*/ 13825 w 1669095"/>
                <a:gd name="connsiteY25" fmla="*/ 1502237 h 1502237"/>
                <a:gd name="connsiteX26" fmla="*/ 98676 w 1669095"/>
                <a:gd name="connsiteY26" fmla="*/ 1115105 h 1502237"/>
                <a:gd name="connsiteX27" fmla="*/ 321906 w 1669095"/>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637291 w 1679704"/>
                <a:gd name="connsiteY3" fmla="*/ 1315741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637291 w 1679704"/>
                <a:gd name="connsiteY3" fmla="*/ 1315741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679704"/>
                <a:gd name="connsiteY0" fmla="*/ 543680 h 1502237"/>
                <a:gd name="connsiteX1" fmla="*/ 892157 w 1679704"/>
                <a:gd name="connsiteY1" fmla="*/ 328878 h 1502237"/>
                <a:gd name="connsiteX2" fmla="*/ 1346503 w 1679704"/>
                <a:gd name="connsiteY2" fmla="*/ 462199 h 1502237"/>
                <a:gd name="connsiteX3" fmla="*/ 1531092 w 1679704"/>
                <a:gd name="connsiteY3" fmla="*/ 1353674 h 1502237"/>
                <a:gd name="connsiteX4" fmla="*/ 1679384 w 1679704"/>
                <a:gd name="connsiteY4" fmla="*/ 1282017 h 1502237"/>
                <a:gd name="connsiteX5" fmla="*/ 1616241 w 1679704"/>
                <a:gd name="connsiteY5" fmla="*/ 909139 h 1502237"/>
                <a:gd name="connsiteX6" fmla="*/ 1536626 w 1679704"/>
                <a:gd name="connsiteY6" fmla="*/ 625161 h 1502237"/>
                <a:gd name="connsiteX7" fmla="*/ 1600000 w 1679704"/>
                <a:gd name="connsiteY7" fmla="*/ 625161 h 1502237"/>
                <a:gd name="connsiteX8" fmla="*/ 1560179 w 1679704"/>
                <a:gd name="connsiteY8" fmla="*/ 476085 h 1502237"/>
                <a:gd name="connsiteX9" fmla="*/ 1482305 w 1679704"/>
                <a:gd name="connsiteY9" fmla="*/ 353557 h 1502237"/>
                <a:gd name="connsiteX10" fmla="*/ 1545679 w 1679704"/>
                <a:gd name="connsiteY10" fmla="*/ 326397 h 1502237"/>
                <a:gd name="connsiteX11" fmla="*/ 1374441 w 1679704"/>
                <a:gd name="connsiteY11" fmla="*/ 171285 h 1502237"/>
                <a:gd name="connsiteX12" fmla="*/ 1129220 w 1679704"/>
                <a:gd name="connsiteY12" fmla="*/ 118167 h 1502237"/>
                <a:gd name="connsiteX13" fmla="*/ 1183540 w 1679704"/>
                <a:gd name="connsiteY13" fmla="*/ 45739 h 1502237"/>
                <a:gd name="connsiteX14" fmla="*/ 893429 w 1679704"/>
                <a:gd name="connsiteY14" fmla="*/ 26029 h 1502237"/>
                <a:gd name="connsiteX15" fmla="*/ 649386 w 1679704"/>
                <a:gd name="connsiteY15" fmla="*/ 81953 h 1502237"/>
                <a:gd name="connsiteX16" fmla="*/ 691801 w 1679704"/>
                <a:gd name="connsiteY16" fmla="*/ 0 h 1502237"/>
                <a:gd name="connsiteX17" fmla="*/ 460041 w 1679704"/>
                <a:gd name="connsiteY17" fmla="*/ 90323 h 1502237"/>
                <a:gd name="connsiteX18" fmla="*/ 364791 w 1679704"/>
                <a:gd name="connsiteY18" fmla="*/ 171285 h 1502237"/>
                <a:gd name="connsiteX19" fmla="*/ 295358 w 1679704"/>
                <a:gd name="connsiteY19" fmla="*/ 287801 h 1502237"/>
                <a:gd name="connsiteX20" fmla="*/ 228659 w 1679704"/>
                <a:gd name="connsiteY20" fmla="*/ 234919 h 1502237"/>
                <a:gd name="connsiteX21" fmla="*/ 186198 w 1679704"/>
                <a:gd name="connsiteY21" fmla="*/ 418935 h 1502237"/>
                <a:gd name="connsiteX22" fmla="*/ 177191 w 1679704"/>
                <a:gd name="connsiteY22" fmla="*/ 605639 h 1502237"/>
                <a:gd name="connsiteX23" fmla="*/ 121432 w 1679704"/>
                <a:gd name="connsiteY23" fmla="*/ 573221 h 1502237"/>
                <a:gd name="connsiteX24" fmla="*/ 35268 w 1679704"/>
                <a:gd name="connsiteY24" fmla="*/ 991578 h 1502237"/>
                <a:gd name="connsiteX25" fmla="*/ 24434 w 1679704"/>
                <a:gd name="connsiteY25" fmla="*/ 1502237 h 1502237"/>
                <a:gd name="connsiteX26" fmla="*/ 109285 w 1679704"/>
                <a:gd name="connsiteY26" fmla="*/ 1115105 h 1502237"/>
                <a:gd name="connsiteX27" fmla="*/ 332515 w 1679704"/>
                <a:gd name="connsiteY27" fmla="*/ 543680 h 1502237"/>
                <a:gd name="connsiteX0" fmla="*/ 332515 w 1705047"/>
                <a:gd name="connsiteY0" fmla="*/ 543680 h 1502237"/>
                <a:gd name="connsiteX1" fmla="*/ 892157 w 1705047"/>
                <a:gd name="connsiteY1" fmla="*/ 328878 h 1502237"/>
                <a:gd name="connsiteX2" fmla="*/ 1346503 w 1705047"/>
                <a:gd name="connsiteY2" fmla="*/ 462199 h 1502237"/>
                <a:gd name="connsiteX3" fmla="*/ 1633043 w 1705047"/>
                <a:gd name="connsiteY3" fmla="*/ 1341030 h 1502237"/>
                <a:gd name="connsiteX4" fmla="*/ 1679384 w 1705047"/>
                <a:gd name="connsiteY4" fmla="*/ 1282017 h 1502237"/>
                <a:gd name="connsiteX5" fmla="*/ 1616241 w 1705047"/>
                <a:gd name="connsiteY5" fmla="*/ 909139 h 1502237"/>
                <a:gd name="connsiteX6" fmla="*/ 1536626 w 1705047"/>
                <a:gd name="connsiteY6" fmla="*/ 625161 h 1502237"/>
                <a:gd name="connsiteX7" fmla="*/ 1600000 w 1705047"/>
                <a:gd name="connsiteY7" fmla="*/ 625161 h 1502237"/>
                <a:gd name="connsiteX8" fmla="*/ 1560179 w 1705047"/>
                <a:gd name="connsiteY8" fmla="*/ 476085 h 1502237"/>
                <a:gd name="connsiteX9" fmla="*/ 1482305 w 1705047"/>
                <a:gd name="connsiteY9" fmla="*/ 353557 h 1502237"/>
                <a:gd name="connsiteX10" fmla="*/ 1545679 w 1705047"/>
                <a:gd name="connsiteY10" fmla="*/ 326397 h 1502237"/>
                <a:gd name="connsiteX11" fmla="*/ 1374441 w 1705047"/>
                <a:gd name="connsiteY11" fmla="*/ 171285 h 1502237"/>
                <a:gd name="connsiteX12" fmla="*/ 1129220 w 1705047"/>
                <a:gd name="connsiteY12" fmla="*/ 118167 h 1502237"/>
                <a:gd name="connsiteX13" fmla="*/ 1183540 w 1705047"/>
                <a:gd name="connsiteY13" fmla="*/ 45739 h 1502237"/>
                <a:gd name="connsiteX14" fmla="*/ 893429 w 1705047"/>
                <a:gd name="connsiteY14" fmla="*/ 26029 h 1502237"/>
                <a:gd name="connsiteX15" fmla="*/ 649386 w 1705047"/>
                <a:gd name="connsiteY15" fmla="*/ 81953 h 1502237"/>
                <a:gd name="connsiteX16" fmla="*/ 691801 w 1705047"/>
                <a:gd name="connsiteY16" fmla="*/ 0 h 1502237"/>
                <a:gd name="connsiteX17" fmla="*/ 460041 w 1705047"/>
                <a:gd name="connsiteY17" fmla="*/ 90323 h 1502237"/>
                <a:gd name="connsiteX18" fmla="*/ 364791 w 1705047"/>
                <a:gd name="connsiteY18" fmla="*/ 171285 h 1502237"/>
                <a:gd name="connsiteX19" fmla="*/ 295358 w 1705047"/>
                <a:gd name="connsiteY19" fmla="*/ 287801 h 1502237"/>
                <a:gd name="connsiteX20" fmla="*/ 228659 w 1705047"/>
                <a:gd name="connsiteY20" fmla="*/ 234919 h 1502237"/>
                <a:gd name="connsiteX21" fmla="*/ 186198 w 1705047"/>
                <a:gd name="connsiteY21" fmla="*/ 418935 h 1502237"/>
                <a:gd name="connsiteX22" fmla="*/ 177191 w 1705047"/>
                <a:gd name="connsiteY22" fmla="*/ 605639 h 1502237"/>
                <a:gd name="connsiteX23" fmla="*/ 121432 w 1705047"/>
                <a:gd name="connsiteY23" fmla="*/ 573221 h 1502237"/>
                <a:gd name="connsiteX24" fmla="*/ 35268 w 1705047"/>
                <a:gd name="connsiteY24" fmla="*/ 991578 h 1502237"/>
                <a:gd name="connsiteX25" fmla="*/ 24434 w 1705047"/>
                <a:gd name="connsiteY25" fmla="*/ 1502237 h 1502237"/>
                <a:gd name="connsiteX26" fmla="*/ 109285 w 1705047"/>
                <a:gd name="connsiteY26" fmla="*/ 1115105 h 1502237"/>
                <a:gd name="connsiteX27" fmla="*/ 332515 w 1705047"/>
                <a:gd name="connsiteY27" fmla="*/ 543680 h 1502237"/>
                <a:gd name="connsiteX0" fmla="*/ 332515 w 1705047"/>
                <a:gd name="connsiteY0" fmla="*/ 543680 h 1502237"/>
                <a:gd name="connsiteX1" fmla="*/ 892157 w 1705047"/>
                <a:gd name="connsiteY1" fmla="*/ 328878 h 1502237"/>
                <a:gd name="connsiteX2" fmla="*/ 1346503 w 1705047"/>
                <a:gd name="connsiteY2" fmla="*/ 462199 h 1502237"/>
                <a:gd name="connsiteX3" fmla="*/ 1633043 w 1705047"/>
                <a:gd name="connsiteY3" fmla="*/ 1341030 h 1502237"/>
                <a:gd name="connsiteX4" fmla="*/ 1679384 w 1705047"/>
                <a:gd name="connsiteY4" fmla="*/ 1282017 h 1502237"/>
                <a:gd name="connsiteX5" fmla="*/ 1616241 w 1705047"/>
                <a:gd name="connsiteY5" fmla="*/ 909139 h 1502237"/>
                <a:gd name="connsiteX6" fmla="*/ 1536626 w 1705047"/>
                <a:gd name="connsiteY6" fmla="*/ 625161 h 1502237"/>
                <a:gd name="connsiteX7" fmla="*/ 1600000 w 1705047"/>
                <a:gd name="connsiteY7" fmla="*/ 625161 h 1502237"/>
                <a:gd name="connsiteX8" fmla="*/ 1560179 w 1705047"/>
                <a:gd name="connsiteY8" fmla="*/ 476085 h 1502237"/>
                <a:gd name="connsiteX9" fmla="*/ 1482305 w 1705047"/>
                <a:gd name="connsiteY9" fmla="*/ 353557 h 1502237"/>
                <a:gd name="connsiteX10" fmla="*/ 1545679 w 1705047"/>
                <a:gd name="connsiteY10" fmla="*/ 326397 h 1502237"/>
                <a:gd name="connsiteX11" fmla="*/ 1374441 w 1705047"/>
                <a:gd name="connsiteY11" fmla="*/ 171285 h 1502237"/>
                <a:gd name="connsiteX12" fmla="*/ 1129220 w 1705047"/>
                <a:gd name="connsiteY12" fmla="*/ 118167 h 1502237"/>
                <a:gd name="connsiteX13" fmla="*/ 1183540 w 1705047"/>
                <a:gd name="connsiteY13" fmla="*/ 45739 h 1502237"/>
                <a:gd name="connsiteX14" fmla="*/ 893429 w 1705047"/>
                <a:gd name="connsiteY14" fmla="*/ 26029 h 1502237"/>
                <a:gd name="connsiteX15" fmla="*/ 649386 w 1705047"/>
                <a:gd name="connsiteY15" fmla="*/ 81953 h 1502237"/>
                <a:gd name="connsiteX16" fmla="*/ 691801 w 1705047"/>
                <a:gd name="connsiteY16" fmla="*/ 0 h 1502237"/>
                <a:gd name="connsiteX17" fmla="*/ 460041 w 1705047"/>
                <a:gd name="connsiteY17" fmla="*/ 90323 h 1502237"/>
                <a:gd name="connsiteX18" fmla="*/ 364791 w 1705047"/>
                <a:gd name="connsiteY18" fmla="*/ 171285 h 1502237"/>
                <a:gd name="connsiteX19" fmla="*/ 295358 w 1705047"/>
                <a:gd name="connsiteY19" fmla="*/ 287801 h 1502237"/>
                <a:gd name="connsiteX20" fmla="*/ 228659 w 1705047"/>
                <a:gd name="connsiteY20" fmla="*/ 234919 h 1502237"/>
                <a:gd name="connsiteX21" fmla="*/ 186198 w 1705047"/>
                <a:gd name="connsiteY21" fmla="*/ 418935 h 1502237"/>
                <a:gd name="connsiteX22" fmla="*/ 177191 w 1705047"/>
                <a:gd name="connsiteY22" fmla="*/ 605639 h 1502237"/>
                <a:gd name="connsiteX23" fmla="*/ 121432 w 1705047"/>
                <a:gd name="connsiteY23" fmla="*/ 573221 h 1502237"/>
                <a:gd name="connsiteX24" fmla="*/ 35268 w 1705047"/>
                <a:gd name="connsiteY24" fmla="*/ 991578 h 1502237"/>
                <a:gd name="connsiteX25" fmla="*/ 24434 w 1705047"/>
                <a:gd name="connsiteY25" fmla="*/ 1502237 h 1502237"/>
                <a:gd name="connsiteX26" fmla="*/ 109285 w 1705047"/>
                <a:gd name="connsiteY26" fmla="*/ 1115105 h 1502237"/>
                <a:gd name="connsiteX27" fmla="*/ 332515 w 1705047"/>
                <a:gd name="connsiteY27" fmla="*/ 543680 h 1502237"/>
                <a:gd name="connsiteX0" fmla="*/ 332515 w 1711889"/>
                <a:gd name="connsiteY0" fmla="*/ 543680 h 1502237"/>
                <a:gd name="connsiteX1" fmla="*/ 892157 w 1711889"/>
                <a:gd name="connsiteY1" fmla="*/ 328878 h 1502237"/>
                <a:gd name="connsiteX2" fmla="*/ 1346503 w 1711889"/>
                <a:gd name="connsiteY2" fmla="*/ 462199 h 1502237"/>
                <a:gd name="connsiteX3" fmla="*/ 1633043 w 1711889"/>
                <a:gd name="connsiteY3" fmla="*/ 1341030 h 1502237"/>
                <a:gd name="connsiteX4" fmla="*/ 1700624 w 1711889"/>
                <a:gd name="connsiteY4" fmla="*/ 1282017 h 1502237"/>
                <a:gd name="connsiteX5" fmla="*/ 1616241 w 1711889"/>
                <a:gd name="connsiteY5" fmla="*/ 909139 h 1502237"/>
                <a:gd name="connsiteX6" fmla="*/ 1536626 w 1711889"/>
                <a:gd name="connsiteY6" fmla="*/ 625161 h 1502237"/>
                <a:gd name="connsiteX7" fmla="*/ 1600000 w 1711889"/>
                <a:gd name="connsiteY7" fmla="*/ 625161 h 1502237"/>
                <a:gd name="connsiteX8" fmla="*/ 1560179 w 1711889"/>
                <a:gd name="connsiteY8" fmla="*/ 476085 h 1502237"/>
                <a:gd name="connsiteX9" fmla="*/ 1482305 w 1711889"/>
                <a:gd name="connsiteY9" fmla="*/ 353557 h 1502237"/>
                <a:gd name="connsiteX10" fmla="*/ 1545679 w 1711889"/>
                <a:gd name="connsiteY10" fmla="*/ 326397 h 1502237"/>
                <a:gd name="connsiteX11" fmla="*/ 1374441 w 1711889"/>
                <a:gd name="connsiteY11" fmla="*/ 171285 h 1502237"/>
                <a:gd name="connsiteX12" fmla="*/ 1129220 w 1711889"/>
                <a:gd name="connsiteY12" fmla="*/ 118167 h 1502237"/>
                <a:gd name="connsiteX13" fmla="*/ 1183540 w 1711889"/>
                <a:gd name="connsiteY13" fmla="*/ 45739 h 1502237"/>
                <a:gd name="connsiteX14" fmla="*/ 893429 w 1711889"/>
                <a:gd name="connsiteY14" fmla="*/ 26029 h 1502237"/>
                <a:gd name="connsiteX15" fmla="*/ 649386 w 1711889"/>
                <a:gd name="connsiteY15" fmla="*/ 81953 h 1502237"/>
                <a:gd name="connsiteX16" fmla="*/ 691801 w 1711889"/>
                <a:gd name="connsiteY16" fmla="*/ 0 h 1502237"/>
                <a:gd name="connsiteX17" fmla="*/ 460041 w 1711889"/>
                <a:gd name="connsiteY17" fmla="*/ 90323 h 1502237"/>
                <a:gd name="connsiteX18" fmla="*/ 364791 w 1711889"/>
                <a:gd name="connsiteY18" fmla="*/ 171285 h 1502237"/>
                <a:gd name="connsiteX19" fmla="*/ 295358 w 1711889"/>
                <a:gd name="connsiteY19" fmla="*/ 287801 h 1502237"/>
                <a:gd name="connsiteX20" fmla="*/ 228659 w 1711889"/>
                <a:gd name="connsiteY20" fmla="*/ 234919 h 1502237"/>
                <a:gd name="connsiteX21" fmla="*/ 186198 w 1711889"/>
                <a:gd name="connsiteY21" fmla="*/ 418935 h 1502237"/>
                <a:gd name="connsiteX22" fmla="*/ 177191 w 1711889"/>
                <a:gd name="connsiteY22" fmla="*/ 605639 h 1502237"/>
                <a:gd name="connsiteX23" fmla="*/ 121432 w 1711889"/>
                <a:gd name="connsiteY23" fmla="*/ 573221 h 1502237"/>
                <a:gd name="connsiteX24" fmla="*/ 35268 w 1711889"/>
                <a:gd name="connsiteY24" fmla="*/ 991578 h 1502237"/>
                <a:gd name="connsiteX25" fmla="*/ 24434 w 1711889"/>
                <a:gd name="connsiteY25" fmla="*/ 1502237 h 1502237"/>
                <a:gd name="connsiteX26" fmla="*/ 109285 w 1711889"/>
                <a:gd name="connsiteY26" fmla="*/ 1115105 h 1502237"/>
                <a:gd name="connsiteX27" fmla="*/ 332515 w 1711889"/>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893429 w 1719763"/>
                <a:gd name="connsiteY14" fmla="*/ 26029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27413 w 1719763"/>
                <a:gd name="connsiteY14" fmla="*/ 131569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40157 w 1719763"/>
                <a:gd name="connsiteY14" fmla="*/ 52415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82305 w 1719763"/>
                <a:gd name="connsiteY9" fmla="*/ 353557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45679 w 1719763"/>
                <a:gd name="connsiteY10" fmla="*/ 326397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74441 w 1719763"/>
                <a:gd name="connsiteY11" fmla="*/ 171285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83540 w 1719763"/>
                <a:gd name="connsiteY13" fmla="*/ 45739 h 1502237"/>
                <a:gd name="connsiteX14" fmla="*/ 910421 w 1719763"/>
                <a:gd name="connsiteY14" fmla="*/ 32626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83540 w 1719763"/>
                <a:gd name="connsiteY13" fmla="*/ 45739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64791 w 1719763"/>
                <a:gd name="connsiteY18" fmla="*/ 171285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60041 w 1719763"/>
                <a:gd name="connsiteY17" fmla="*/ 90323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87061 w 1719763"/>
                <a:gd name="connsiteY17" fmla="*/ 118294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43680 h 1502237"/>
                <a:gd name="connsiteX1" fmla="*/ 892157 w 1719763"/>
                <a:gd name="connsiteY1" fmla="*/ 328878 h 1502237"/>
                <a:gd name="connsiteX2" fmla="*/ 1346503 w 1719763"/>
                <a:gd name="connsiteY2" fmla="*/ 462199 h 1502237"/>
                <a:gd name="connsiteX3" fmla="*/ 1633043 w 1719763"/>
                <a:gd name="connsiteY3" fmla="*/ 1341030 h 1502237"/>
                <a:gd name="connsiteX4" fmla="*/ 1700624 w 1719763"/>
                <a:gd name="connsiteY4" fmla="*/ 1282017 h 1502237"/>
                <a:gd name="connsiteX5" fmla="*/ 1616241 w 1719763"/>
                <a:gd name="connsiteY5" fmla="*/ 909139 h 1502237"/>
                <a:gd name="connsiteX6" fmla="*/ 1536626 w 1719763"/>
                <a:gd name="connsiteY6" fmla="*/ 625161 h 1502237"/>
                <a:gd name="connsiteX7" fmla="*/ 1600000 w 1719763"/>
                <a:gd name="connsiteY7" fmla="*/ 625161 h 1502237"/>
                <a:gd name="connsiteX8" fmla="*/ 1560179 w 1719763"/>
                <a:gd name="connsiteY8" fmla="*/ 476085 h 1502237"/>
                <a:gd name="connsiteX9" fmla="*/ 1455285 w 1719763"/>
                <a:gd name="connsiteY9" fmla="*/ 402505 h 1502237"/>
                <a:gd name="connsiteX10" fmla="*/ 1514157 w 1719763"/>
                <a:gd name="connsiteY10" fmla="*/ 389330 h 1502237"/>
                <a:gd name="connsiteX11" fmla="*/ 1320403 w 1719763"/>
                <a:gd name="connsiteY11" fmla="*/ 206249 h 1502237"/>
                <a:gd name="connsiteX12" fmla="*/ 1129220 w 1719763"/>
                <a:gd name="connsiteY12" fmla="*/ 118167 h 1502237"/>
                <a:gd name="connsiteX13" fmla="*/ 1174533 w 1719763"/>
                <a:gd name="connsiteY13" fmla="*/ 94687 h 1502237"/>
                <a:gd name="connsiteX14" fmla="*/ 914925 w 1719763"/>
                <a:gd name="connsiteY14" fmla="*/ 46611 h 1502237"/>
                <a:gd name="connsiteX15" fmla="*/ 649386 w 1719763"/>
                <a:gd name="connsiteY15" fmla="*/ 81953 h 1502237"/>
                <a:gd name="connsiteX16" fmla="*/ 691801 w 1719763"/>
                <a:gd name="connsiteY16" fmla="*/ 0 h 1502237"/>
                <a:gd name="connsiteX17" fmla="*/ 487061 w 1719763"/>
                <a:gd name="connsiteY17" fmla="*/ 118294 h 1502237"/>
                <a:gd name="connsiteX18" fmla="*/ 382804 w 1719763"/>
                <a:gd name="connsiteY18" fmla="*/ 213241 h 1502237"/>
                <a:gd name="connsiteX19" fmla="*/ 295358 w 1719763"/>
                <a:gd name="connsiteY19" fmla="*/ 287801 h 1502237"/>
                <a:gd name="connsiteX20" fmla="*/ 228659 w 1719763"/>
                <a:gd name="connsiteY20" fmla="*/ 234919 h 1502237"/>
                <a:gd name="connsiteX21" fmla="*/ 186198 w 1719763"/>
                <a:gd name="connsiteY21" fmla="*/ 418935 h 1502237"/>
                <a:gd name="connsiteX22" fmla="*/ 177191 w 1719763"/>
                <a:gd name="connsiteY22" fmla="*/ 605639 h 1502237"/>
                <a:gd name="connsiteX23" fmla="*/ 121432 w 1719763"/>
                <a:gd name="connsiteY23" fmla="*/ 573221 h 1502237"/>
                <a:gd name="connsiteX24" fmla="*/ 35268 w 1719763"/>
                <a:gd name="connsiteY24" fmla="*/ 991578 h 1502237"/>
                <a:gd name="connsiteX25" fmla="*/ 24434 w 1719763"/>
                <a:gd name="connsiteY25" fmla="*/ 1502237 h 1502237"/>
                <a:gd name="connsiteX26" fmla="*/ 109285 w 1719763"/>
                <a:gd name="connsiteY26" fmla="*/ 1115105 h 1502237"/>
                <a:gd name="connsiteX27" fmla="*/ 332515 w 1719763"/>
                <a:gd name="connsiteY27" fmla="*/ 543680 h 1502237"/>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28659 w 1719763"/>
                <a:gd name="connsiteY20" fmla="*/ 199956 h 1467274"/>
                <a:gd name="connsiteX21" fmla="*/ 186198 w 1719763"/>
                <a:gd name="connsiteY21" fmla="*/ 383972 h 1467274"/>
                <a:gd name="connsiteX22" fmla="*/ 177191 w 1719763"/>
                <a:gd name="connsiteY22" fmla="*/ 570676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70676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21432 w 1719763"/>
                <a:gd name="connsiteY23" fmla="*/ 538258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 name="connsiteX0" fmla="*/ 332515 w 1719763"/>
                <a:gd name="connsiteY0" fmla="*/ 508717 h 1467274"/>
                <a:gd name="connsiteX1" fmla="*/ 892157 w 1719763"/>
                <a:gd name="connsiteY1" fmla="*/ 293915 h 1467274"/>
                <a:gd name="connsiteX2" fmla="*/ 1346503 w 1719763"/>
                <a:gd name="connsiteY2" fmla="*/ 427236 h 1467274"/>
                <a:gd name="connsiteX3" fmla="*/ 1633043 w 1719763"/>
                <a:gd name="connsiteY3" fmla="*/ 1306067 h 1467274"/>
                <a:gd name="connsiteX4" fmla="*/ 1700624 w 1719763"/>
                <a:gd name="connsiteY4" fmla="*/ 1247054 h 1467274"/>
                <a:gd name="connsiteX5" fmla="*/ 1616241 w 1719763"/>
                <a:gd name="connsiteY5" fmla="*/ 874176 h 1467274"/>
                <a:gd name="connsiteX6" fmla="*/ 1536626 w 1719763"/>
                <a:gd name="connsiteY6" fmla="*/ 590198 h 1467274"/>
                <a:gd name="connsiteX7" fmla="*/ 1600000 w 1719763"/>
                <a:gd name="connsiteY7" fmla="*/ 590198 h 1467274"/>
                <a:gd name="connsiteX8" fmla="*/ 1560179 w 1719763"/>
                <a:gd name="connsiteY8" fmla="*/ 441122 h 1467274"/>
                <a:gd name="connsiteX9" fmla="*/ 1455285 w 1719763"/>
                <a:gd name="connsiteY9" fmla="*/ 367542 h 1467274"/>
                <a:gd name="connsiteX10" fmla="*/ 1514157 w 1719763"/>
                <a:gd name="connsiteY10" fmla="*/ 354367 h 1467274"/>
                <a:gd name="connsiteX11" fmla="*/ 1320403 w 1719763"/>
                <a:gd name="connsiteY11" fmla="*/ 171286 h 1467274"/>
                <a:gd name="connsiteX12" fmla="*/ 1129220 w 1719763"/>
                <a:gd name="connsiteY12" fmla="*/ 83204 h 1467274"/>
                <a:gd name="connsiteX13" fmla="*/ 1174533 w 1719763"/>
                <a:gd name="connsiteY13" fmla="*/ 59724 h 1467274"/>
                <a:gd name="connsiteX14" fmla="*/ 914925 w 1719763"/>
                <a:gd name="connsiteY14" fmla="*/ 11648 h 1467274"/>
                <a:gd name="connsiteX15" fmla="*/ 649386 w 1719763"/>
                <a:gd name="connsiteY15" fmla="*/ 46990 h 1467274"/>
                <a:gd name="connsiteX16" fmla="*/ 714317 w 1719763"/>
                <a:gd name="connsiteY16" fmla="*/ 0 h 1467274"/>
                <a:gd name="connsiteX17" fmla="*/ 487061 w 1719763"/>
                <a:gd name="connsiteY17" fmla="*/ 83331 h 1467274"/>
                <a:gd name="connsiteX18" fmla="*/ 382804 w 1719763"/>
                <a:gd name="connsiteY18" fmla="*/ 178278 h 1467274"/>
                <a:gd name="connsiteX19" fmla="*/ 295358 w 1719763"/>
                <a:gd name="connsiteY19" fmla="*/ 252838 h 1467274"/>
                <a:gd name="connsiteX20" fmla="*/ 260182 w 1719763"/>
                <a:gd name="connsiteY20" fmla="*/ 220934 h 1467274"/>
                <a:gd name="connsiteX21" fmla="*/ 186198 w 1719763"/>
                <a:gd name="connsiteY21" fmla="*/ 383972 h 1467274"/>
                <a:gd name="connsiteX22" fmla="*/ 177191 w 1719763"/>
                <a:gd name="connsiteY22" fmla="*/ 556691 h 1467274"/>
                <a:gd name="connsiteX23" fmla="*/ 130438 w 1719763"/>
                <a:gd name="connsiteY23" fmla="*/ 587205 h 1467274"/>
                <a:gd name="connsiteX24" fmla="*/ 35268 w 1719763"/>
                <a:gd name="connsiteY24" fmla="*/ 956615 h 1467274"/>
                <a:gd name="connsiteX25" fmla="*/ 24434 w 1719763"/>
                <a:gd name="connsiteY25" fmla="*/ 1467274 h 1467274"/>
                <a:gd name="connsiteX26" fmla="*/ 109285 w 1719763"/>
                <a:gd name="connsiteY26" fmla="*/ 1080142 h 1467274"/>
                <a:gd name="connsiteX27" fmla="*/ 332515 w 1719763"/>
                <a:gd name="connsiteY27" fmla="*/ 508717 h 146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19763" h="1467274">
                  <a:moveTo>
                    <a:pt x="332515" y="508717"/>
                  </a:moveTo>
                  <a:cubicBezTo>
                    <a:pt x="472418" y="406810"/>
                    <a:pt x="580552" y="235024"/>
                    <a:pt x="892157" y="293915"/>
                  </a:cubicBezTo>
                  <a:cubicBezTo>
                    <a:pt x="1068771" y="259916"/>
                    <a:pt x="1134876" y="373057"/>
                    <a:pt x="1346503" y="427236"/>
                  </a:cubicBezTo>
                  <a:cubicBezTo>
                    <a:pt x="1414467" y="536860"/>
                    <a:pt x="1575886" y="1105134"/>
                    <a:pt x="1633043" y="1306067"/>
                  </a:cubicBezTo>
                  <a:cubicBezTo>
                    <a:pt x="1788437" y="1341708"/>
                    <a:pt x="1684192" y="1189244"/>
                    <a:pt x="1700624" y="1247054"/>
                  </a:cubicBezTo>
                  <a:cubicBezTo>
                    <a:pt x="1706416" y="1154892"/>
                    <a:pt x="1610449" y="966338"/>
                    <a:pt x="1616241" y="874176"/>
                  </a:cubicBezTo>
                  <a:cubicBezTo>
                    <a:pt x="1631409" y="809568"/>
                    <a:pt x="1552414" y="661950"/>
                    <a:pt x="1536626" y="590198"/>
                  </a:cubicBezTo>
                  <a:lnTo>
                    <a:pt x="1600000" y="590198"/>
                  </a:lnTo>
                  <a:cubicBezTo>
                    <a:pt x="1579583" y="542094"/>
                    <a:pt x="1580596" y="489226"/>
                    <a:pt x="1560179" y="441122"/>
                  </a:cubicBezTo>
                  <a:cubicBezTo>
                    <a:pt x="1541365" y="393135"/>
                    <a:pt x="1481243" y="408385"/>
                    <a:pt x="1455285" y="367542"/>
                  </a:cubicBezTo>
                  <a:lnTo>
                    <a:pt x="1514157" y="354367"/>
                  </a:lnTo>
                  <a:cubicBezTo>
                    <a:pt x="1464222" y="286788"/>
                    <a:pt x="1406057" y="200765"/>
                    <a:pt x="1320403" y="171286"/>
                  </a:cubicBezTo>
                  <a:cubicBezTo>
                    <a:pt x="1241044" y="129768"/>
                    <a:pt x="1222866" y="72335"/>
                    <a:pt x="1129220" y="83204"/>
                  </a:cubicBezTo>
                  <a:cubicBezTo>
                    <a:pt x="1147327" y="59061"/>
                    <a:pt x="1210249" y="71650"/>
                    <a:pt x="1174533" y="59724"/>
                  </a:cubicBezTo>
                  <a:cubicBezTo>
                    <a:pt x="1138817" y="47798"/>
                    <a:pt x="1009247" y="-832"/>
                    <a:pt x="914925" y="11648"/>
                  </a:cubicBezTo>
                  <a:cubicBezTo>
                    <a:pt x="821671" y="13620"/>
                    <a:pt x="730734" y="28349"/>
                    <a:pt x="649386" y="46990"/>
                  </a:cubicBezTo>
                  <a:lnTo>
                    <a:pt x="714317" y="0"/>
                  </a:lnTo>
                  <a:cubicBezTo>
                    <a:pt x="634683" y="24551"/>
                    <a:pt x="563276" y="60708"/>
                    <a:pt x="487061" y="83331"/>
                  </a:cubicBezTo>
                  <a:cubicBezTo>
                    <a:pt x="453723" y="115874"/>
                    <a:pt x="408998" y="143353"/>
                    <a:pt x="382804" y="178278"/>
                  </a:cubicBezTo>
                  <a:cubicBezTo>
                    <a:pt x="347754" y="212355"/>
                    <a:pt x="306595" y="204474"/>
                    <a:pt x="295358" y="252838"/>
                  </a:cubicBezTo>
                  <a:lnTo>
                    <a:pt x="260182" y="220934"/>
                  </a:lnTo>
                  <a:cubicBezTo>
                    <a:pt x="246822" y="283067"/>
                    <a:pt x="190033" y="321839"/>
                    <a:pt x="186198" y="383972"/>
                  </a:cubicBezTo>
                  <a:cubicBezTo>
                    <a:pt x="168909" y="446207"/>
                    <a:pt x="165906" y="484931"/>
                    <a:pt x="177191" y="556691"/>
                  </a:cubicBezTo>
                  <a:lnTo>
                    <a:pt x="130438" y="587205"/>
                  </a:lnTo>
                  <a:cubicBezTo>
                    <a:pt x="134564" y="675476"/>
                    <a:pt x="74618" y="821475"/>
                    <a:pt x="35268" y="956615"/>
                  </a:cubicBezTo>
                  <a:cubicBezTo>
                    <a:pt x="61329" y="1053075"/>
                    <a:pt x="-46165" y="1370814"/>
                    <a:pt x="24434" y="1467274"/>
                  </a:cubicBezTo>
                  <a:cubicBezTo>
                    <a:pt x="60955" y="1434707"/>
                    <a:pt x="122771" y="1134140"/>
                    <a:pt x="109285" y="1080142"/>
                  </a:cubicBezTo>
                  <a:cubicBezTo>
                    <a:pt x="101034" y="964169"/>
                    <a:pt x="214560" y="638978"/>
                    <a:pt x="332515" y="508717"/>
                  </a:cubicBezTo>
                  <a:close/>
                </a:path>
              </a:pathLst>
            </a:custGeom>
            <a:solidFill>
              <a:sysClr val="windowText" lastClr="000000">
                <a:alpha val="46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5" name="Group 104"/>
          <p:cNvGrpSpPr>
            <a:grpSpLocks noChangeAspect="1"/>
          </p:cNvGrpSpPr>
          <p:nvPr/>
        </p:nvGrpSpPr>
        <p:grpSpPr>
          <a:xfrm>
            <a:off x="138565" y="1522693"/>
            <a:ext cx="2129061" cy="3470235"/>
            <a:chOff x="9459188" y="3105041"/>
            <a:chExt cx="1685467" cy="2714969"/>
          </a:xfrm>
        </p:grpSpPr>
        <p:sp>
          <p:nvSpPr>
            <p:cNvPr id="106" name="Oval 105">
              <a:extLst>
                <a:ext uri="{FF2B5EF4-FFF2-40B4-BE49-F238E27FC236}">
                  <a16:creationId xmlns:a16="http://schemas.microsoft.com/office/drawing/2014/main" id="{DE140C3B-925C-457D-AD72-7BA1D9B8BA24}"/>
                </a:ext>
              </a:extLst>
            </p:cNvPr>
            <p:cNvSpPr/>
            <p:nvPr/>
          </p:nvSpPr>
          <p:spPr>
            <a:xfrm flipH="1" flipV="1">
              <a:off x="9459188" y="4743788"/>
              <a:ext cx="16330" cy="1627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EC03F1AA-6E7C-4576-9C1C-37B5E17235B8}"/>
                </a:ext>
              </a:extLst>
            </p:cNvPr>
            <p:cNvSpPr/>
            <p:nvPr/>
          </p:nvSpPr>
          <p:spPr>
            <a:xfrm flipH="1" flipV="1">
              <a:off x="9459188" y="4796422"/>
              <a:ext cx="16330" cy="1627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Oval 107">
              <a:extLst>
                <a:ext uri="{FF2B5EF4-FFF2-40B4-BE49-F238E27FC236}">
                  <a16:creationId xmlns:a16="http://schemas.microsoft.com/office/drawing/2014/main" id="{90140779-3970-4C53-BF75-859D03A72019}"/>
                </a:ext>
              </a:extLst>
            </p:cNvPr>
            <p:cNvSpPr/>
            <p:nvPr/>
          </p:nvSpPr>
          <p:spPr>
            <a:xfrm flipH="1" flipV="1">
              <a:off x="9459188" y="4849058"/>
              <a:ext cx="16330" cy="1627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Freeform: Shape 633">
              <a:extLst>
                <a:ext uri="{FF2B5EF4-FFF2-40B4-BE49-F238E27FC236}">
                  <a16:creationId xmlns:a16="http://schemas.microsoft.com/office/drawing/2014/main" id="{35AC4A4D-DFE2-48B6-A0C6-E740B6A0332A}"/>
                </a:ext>
              </a:extLst>
            </p:cNvPr>
            <p:cNvSpPr/>
            <p:nvPr/>
          </p:nvSpPr>
          <p:spPr>
            <a:xfrm>
              <a:off x="9984492" y="4971836"/>
              <a:ext cx="739186" cy="848174"/>
            </a:xfrm>
            <a:custGeom>
              <a:avLst/>
              <a:gdLst>
                <a:gd name="connsiteX0" fmla="*/ 0 w 561975"/>
                <a:gd name="connsiteY0" fmla="*/ 0 h 533400"/>
                <a:gd name="connsiteX1" fmla="*/ 561975 w 561975"/>
                <a:gd name="connsiteY1" fmla="*/ 14287 h 533400"/>
                <a:gd name="connsiteX2" fmla="*/ 552450 w 561975"/>
                <a:gd name="connsiteY2" fmla="*/ 519112 h 533400"/>
                <a:gd name="connsiteX3" fmla="*/ 309562 w 561975"/>
                <a:gd name="connsiteY3" fmla="*/ 523875 h 533400"/>
                <a:gd name="connsiteX4" fmla="*/ 295275 w 561975"/>
                <a:gd name="connsiteY4" fmla="*/ 100012 h 533400"/>
                <a:gd name="connsiteX5" fmla="*/ 295275 w 561975"/>
                <a:gd name="connsiteY5" fmla="*/ 100012 h 533400"/>
                <a:gd name="connsiteX6" fmla="*/ 247650 w 561975"/>
                <a:gd name="connsiteY6" fmla="*/ 100012 h 533400"/>
                <a:gd name="connsiteX7" fmla="*/ 257175 w 561975"/>
                <a:gd name="connsiteY7" fmla="*/ 519112 h 533400"/>
                <a:gd name="connsiteX8" fmla="*/ 4762 w 561975"/>
                <a:gd name="connsiteY8" fmla="*/ 533400 h 533400"/>
                <a:gd name="connsiteX9" fmla="*/ 0 w 561975"/>
                <a:gd name="connsiteY9" fmla="*/ 0 h 533400"/>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45306"/>
                <a:gd name="connsiteX1" fmla="*/ 547688 w 552450"/>
                <a:gd name="connsiteY1" fmla="*/ 0 h 545306"/>
                <a:gd name="connsiteX2" fmla="*/ 552450 w 552450"/>
                <a:gd name="connsiteY2" fmla="*/ 531018 h 545306"/>
                <a:gd name="connsiteX3" fmla="*/ 309562 w 552450"/>
                <a:gd name="connsiteY3" fmla="*/ 535781 h 545306"/>
                <a:gd name="connsiteX4" fmla="*/ 295275 w 552450"/>
                <a:gd name="connsiteY4" fmla="*/ 111918 h 545306"/>
                <a:gd name="connsiteX5" fmla="*/ 295275 w 552450"/>
                <a:gd name="connsiteY5" fmla="*/ 111918 h 545306"/>
                <a:gd name="connsiteX6" fmla="*/ 247650 w 552450"/>
                <a:gd name="connsiteY6" fmla="*/ 111918 h 545306"/>
                <a:gd name="connsiteX7" fmla="*/ 257175 w 552450"/>
                <a:gd name="connsiteY7" fmla="*/ 531018 h 545306"/>
                <a:gd name="connsiteX8" fmla="*/ 4762 w 552450"/>
                <a:gd name="connsiteY8" fmla="*/ 545306 h 545306"/>
                <a:gd name="connsiteX9" fmla="*/ 0 w 552450"/>
                <a:gd name="connsiteY9" fmla="*/ 11906 h 545306"/>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47650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7175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09562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8162"/>
                <a:gd name="connsiteX1" fmla="*/ 547688 w 552450"/>
                <a:gd name="connsiteY1" fmla="*/ 0 h 538162"/>
                <a:gd name="connsiteX2" fmla="*/ 552450 w 552450"/>
                <a:gd name="connsiteY2" fmla="*/ 531018 h 538162"/>
                <a:gd name="connsiteX3" fmla="*/ 335755 w 552450"/>
                <a:gd name="connsiteY3" fmla="*/ 538162 h 538162"/>
                <a:gd name="connsiteX4" fmla="*/ 295275 w 552450"/>
                <a:gd name="connsiteY4" fmla="*/ 111918 h 538162"/>
                <a:gd name="connsiteX5" fmla="*/ 295275 w 552450"/>
                <a:gd name="connsiteY5" fmla="*/ 111918 h 538162"/>
                <a:gd name="connsiteX6" fmla="*/ 257175 w 552450"/>
                <a:gd name="connsiteY6" fmla="*/ 111918 h 538162"/>
                <a:gd name="connsiteX7" fmla="*/ 254793 w 552450"/>
                <a:gd name="connsiteY7" fmla="*/ 531018 h 538162"/>
                <a:gd name="connsiteX8" fmla="*/ 4762 w 552450"/>
                <a:gd name="connsiteY8" fmla="*/ 531018 h 538162"/>
                <a:gd name="connsiteX9" fmla="*/ 0 w 552450"/>
                <a:gd name="connsiteY9" fmla="*/ 11906 h 538162"/>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 name="connsiteX0" fmla="*/ 0 w 552450"/>
                <a:gd name="connsiteY0" fmla="*/ 11906 h 535781"/>
                <a:gd name="connsiteX1" fmla="*/ 547688 w 552450"/>
                <a:gd name="connsiteY1" fmla="*/ 0 h 535781"/>
                <a:gd name="connsiteX2" fmla="*/ 552450 w 552450"/>
                <a:gd name="connsiteY2" fmla="*/ 531018 h 535781"/>
                <a:gd name="connsiteX3" fmla="*/ 319086 w 552450"/>
                <a:gd name="connsiteY3" fmla="*/ 535781 h 535781"/>
                <a:gd name="connsiteX4" fmla="*/ 295275 w 552450"/>
                <a:gd name="connsiteY4" fmla="*/ 111918 h 535781"/>
                <a:gd name="connsiteX5" fmla="*/ 295275 w 552450"/>
                <a:gd name="connsiteY5" fmla="*/ 111918 h 535781"/>
                <a:gd name="connsiteX6" fmla="*/ 257175 w 552450"/>
                <a:gd name="connsiteY6" fmla="*/ 111918 h 535781"/>
                <a:gd name="connsiteX7" fmla="*/ 254793 w 552450"/>
                <a:gd name="connsiteY7" fmla="*/ 531018 h 535781"/>
                <a:gd name="connsiteX8" fmla="*/ 4762 w 552450"/>
                <a:gd name="connsiteY8" fmla="*/ 531018 h 535781"/>
                <a:gd name="connsiteX9" fmla="*/ 0 w 552450"/>
                <a:gd name="connsiteY9" fmla="*/ 11906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 h="535781">
                  <a:moveTo>
                    <a:pt x="0" y="11906"/>
                  </a:moveTo>
                  <a:cubicBezTo>
                    <a:pt x="187325" y="53181"/>
                    <a:pt x="372268" y="49212"/>
                    <a:pt x="547688" y="0"/>
                  </a:cubicBezTo>
                  <a:cubicBezTo>
                    <a:pt x="549275" y="177006"/>
                    <a:pt x="550863" y="354012"/>
                    <a:pt x="552450" y="531018"/>
                  </a:cubicBezTo>
                  <a:lnTo>
                    <a:pt x="319086" y="535781"/>
                  </a:lnTo>
                  <a:lnTo>
                    <a:pt x="295275" y="111918"/>
                  </a:lnTo>
                  <a:lnTo>
                    <a:pt x="295275" y="111918"/>
                  </a:lnTo>
                  <a:lnTo>
                    <a:pt x="257175" y="111918"/>
                  </a:lnTo>
                  <a:lnTo>
                    <a:pt x="254793" y="531018"/>
                  </a:lnTo>
                  <a:lnTo>
                    <a:pt x="4762" y="531018"/>
                  </a:lnTo>
                  <a:cubicBezTo>
                    <a:pt x="3175" y="353218"/>
                    <a:pt x="1587" y="189706"/>
                    <a:pt x="0" y="11906"/>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0" name="Freeform: Shape 635">
              <a:extLst>
                <a:ext uri="{FF2B5EF4-FFF2-40B4-BE49-F238E27FC236}">
                  <a16:creationId xmlns:a16="http://schemas.microsoft.com/office/drawing/2014/main" id="{92663109-D445-4FD8-BE66-E9FF572E641B}"/>
                </a:ext>
              </a:extLst>
            </p:cNvPr>
            <p:cNvSpPr/>
            <p:nvPr/>
          </p:nvSpPr>
          <p:spPr>
            <a:xfrm rot="553791">
              <a:off x="10848103" y="4707519"/>
              <a:ext cx="296552" cy="282802"/>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CC4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1" name="Freeform: Shape 636">
              <a:extLst>
                <a:ext uri="{FF2B5EF4-FFF2-40B4-BE49-F238E27FC236}">
                  <a16:creationId xmlns:a16="http://schemas.microsoft.com/office/drawing/2014/main" id="{51397B90-1BEC-47A4-A425-7F0C91233E22}"/>
                </a:ext>
              </a:extLst>
            </p:cNvPr>
            <p:cNvSpPr/>
            <p:nvPr/>
          </p:nvSpPr>
          <p:spPr>
            <a:xfrm rot="20597524" flipH="1">
              <a:off x="10626219" y="4122174"/>
              <a:ext cx="298843" cy="711167"/>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Freeform: Shape 637">
              <a:extLst>
                <a:ext uri="{FF2B5EF4-FFF2-40B4-BE49-F238E27FC236}">
                  <a16:creationId xmlns:a16="http://schemas.microsoft.com/office/drawing/2014/main" id="{35416DD5-D14A-4595-A7CC-11E4BAD96C4A}"/>
                </a:ext>
              </a:extLst>
            </p:cNvPr>
            <p:cNvSpPr/>
            <p:nvPr/>
          </p:nvSpPr>
          <p:spPr>
            <a:xfrm rot="21046209" flipH="1">
              <a:off x="9538678" y="4805718"/>
              <a:ext cx="296553" cy="282802"/>
            </a:xfrm>
            <a:custGeom>
              <a:avLst/>
              <a:gdLst>
                <a:gd name="connsiteX0" fmla="*/ 0 w 164306"/>
                <a:gd name="connsiteY0" fmla="*/ 45244 h 190500"/>
                <a:gd name="connsiteX1" fmla="*/ 57150 w 164306"/>
                <a:gd name="connsiteY1" fmla="*/ 0 h 190500"/>
                <a:gd name="connsiteX2" fmla="*/ 164306 w 164306"/>
                <a:gd name="connsiteY2" fmla="*/ 107156 h 190500"/>
                <a:gd name="connsiteX3" fmla="*/ 152400 w 164306"/>
                <a:gd name="connsiteY3" fmla="*/ 121444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7162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4775 w 164306"/>
                <a:gd name="connsiteY11" fmla="*/ 183356 h 190500"/>
                <a:gd name="connsiteX12" fmla="*/ 92868 w 164306"/>
                <a:gd name="connsiteY12" fmla="*/ 185738 h 190500"/>
                <a:gd name="connsiteX13" fmla="*/ 71437 w 164306"/>
                <a:gd name="connsiteY13" fmla="*/ 159544 h 190500"/>
                <a:gd name="connsiteX14" fmla="*/ 64293 w 164306"/>
                <a:gd name="connsiteY14" fmla="*/ 178594 h 190500"/>
                <a:gd name="connsiteX15" fmla="*/ 0 w 164306"/>
                <a:gd name="connsiteY15"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4775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64293 w 164306"/>
                <a:gd name="connsiteY14" fmla="*/ 178594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85725 w 164306"/>
                <a:gd name="connsiteY12" fmla="*/ 195263 h 195263"/>
                <a:gd name="connsiteX13" fmla="*/ 71437 w 164306"/>
                <a:gd name="connsiteY13" fmla="*/ 159544 h 195263"/>
                <a:gd name="connsiteX14" fmla="*/ 71437 w 164306"/>
                <a:gd name="connsiteY14" fmla="*/ 185738 h 195263"/>
                <a:gd name="connsiteX15" fmla="*/ 0 w 164306"/>
                <a:gd name="connsiteY15"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92869 w 164306"/>
                <a:gd name="connsiteY12" fmla="*/ 190500 h 190500"/>
                <a:gd name="connsiteX13" fmla="*/ 71437 w 164306"/>
                <a:gd name="connsiteY13" fmla="*/ 159544 h 190500"/>
                <a:gd name="connsiteX14" fmla="*/ 71437 w 164306"/>
                <a:gd name="connsiteY14" fmla="*/ 185738 h 190500"/>
                <a:gd name="connsiteX15" fmla="*/ 0 w 164306"/>
                <a:gd name="connsiteY15" fmla="*/ 45244 h 190500"/>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71437 w 164306"/>
                <a:gd name="connsiteY13" fmla="*/ 185738 h 190500"/>
                <a:gd name="connsiteX14" fmla="*/ 0 w 164306"/>
                <a:gd name="connsiteY14" fmla="*/ 45244 h 190500"/>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5263"/>
                <a:gd name="connsiteX1" fmla="*/ 57150 w 164306"/>
                <a:gd name="connsiteY1" fmla="*/ 0 h 195263"/>
                <a:gd name="connsiteX2" fmla="*/ 164306 w 164306"/>
                <a:gd name="connsiteY2" fmla="*/ 107156 h 195263"/>
                <a:gd name="connsiteX3" fmla="*/ 159544 w 164306"/>
                <a:gd name="connsiteY3" fmla="*/ 128587 h 195263"/>
                <a:gd name="connsiteX4" fmla="*/ 126206 w 164306"/>
                <a:gd name="connsiteY4" fmla="*/ 104775 h 195263"/>
                <a:gd name="connsiteX5" fmla="*/ 157162 w 164306"/>
                <a:gd name="connsiteY5" fmla="*/ 169069 h 195263"/>
                <a:gd name="connsiteX6" fmla="*/ 150018 w 164306"/>
                <a:gd name="connsiteY6" fmla="*/ 169069 h 195263"/>
                <a:gd name="connsiteX7" fmla="*/ 116681 w 164306"/>
                <a:gd name="connsiteY7" fmla="*/ 128588 h 195263"/>
                <a:gd name="connsiteX8" fmla="*/ 140493 w 164306"/>
                <a:gd name="connsiteY8" fmla="*/ 190500 h 195263"/>
                <a:gd name="connsiteX9" fmla="*/ 140493 w 164306"/>
                <a:gd name="connsiteY9" fmla="*/ 190500 h 195263"/>
                <a:gd name="connsiteX10" fmla="*/ 102393 w 164306"/>
                <a:gd name="connsiteY10" fmla="*/ 152400 h 195263"/>
                <a:gd name="connsiteX11" fmla="*/ 109538 w 164306"/>
                <a:gd name="connsiteY11" fmla="*/ 183356 h 195263"/>
                <a:gd name="connsiteX12" fmla="*/ 71437 w 164306"/>
                <a:gd name="connsiteY12" fmla="*/ 159544 h 195263"/>
                <a:gd name="connsiteX13" fmla="*/ 80962 w 164306"/>
                <a:gd name="connsiteY13" fmla="*/ 195263 h 195263"/>
                <a:gd name="connsiteX14" fmla="*/ 0 w 164306"/>
                <a:gd name="connsiteY14" fmla="*/ 45244 h 195263"/>
                <a:gd name="connsiteX0" fmla="*/ 0 w 164306"/>
                <a:gd name="connsiteY0" fmla="*/ 45244 h 190500"/>
                <a:gd name="connsiteX1" fmla="*/ 57150 w 164306"/>
                <a:gd name="connsiteY1" fmla="*/ 0 h 190500"/>
                <a:gd name="connsiteX2" fmla="*/ 164306 w 164306"/>
                <a:gd name="connsiteY2" fmla="*/ 107156 h 190500"/>
                <a:gd name="connsiteX3" fmla="*/ 159544 w 164306"/>
                <a:gd name="connsiteY3" fmla="*/ 128587 h 190500"/>
                <a:gd name="connsiteX4" fmla="*/ 126206 w 164306"/>
                <a:gd name="connsiteY4" fmla="*/ 104775 h 190500"/>
                <a:gd name="connsiteX5" fmla="*/ 157162 w 164306"/>
                <a:gd name="connsiteY5" fmla="*/ 169069 h 190500"/>
                <a:gd name="connsiteX6" fmla="*/ 150018 w 164306"/>
                <a:gd name="connsiteY6" fmla="*/ 169069 h 190500"/>
                <a:gd name="connsiteX7" fmla="*/ 116681 w 164306"/>
                <a:gd name="connsiteY7" fmla="*/ 128588 h 190500"/>
                <a:gd name="connsiteX8" fmla="*/ 140493 w 164306"/>
                <a:gd name="connsiteY8" fmla="*/ 190500 h 190500"/>
                <a:gd name="connsiteX9" fmla="*/ 140493 w 164306"/>
                <a:gd name="connsiteY9" fmla="*/ 190500 h 190500"/>
                <a:gd name="connsiteX10" fmla="*/ 102393 w 164306"/>
                <a:gd name="connsiteY10" fmla="*/ 152400 h 190500"/>
                <a:gd name="connsiteX11" fmla="*/ 109538 w 164306"/>
                <a:gd name="connsiteY11" fmla="*/ 183356 h 190500"/>
                <a:gd name="connsiteX12" fmla="*/ 71437 w 164306"/>
                <a:gd name="connsiteY12" fmla="*/ 159544 h 190500"/>
                <a:gd name="connsiteX13" fmla="*/ 66675 w 164306"/>
                <a:gd name="connsiteY13" fmla="*/ 188119 h 190500"/>
                <a:gd name="connsiteX14" fmla="*/ 0 w 164306"/>
                <a:gd name="connsiteY14" fmla="*/ 45244 h 190500"/>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9538 w 164306"/>
                <a:gd name="connsiteY11" fmla="*/ 183356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40493 w 164306"/>
                <a:gd name="connsiteY9" fmla="*/ 190500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50018 w 164306"/>
                <a:gd name="connsiteY6" fmla="*/ 169069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7162 w 164306"/>
                <a:gd name="connsiteY5" fmla="*/ 169069 h 192882"/>
                <a:gd name="connsiteX6" fmla="*/ 161924 w 164306"/>
                <a:gd name="connsiteY6" fmla="*/ 161925 h 192882"/>
                <a:gd name="connsiteX7" fmla="*/ 116681 w 164306"/>
                <a:gd name="connsiteY7" fmla="*/ 128588 h 192882"/>
                <a:gd name="connsiteX8" fmla="*/ 140493 w 164306"/>
                <a:gd name="connsiteY8" fmla="*/ 190500 h 192882"/>
                <a:gd name="connsiteX9" fmla="*/ 109536 w 164306"/>
                <a:gd name="connsiteY9" fmla="*/ 166688 h 192882"/>
                <a:gd name="connsiteX10" fmla="*/ 102393 w 164306"/>
                <a:gd name="connsiteY10" fmla="*/ 152400 h 192882"/>
                <a:gd name="connsiteX11" fmla="*/ 104776 w 164306"/>
                <a:gd name="connsiteY11" fmla="*/ 190500 h 192882"/>
                <a:gd name="connsiteX12" fmla="*/ 71437 w 164306"/>
                <a:gd name="connsiteY12" fmla="*/ 159544 h 192882"/>
                <a:gd name="connsiteX13" fmla="*/ 73819 w 164306"/>
                <a:gd name="connsiteY13" fmla="*/ 192882 h 192882"/>
                <a:gd name="connsiteX14" fmla="*/ 0 w 164306"/>
                <a:gd name="connsiteY14" fmla="*/ 45244 h 192882"/>
                <a:gd name="connsiteX0" fmla="*/ 0 w 165012"/>
                <a:gd name="connsiteY0" fmla="*/ 45244 h 192882"/>
                <a:gd name="connsiteX1" fmla="*/ 57150 w 165012"/>
                <a:gd name="connsiteY1" fmla="*/ 0 h 192882"/>
                <a:gd name="connsiteX2" fmla="*/ 164306 w 165012"/>
                <a:gd name="connsiteY2" fmla="*/ 107156 h 192882"/>
                <a:gd name="connsiteX3" fmla="*/ 159544 w 165012"/>
                <a:gd name="connsiteY3" fmla="*/ 128587 h 192882"/>
                <a:gd name="connsiteX4" fmla="*/ 126206 w 165012"/>
                <a:gd name="connsiteY4" fmla="*/ 104775 h 192882"/>
                <a:gd name="connsiteX5" fmla="*/ 157162 w 165012"/>
                <a:gd name="connsiteY5" fmla="*/ 176213 h 192882"/>
                <a:gd name="connsiteX6" fmla="*/ 161924 w 165012"/>
                <a:gd name="connsiteY6" fmla="*/ 161925 h 192882"/>
                <a:gd name="connsiteX7" fmla="*/ 116681 w 165012"/>
                <a:gd name="connsiteY7" fmla="*/ 128588 h 192882"/>
                <a:gd name="connsiteX8" fmla="*/ 140493 w 165012"/>
                <a:gd name="connsiteY8" fmla="*/ 190500 h 192882"/>
                <a:gd name="connsiteX9" fmla="*/ 109536 w 165012"/>
                <a:gd name="connsiteY9" fmla="*/ 166688 h 192882"/>
                <a:gd name="connsiteX10" fmla="*/ 102393 w 165012"/>
                <a:gd name="connsiteY10" fmla="*/ 152400 h 192882"/>
                <a:gd name="connsiteX11" fmla="*/ 104776 w 165012"/>
                <a:gd name="connsiteY11" fmla="*/ 190500 h 192882"/>
                <a:gd name="connsiteX12" fmla="*/ 71437 w 165012"/>
                <a:gd name="connsiteY12" fmla="*/ 159544 h 192882"/>
                <a:gd name="connsiteX13" fmla="*/ 73819 w 165012"/>
                <a:gd name="connsiteY13" fmla="*/ 192882 h 192882"/>
                <a:gd name="connsiteX14" fmla="*/ 0 w 165012"/>
                <a:gd name="connsiteY14" fmla="*/ 45244 h 192882"/>
                <a:gd name="connsiteX0" fmla="*/ 0 w 174678"/>
                <a:gd name="connsiteY0" fmla="*/ 45244 h 192882"/>
                <a:gd name="connsiteX1" fmla="*/ 57150 w 174678"/>
                <a:gd name="connsiteY1" fmla="*/ 0 h 192882"/>
                <a:gd name="connsiteX2" fmla="*/ 164306 w 174678"/>
                <a:gd name="connsiteY2" fmla="*/ 107156 h 192882"/>
                <a:gd name="connsiteX3" fmla="*/ 159544 w 174678"/>
                <a:gd name="connsiteY3" fmla="*/ 128587 h 192882"/>
                <a:gd name="connsiteX4" fmla="*/ 126206 w 174678"/>
                <a:gd name="connsiteY4" fmla="*/ 104775 h 192882"/>
                <a:gd name="connsiteX5" fmla="*/ 157162 w 174678"/>
                <a:gd name="connsiteY5" fmla="*/ 176213 h 192882"/>
                <a:gd name="connsiteX6" fmla="*/ 161924 w 174678"/>
                <a:gd name="connsiteY6" fmla="*/ 161925 h 192882"/>
                <a:gd name="connsiteX7" fmla="*/ 116681 w 174678"/>
                <a:gd name="connsiteY7" fmla="*/ 128588 h 192882"/>
                <a:gd name="connsiteX8" fmla="*/ 140493 w 174678"/>
                <a:gd name="connsiteY8" fmla="*/ 190500 h 192882"/>
                <a:gd name="connsiteX9" fmla="*/ 109536 w 174678"/>
                <a:gd name="connsiteY9" fmla="*/ 166688 h 192882"/>
                <a:gd name="connsiteX10" fmla="*/ 102393 w 174678"/>
                <a:gd name="connsiteY10" fmla="*/ 152400 h 192882"/>
                <a:gd name="connsiteX11" fmla="*/ 104776 w 174678"/>
                <a:gd name="connsiteY11" fmla="*/ 190500 h 192882"/>
                <a:gd name="connsiteX12" fmla="*/ 71437 w 174678"/>
                <a:gd name="connsiteY12" fmla="*/ 159544 h 192882"/>
                <a:gd name="connsiteX13" fmla="*/ 73819 w 174678"/>
                <a:gd name="connsiteY13" fmla="*/ 192882 h 192882"/>
                <a:gd name="connsiteX14" fmla="*/ 0 w 174678"/>
                <a:gd name="connsiteY14" fmla="*/ 45244 h 192882"/>
                <a:gd name="connsiteX0" fmla="*/ 0 w 321102"/>
                <a:gd name="connsiteY0" fmla="*/ 45244 h 221905"/>
                <a:gd name="connsiteX1" fmla="*/ 57150 w 321102"/>
                <a:gd name="connsiteY1" fmla="*/ 0 h 221905"/>
                <a:gd name="connsiteX2" fmla="*/ 164306 w 321102"/>
                <a:gd name="connsiteY2" fmla="*/ 107156 h 221905"/>
                <a:gd name="connsiteX3" fmla="*/ 159544 w 321102"/>
                <a:gd name="connsiteY3" fmla="*/ 128587 h 221905"/>
                <a:gd name="connsiteX4" fmla="*/ 126206 w 321102"/>
                <a:gd name="connsiteY4" fmla="*/ 104775 h 221905"/>
                <a:gd name="connsiteX5" fmla="*/ 316706 w 321102"/>
                <a:gd name="connsiteY5" fmla="*/ 221456 h 221905"/>
                <a:gd name="connsiteX6" fmla="*/ 161924 w 321102"/>
                <a:gd name="connsiteY6" fmla="*/ 161925 h 221905"/>
                <a:gd name="connsiteX7" fmla="*/ 116681 w 321102"/>
                <a:gd name="connsiteY7" fmla="*/ 128588 h 221905"/>
                <a:gd name="connsiteX8" fmla="*/ 140493 w 321102"/>
                <a:gd name="connsiteY8" fmla="*/ 190500 h 221905"/>
                <a:gd name="connsiteX9" fmla="*/ 109536 w 321102"/>
                <a:gd name="connsiteY9" fmla="*/ 166688 h 221905"/>
                <a:gd name="connsiteX10" fmla="*/ 102393 w 321102"/>
                <a:gd name="connsiteY10" fmla="*/ 152400 h 221905"/>
                <a:gd name="connsiteX11" fmla="*/ 104776 w 321102"/>
                <a:gd name="connsiteY11" fmla="*/ 190500 h 221905"/>
                <a:gd name="connsiteX12" fmla="*/ 71437 w 321102"/>
                <a:gd name="connsiteY12" fmla="*/ 159544 h 221905"/>
                <a:gd name="connsiteX13" fmla="*/ 73819 w 321102"/>
                <a:gd name="connsiteY13" fmla="*/ 192882 h 221905"/>
                <a:gd name="connsiteX14" fmla="*/ 0 w 321102"/>
                <a:gd name="connsiteY14" fmla="*/ 45244 h 221905"/>
                <a:gd name="connsiteX0" fmla="*/ 0 w 317093"/>
                <a:gd name="connsiteY0" fmla="*/ 45244 h 227248"/>
                <a:gd name="connsiteX1" fmla="*/ 57150 w 317093"/>
                <a:gd name="connsiteY1" fmla="*/ 0 h 227248"/>
                <a:gd name="connsiteX2" fmla="*/ 164306 w 317093"/>
                <a:gd name="connsiteY2" fmla="*/ 107156 h 227248"/>
                <a:gd name="connsiteX3" fmla="*/ 159544 w 317093"/>
                <a:gd name="connsiteY3" fmla="*/ 128587 h 227248"/>
                <a:gd name="connsiteX4" fmla="*/ 126206 w 317093"/>
                <a:gd name="connsiteY4" fmla="*/ 104775 h 227248"/>
                <a:gd name="connsiteX5" fmla="*/ 316706 w 317093"/>
                <a:gd name="connsiteY5" fmla="*/ 221456 h 227248"/>
                <a:gd name="connsiteX6" fmla="*/ 161924 w 317093"/>
                <a:gd name="connsiteY6" fmla="*/ 161925 h 227248"/>
                <a:gd name="connsiteX7" fmla="*/ 116681 w 317093"/>
                <a:gd name="connsiteY7" fmla="*/ 128588 h 227248"/>
                <a:gd name="connsiteX8" fmla="*/ 140493 w 317093"/>
                <a:gd name="connsiteY8" fmla="*/ 190500 h 227248"/>
                <a:gd name="connsiteX9" fmla="*/ 109536 w 317093"/>
                <a:gd name="connsiteY9" fmla="*/ 166688 h 227248"/>
                <a:gd name="connsiteX10" fmla="*/ 102393 w 317093"/>
                <a:gd name="connsiteY10" fmla="*/ 152400 h 227248"/>
                <a:gd name="connsiteX11" fmla="*/ 104776 w 317093"/>
                <a:gd name="connsiteY11" fmla="*/ 190500 h 227248"/>
                <a:gd name="connsiteX12" fmla="*/ 71437 w 317093"/>
                <a:gd name="connsiteY12" fmla="*/ 159544 h 227248"/>
                <a:gd name="connsiteX13" fmla="*/ 73819 w 317093"/>
                <a:gd name="connsiteY13" fmla="*/ 192882 h 227248"/>
                <a:gd name="connsiteX14" fmla="*/ 0 w 317093"/>
                <a:gd name="connsiteY14" fmla="*/ 45244 h 227248"/>
                <a:gd name="connsiteX0" fmla="*/ 0 w 298084"/>
                <a:gd name="connsiteY0" fmla="*/ 45244 h 211648"/>
                <a:gd name="connsiteX1" fmla="*/ 57150 w 298084"/>
                <a:gd name="connsiteY1" fmla="*/ 0 h 211648"/>
                <a:gd name="connsiteX2" fmla="*/ 164306 w 298084"/>
                <a:gd name="connsiteY2" fmla="*/ 107156 h 211648"/>
                <a:gd name="connsiteX3" fmla="*/ 159544 w 298084"/>
                <a:gd name="connsiteY3" fmla="*/ 128587 h 211648"/>
                <a:gd name="connsiteX4" fmla="*/ 126206 w 298084"/>
                <a:gd name="connsiteY4" fmla="*/ 104775 h 211648"/>
                <a:gd name="connsiteX5" fmla="*/ 297656 w 298084"/>
                <a:gd name="connsiteY5" fmla="*/ 204788 h 211648"/>
                <a:gd name="connsiteX6" fmla="*/ 161924 w 298084"/>
                <a:gd name="connsiteY6" fmla="*/ 161925 h 211648"/>
                <a:gd name="connsiteX7" fmla="*/ 116681 w 298084"/>
                <a:gd name="connsiteY7" fmla="*/ 128588 h 211648"/>
                <a:gd name="connsiteX8" fmla="*/ 140493 w 298084"/>
                <a:gd name="connsiteY8" fmla="*/ 190500 h 211648"/>
                <a:gd name="connsiteX9" fmla="*/ 109536 w 298084"/>
                <a:gd name="connsiteY9" fmla="*/ 166688 h 211648"/>
                <a:gd name="connsiteX10" fmla="*/ 102393 w 298084"/>
                <a:gd name="connsiteY10" fmla="*/ 152400 h 211648"/>
                <a:gd name="connsiteX11" fmla="*/ 104776 w 298084"/>
                <a:gd name="connsiteY11" fmla="*/ 190500 h 211648"/>
                <a:gd name="connsiteX12" fmla="*/ 71437 w 298084"/>
                <a:gd name="connsiteY12" fmla="*/ 159544 h 211648"/>
                <a:gd name="connsiteX13" fmla="*/ 73819 w 298084"/>
                <a:gd name="connsiteY13" fmla="*/ 192882 h 211648"/>
                <a:gd name="connsiteX14" fmla="*/ 0 w 298084"/>
                <a:gd name="connsiteY14" fmla="*/ 45244 h 211648"/>
                <a:gd name="connsiteX0" fmla="*/ 0 w 224568"/>
                <a:gd name="connsiteY0" fmla="*/ 45244 h 205093"/>
                <a:gd name="connsiteX1" fmla="*/ 57150 w 224568"/>
                <a:gd name="connsiteY1" fmla="*/ 0 h 205093"/>
                <a:gd name="connsiteX2" fmla="*/ 164306 w 224568"/>
                <a:gd name="connsiteY2" fmla="*/ 107156 h 205093"/>
                <a:gd name="connsiteX3" fmla="*/ 159544 w 224568"/>
                <a:gd name="connsiteY3" fmla="*/ 128587 h 205093"/>
                <a:gd name="connsiteX4" fmla="*/ 126206 w 224568"/>
                <a:gd name="connsiteY4" fmla="*/ 104775 h 205093"/>
                <a:gd name="connsiteX5" fmla="*/ 223837 w 224568"/>
                <a:gd name="connsiteY5" fmla="*/ 197644 h 205093"/>
                <a:gd name="connsiteX6" fmla="*/ 161924 w 224568"/>
                <a:gd name="connsiteY6" fmla="*/ 161925 h 205093"/>
                <a:gd name="connsiteX7" fmla="*/ 116681 w 224568"/>
                <a:gd name="connsiteY7" fmla="*/ 128588 h 205093"/>
                <a:gd name="connsiteX8" fmla="*/ 140493 w 224568"/>
                <a:gd name="connsiteY8" fmla="*/ 190500 h 205093"/>
                <a:gd name="connsiteX9" fmla="*/ 109536 w 224568"/>
                <a:gd name="connsiteY9" fmla="*/ 166688 h 205093"/>
                <a:gd name="connsiteX10" fmla="*/ 102393 w 224568"/>
                <a:gd name="connsiteY10" fmla="*/ 152400 h 205093"/>
                <a:gd name="connsiteX11" fmla="*/ 104776 w 224568"/>
                <a:gd name="connsiteY11" fmla="*/ 190500 h 205093"/>
                <a:gd name="connsiteX12" fmla="*/ 71437 w 224568"/>
                <a:gd name="connsiteY12" fmla="*/ 159544 h 205093"/>
                <a:gd name="connsiteX13" fmla="*/ 73819 w 224568"/>
                <a:gd name="connsiteY13" fmla="*/ 192882 h 205093"/>
                <a:gd name="connsiteX14" fmla="*/ 0 w 224568"/>
                <a:gd name="connsiteY14" fmla="*/ 45244 h 205093"/>
                <a:gd name="connsiteX0" fmla="*/ 0 w 224725"/>
                <a:gd name="connsiteY0" fmla="*/ 45244 h 197793"/>
                <a:gd name="connsiteX1" fmla="*/ 57150 w 224725"/>
                <a:gd name="connsiteY1" fmla="*/ 0 h 197793"/>
                <a:gd name="connsiteX2" fmla="*/ 164306 w 224725"/>
                <a:gd name="connsiteY2" fmla="*/ 107156 h 197793"/>
                <a:gd name="connsiteX3" fmla="*/ 159544 w 224725"/>
                <a:gd name="connsiteY3" fmla="*/ 128587 h 197793"/>
                <a:gd name="connsiteX4" fmla="*/ 126206 w 224725"/>
                <a:gd name="connsiteY4" fmla="*/ 104775 h 197793"/>
                <a:gd name="connsiteX5" fmla="*/ 223837 w 224725"/>
                <a:gd name="connsiteY5" fmla="*/ 197644 h 197793"/>
                <a:gd name="connsiteX6" fmla="*/ 161924 w 224725"/>
                <a:gd name="connsiteY6" fmla="*/ 161925 h 197793"/>
                <a:gd name="connsiteX7" fmla="*/ 116681 w 224725"/>
                <a:gd name="connsiteY7" fmla="*/ 128588 h 197793"/>
                <a:gd name="connsiteX8" fmla="*/ 140493 w 224725"/>
                <a:gd name="connsiteY8" fmla="*/ 190500 h 197793"/>
                <a:gd name="connsiteX9" fmla="*/ 109536 w 224725"/>
                <a:gd name="connsiteY9" fmla="*/ 166688 h 197793"/>
                <a:gd name="connsiteX10" fmla="*/ 102393 w 224725"/>
                <a:gd name="connsiteY10" fmla="*/ 152400 h 197793"/>
                <a:gd name="connsiteX11" fmla="*/ 104776 w 224725"/>
                <a:gd name="connsiteY11" fmla="*/ 190500 h 197793"/>
                <a:gd name="connsiteX12" fmla="*/ 71437 w 224725"/>
                <a:gd name="connsiteY12" fmla="*/ 159544 h 197793"/>
                <a:gd name="connsiteX13" fmla="*/ 73819 w 224725"/>
                <a:gd name="connsiteY13" fmla="*/ 192882 h 197793"/>
                <a:gd name="connsiteX14" fmla="*/ 0 w 224725"/>
                <a:gd name="connsiteY14" fmla="*/ 45244 h 197793"/>
                <a:gd name="connsiteX0" fmla="*/ 0 w 223858"/>
                <a:gd name="connsiteY0" fmla="*/ 45244 h 197802"/>
                <a:gd name="connsiteX1" fmla="*/ 57150 w 223858"/>
                <a:gd name="connsiteY1" fmla="*/ 0 h 197802"/>
                <a:gd name="connsiteX2" fmla="*/ 164306 w 223858"/>
                <a:gd name="connsiteY2" fmla="*/ 107156 h 197802"/>
                <a:gd name="connsiteX3" fmla="*/ 159544 w 223858"/>
                <a:gd name="connsiteY3" fmla="*/ 128587 h 197802"/>
                <a:gd name="connsiteX4" fmla="*/ 126206 w 223858"/>
                <a:gd name="connsiteY4" fmla="*/ 104775 h 197802"/>
                <a:gd name="connsiteX5" fmla="*/ 223837 w 223858"/>
                <a:gd name="connsiteY5" fmla="*/ 197644 h 197802"/>
                <a:gd name="connsiteX6" fmla="*/ 116681 w 223858"/>
                <a:gd name="connsiteY6" fmla="*/ 128588 h 197802"/>
                <a:gd name="connsiteX7" fmla="*/ 140493 w 223858"/>
                <a:gd name="connsiteY7" fmla="*/ 190500 h 197802"/>
                <a:gd name="connsiteX8" fmla="*/ 109536 w 223858"/>
                <a:gd name="connsiteY8" fmla="*/ 166688 h 197802"/>
                <a:gd name="connsiteX9" fmla="*/ 102393 w 223858"/>
                <a:gd name="connsiteY9" fmla="*/ 152400 h 197802"/>
                <a:gd name="connsiteX10" fmla="*/ 104776 w 223858"/>
                <a:gd name="connsiteY10" fmla="*/ 190500 h 197802"/>
                <a:gd name="connsiteX11" fmla="*/ 71437 w 223858"/>
                <a:gd name="connsiteY11" fmla="*/ 159544 h 197802"/>
                <a:gd name="connsiteX12" fmla="*/ 73819 w 223858"/>
                <a:gd name="connsiteY12" fmla="*/ 192882 h 197802"/>
                <a:gd name="connsiteX13" fmla="*/ 0 w 223858"/>
                <a:gd name="connsiteY13" fmla="*/ 45244 h 197802"/>
                <a:gd name="connsiteX0" fmla="*/ 0 w 169122"/>
                <a:gd name="connsiteY0" fmla="*/ 45244 h 192882"/>
                <a:gd name="connsiteX1" fmla="*/ 57150 w 169122"/>
                <a:gd name="connsiteY1" fmla="*/ 0 h 192882"/>
                <a:gd name="connsiteX2" fmla="*/ 164306 w 169122"/>
                <a:gd name="connsiteY2" fmla="*/ 107156 h 192882"/>
                <a:gd name="connsiteX3" fmla="*/ 159544 w 169122"/>
                <a:gd name="connsiteY3" fmla="*/ 128587 h 192882"/>
                <a:gd name="connsiteX4" fmla="*/ 126206 w 169122"/>
                <a:gd name="connsiteY4" fmla="*/ 104775 h 192882"/>
                <a:gd name="connsiteX5" fmla="*/ 169069 w 169122"/>
                <a:gd name="connsiteY5" fmla="*/ 164307 h 192882"/>
                <a:gd name="connsiteX6" fmla="*/ 116681 w 169122"/>
                <a:gd name="connsiteY6" fmla="*/ 128588 h 192882"/>
                <a:gd name="connsiteX7" fmla="*/ 140493 w 169122"/>
                <a:gd name="connsiteY7" fmla="*/ 190500 h 192882"/>
                <a:gd name="connsiteX8" fmla="*/ 109536 w 169122"/>
                <a:gd name="connsiteY8" fmla="*/ 166688 h 192882"/>
                <a:gd name="connsiteX9" fmla="*/ 102393 w 169122"/>
                <a:gd name="connsiteY9" fmla="*/ 152400 h 192882"/>
                <a:gd name="connsiteX10" fmla="*/ 104776 w 169122"/>
                <a:gd name="connsiteY10" fmla="*/ 190500 h 192882"/>
                <a:gd name="connsiteX11" fmla="*/ 71437 w 169122"/>
                <a:gd name="connsiteY11" fmla="*/ 159544 h 192882"/>
                <a:gd name="connsiteX12" fmla="*/ 73819 w 169122"/>
                <a:gd name="connsiteY12" fmla="*/ 192882 h 192882"/>
                <a:gd name="connsiteX13" fmla="*/ 0 w 169122"/>
                <a:gd name="connsiteY13" fmla="*/ 45244 h 192882"/>
                <a:gd name="connsiteX0" fmla="*/ 0 w 223859"/>
                <a:gd name="connsiteY0" fmla="*/ 45244 h 197803"/>
                <a:gd name="connsiteX1" fmla="*/ 57150 w 223859"/>
                <a:gd name="connsiteY1" fmla="*/ 0 h 197803"/>
                <a:gd name="connsiteX2" fmla="*/ 164306 w 223859"/>
                <a:gd name="connsiteY2" fmla="*/ 107156 h 197803"/>
                <a:gd name="connsiteX3" fmla="*/ 159544 w 223859"/>
                <a:gd name="connsiteY3" fmla="*/ 128587 h 197803"/>
                <a:gd name="connsiteX4" fmla="*/ 126206 w 223859"/>
                <a:gd name="connsiteY4" fmla="*/ 104775 h 197803"/>
                <a:gd name="connsiteX5" fmla="*/ 223838 w 223859"/>
                <a:gd name="connsiteY5" fmla="*/ 197645 h 197803"/>
                <a:gd name="connsiteX6" fmla="*/ 116681 w 223859"/>
                <a:gd name="connsiteY6" fmla="*/ 128588 h 197803"/>
                <a:gd name="connsiteX7" fmla="*/ 140493 w 223859"/>
                <a:gd name="connsiteY7" fmla="*/ 190500 h 197803"/>
                <a:gd name="connsiteX8" fmla="*/ 109536 w 223859"/>
                <a:gd name="connsiteY8" fmla="*/ 166688 h 197803"/>
                <a:gd name="connsiteX9" fmla="*/ 102393 w 223859"/>
                <a:gd name="connsiteY9" fmla="*/ 152400 h 197803"/>
                <a:gd name="connsiteX10" fmla="*/ 104776 w 223859"/>
                <a:gd name="connsiteY10" fmla="*/ 190500 h 197803"/>
                <a:gd name="connsiteX11" fmla="*/ 71437 w 223859"/>
                <a:gd name="connsiteY11" fmla="*/ 159544 h 197803"/>
                <a:gd name="connsiteX12" fmla="*/ 73819 w 223859"/>
                <a:gd name="connsiteY12" fmla="*/ 192882 h 197803"/>
                <a:gd name="connsiteX13" fmla="*/ 0 w 223859"/>
                <a:gd name="connsiteY13" fmla="*/ 45244 h 197803"/>
                <a:gd name="connsiteX0" fmla="*/ 0 w 211956"/>
                <a:gd name="connsiteY0" fmla="*/ 45244 h 226334"/>
                <a:gd name="connsiteX1" fmla="*/ 57150 w 211956"/>
                <a:gd name="connsiteY1" fmla="*/ 0 h 226334"/>
                <a:gd name="connsiteX2" fmla="*/ 164306 w 211956"/>
                <a:gd name="connsiteY2" fmla="*/ 107156 h 226334"/>
                <a:gd name="connsiteX3" fmla="*/ 159544 w 211956"/>
                <a:gd name="connsiteY3" fmla="*/ 128587 h 226334"/>
                <a:gd name="connsiteX4" fmla="*/ 126206 w 211956"/>
                <a:gd name="connsiteY4" fmla="*/ 104775 h 226334"/>
                <a:gd name="connsiteX5" fmla="*/ 211932 w 211956"/>
                <a:gd name="connsiteY5" fmla="*/ 226220 h 226334"/>
                <a:gd name="connsiteX6" fmla="*/ 116681 w 211956"/>
                <a:gd name="connsiteY6" fmla="*/ 128588 h 226334"/>
                <a:gd name="connsiteX7" fmla="*/ 140493 w 211956"/>
                <a:gd name="connsiteY7" fmla="*/ 190500 h 226334"/>
                <a:gd name="connsiteX8" fmla="*/ 109536 w 211956"/>
                <a:gd name="connsiteY8" fmla="*/ 166688 h 226334"/>
                <a:gd name="connsiteX9" fmla="*/ 102393 w 211956"/>
                <a:gd name="connsiteY9" fmla="*/ 152400 h 226334"/>
                <a:gd name="connsiteX10" fmla="*/ 104776 w 211956"/>
                <a:gd name="connsiteY10" fmla="*/ 190500 h 226334"/>
                <a:gd name="connsiteX11" fmla="*/ 71437 w 211956"/>
                <a:gd name="connsiteY11" fmla="*/ 159544 h 226334"/>
                <a:gd name="connsiteX12" fmla="*/ 73819 w 211956"/>
                <a:gd name="connsiteY12" fmla="*/ 192882 h 226334"/>
                <a:gd name="connsiteX13" fmla="*/ 0 w 211956"/>
                <a:gd name="connsiteY13" fmla="*/ 45244 h 226334"/>
                <a:gd name="connsiteX0" fmla="*/ 0 w 218024"/>
                <a:gd name="connsiteY0" fmla="*/ 45244 h 226240"/>
                <a:gd name="connsiteX1" fmla="*/ 57150 w 218024"/>
                <a:gd name="connsiteY1" fmla="*/ 0 h 226240"/>
                <a:gd name="connsiteX2" fmla="*/ 164306 w 218024"/>
                <a:gd name="connsiteY2" fmla="*/ 107156 h 226240"/>
                <a:gd name="connsiteX3" fmla="*/ 159544 w 218024"/>
                <a:gd name="connsiteY3" fmla="*/ 128587 h 226240"/>
                <a:gd name="connsiteX4" fmla="*/ 126206 w 218024"/>
                <a:gd name="connsiteY4" fmla="*/ 104775 h 226240"/>
                <a:gd name="connsiteX5" fmla="*/ 211932 w 218024"/>
                <a:gd name="connsiteY5" fmla="*/ 226220 h 226240"/>
                <a:gd name="connsiteX6" fmla="*/ 116681 w 218024"/>
                <a:gd name="connsiteY6" fmla="*/ 128588 h 226240"/>
                <a:gd name="connsiteX7" fmla="*/ 140493 w 218024"/>
                <a:gd name="connsiteY7" fmla="*/ 190500 h 226240"/>
                <a:gd name="connsiteX8" fmla="*/ 109536 w 218024"/>
                <a:gd name="connsiteY8" fmla="*/ 166688 h 226240"/>
                <a:gd name="connsiteX9" fmla="*/ 102393 w 218024"/>
                <a:gd name="connsiteY9" fmla="*/ 152400 h 226240"/>
                <a:gd name="connsiteX10" fmla="*/ 104776 w 218024"/>
                <a:gd name="connsiteY10" fmla="*/ 190500 h 226240"/>
                <a:gd name="connsiteX11" fmla="*/ 71437 w 218024"/>
                <a:gd name="connsiteY11" fmla="*/ 159544 h 226240"/>
                <a:gd name="connsiteX12" fmla="*/ 73819 w 218024"/>
                <a:gd name="connsiteY12" fmla="*/ 192882 h 226240"/>
                <a:gd name="connsiteX13" fmla="*/ 0 w 218024"/>
                <a:gd name="connsiteY13" fmla="*/ 45244 h 226240"/>
                <a:gd name="connsiteX0" fmla="*/ 0 w 211230"/>
                <a:gd name="connsiteY0" fmla="*/ 45244 h 228620"/>
                <a:gd name="connsiteX1" fmla="*/ 57150 w 211230"/>
                <a:gd name="connsiteY1" fmla="*/ 0 h 228620"/>
                <a:gd name="connsiteX2" fmla="*/ 164306 w 211230"/>
                <a:gd name="connsiteY2" fmla="*/ 107156 h 228620"/>
                <a:gd name="connsiteX3" fmla="*/ 159544 w 211230"/>
                <a:gd name="connsiteY3" fmla="*/ 128587 h 228620"/>
                <a:gd name="connsiteX4" fmla="*/ 126206 w 211230"/>
                <a:gd name="connsiteY4" fmla="*/ 104775 h 228620"/>
                <a:gd name="connsiteX5" fmla="*/ 204788 w 211230"/>
                <a:gd name="connsiteY5" fmla="*/ 228601 h 228620"/>
                <a:gd name="connsiteX6" fmla="*/ 116681 w 211230"/>
                <a:gd name="connsiteY6" fmla="*/ 128588 h 228620"/>
                <a:gd name="connsiteX7" fmla="*/ 140493 w 211230"/>
                <a:gd name="connsiteY7" fmla="*/ 190500 h 228620"/>
                <a:gd name="connsiteX8" fmla="*/ 109536 w 211230"/>
                <a:gd name="connsiteY8" fmla="*/ 166688 h 228620"/>
                <a:gd name="connsiteX9" fmla="*/ 102393 w 211230"/>
                <a:gd name="connsiteY9" fmla="*/ 152400 h 228620"/>
                <a:gd name="connsiteX10" fmla="*/ 104776 w 211230"/>
                <a:gd name="connsiteY10" fmla="*/ 190500 h 228620"/>
                <a:gd name="connsiteX11" fmla="*/ 71437 w 211230"/>
                <a:gd name="connsiteY11" fmla="*/ 159544 h 228620"/>
                <a:gd name="connsiteX12" fmla="*/ 73819 w 211230"/>
                <a:gd name="connsiteY12" fmla="*/ 192882 h 228620"/>
                <a:gd name="connsiteX13" fmla="*/ 0 w 211230"/>
                <a:gd name="connsiteY13" fmla="*/ 45244 h 228620"/>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8119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47637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82405"/>
                <a:gd name="connsiteY0" fmla="*/ 45244 h 192882"/>
                <a:gd name="connsiteX1" fmla="*/ 57150 w 182405"/>
                <a:gd name="connsiteY1" fmla="*/ 0 h 192882"/>
                <a:gd name="connsiteX2" fmla="*/ 164306 w 182405"/>
                <a:gd name="connsiteY2" fmla="*/ 107156 h 192882"/>
                <a:gd name="connsiteX3" fmla="*/ 159544 w 182405"/>
                <a:gd name="connsiteY3" fmla="*/ 128587 h 192882"/>
                <a:gd name="connsiteX4" fmla="*/ 126206 w 182405"/>
                <a:gd name="connsiteY4" fmla="*/ 104775 h 192882"/>
                <a:gd name="connsiteX5" fmla="*/ 173831 w 182405"/>
                <a:gd name="connsiteY5" fmla="*/ 180975 h 192882"/>
                <a:gd name="connsiteX6" fmla="*/ 116681 w 182405"/>
                <a:gd name="connsiteY6" fmla="*/ 128588 h 192882"/>
                <a:gd name="connsiteX7" fmla="*/ 140493 w 182405"/>
                <a:gd name="connsiteY7" fmla="*/ 190500 h 192882"/>
                <a:gd name="connsiteX8" fmla="*/ 109536 w 182405"/>
                <a:gd name="connsiteY8" fmla="*/ 166688 h 192882"/>
                <a:gd name="connsiteX9" fmla="*/ 102393 w 182405"/>
                <a:gd name="connsiteY9" fmla="*/ 152400 h 192882"/>
                <a:gd name="connsiteX10" fmla="*/ 104776 w 182405"/>
                <a:gd name="connsiteY10" fmla="*/ 190500 h 192882"/>
                <a:gd name="connsiteX11" fmla="*/ 71437 w 182405"/>
                <a:gd name="connsiteY11" fmla="*/ 159544 h 192882"/>
                <a:gd name="connsiteX12" fmla="*/ 73819 w 182405"/>
                <a:gd name="connsiteY12" fmla="*/ 192882 h 192882"/>
                <a:gd name="connsiteX13" fmla="*/ 0 w 182405"/>
                <a:gd name="connsiteY13" fmla="*/ 45244 h 192882"/>
                <a:gd name="connsiteX0" fmla="*/ 0 w 175966"/>
                <a:gd name="connsiteY0" fmla="*/ 45244 h 192882"/>
                <a:gd name="connsiteX1" fmla="*/ 57150 w 175966"/>
                <a:gd name="connsiteY1" fmla="*/ 0 h 192882"/>
                <a:gd name="connsiteX2" fmla="*/ 164306 w 175966"/>
                <a:gd name="connsiteY2" fmla="*/ 107156 h 192882"/>
                <a:gd name="connsiteX3" fmla="*/ 159544 w 175966"/>
                <a:gd name="connsiteY3" fmla="*/ 128587 h 192882"/>
                <a:gd name="connsiteX4" fmla="*/ 126206 w 175966"/>
                <a:gd name="connsiteY4" fmla="*/ 104775 h 192882"/>
                <a:gd name="connsiteX5" fmla="*/ 166688 w 175966"/>
                <a:gd name="connsiteY5" fmla="*/ 176212 h 192882"/>
                <a:gd name="connsiteX6" fmla="*/ 116681 w 175966"/>
                <a:gd name="connsiteY6" fmla="*/ 128588 h 192882"/>
                <a:gd name="connsiteX7" fmla="*/ 140493 w 175966"/>
                <a:gd name="connsiteY7" fmla="*/ 190500 h 192882"/>
                <a:gd name="connsiteX8" fmla="*/ 109536 w 175966"/>
                <a:gd name="connsiteY8" fmla="*/ 166688 h 192882"/>
                <a:gd name="connsiteX9" fmla="*/ 102393 w 175966"/>
                <a:gd name="connsiteY9" fmla="*/ 152400 h 192882"/>
                <a:gd name="connsiteX10" fmla="*/ 104776 w 175966"/>
                <a:gd name="connsiteY10" fmla="*/ 190500 h 192882"/>
                <a:gd name="connsiteX11" fmla="*/ 71437 w 175966"/>
                <a:gd name="connsiteY11" fmla="*/ 159544 h 192882"/>
                <a:gd name="connsiteX12" fmla="*/ 73819 w 175966"/>
                <a:gd name="connsiteY12" fmla="*/ 192882 h 192882"/>
                <a:gd name="connsiteX13" fmla="*/ 0 w 175966"/>
                <a:gd name="connsiteY13" fmla="*/ 45244 h 192882"/>
                <a:gd name="connsiteX0" fmla="*/ 0 w 167424"/>
                <a:gd name="connsiteY0" fmla="*/ 45244 h 192882"/>
                <a:gd name="connsiteX1" fmla="*/ 57150 w 167424"/>
                <a:gd name="connsiteY1" fmla="*/ 0 h 192882"/>
                <a:gd name="connsiteX2" fmla="*/ 164306 w 167424"/>
                <a:gd name="connsiteY2" fmla="*/ 107156 h 192882"/>
                <a:gd name="connsiteX3" fmla="*/ 159544 w 167424"/>
                <a:gd name="connsiteY3" fmla="*/ 128587 h 192882"/>
                <a:gd name="connsiteX4" fmla="*/ 126206 w 167424"/>
                <a:gd name="connsiteY4" fmla="*/ 104775 h 192882"/>
                <a:gd name="connsiteX5" fmla="*/ 166688 w 167424"/>
                <a:gd name="connsiteY5" fmla="*/ 176212 h 192882"/>
                <a:gd name="connsiteX6" fmla="*/ 116681 w 167424"/>
                <a:gd name="connsiteY6" fmla="*/ 128588 h 192882"/>
                <a:gd name="connsiteX7" fmla="*/ 140493 w 167424"/>
                <a:gd name="connsiteY7" fmla="*/ 190500 h 192882"/>
                <a:gd name="connsiteX8" fmla="*/ 109536 w 167424"/>
                <a:gd name="connsiteY8" fmla="*/ 166688 h 192882"/>
                <a:gd name="connsiteX9" fmla="*/ 102393 w 167424"/>
                <a:gd name="connsiteY9" fmla="*/ 152400 h 192882"/>
                <a:gd name="connsiteX10" fmla="*/ 104776 w 167424"/>
                <a:gd name="connsiteY10" fmla="*/ 190500 h 192882"/>
                <a:gd name="connsiteX11" fmla="*/ 71437 w 167424"/>
                <a:gd name="connsiteY11" fmla="*/ 159544 h 192882"/>
                <a:gd name="connsiteX12" fmla="*/ 73819 w 167424"/>
                <a:gd name="connsiteY12" fmla="*/ 192882 h 192882"/>
                <a:gd name="connsiteX13" fmla="*/ 0 w 167424"/>
                <a:gd name="connsiteY13" fmla="*/ 45244 h 192882"/>
                <a:gd name="connsiteX0" fmla="*/ 0 w 164306"/>
                <a:gd name="connsiteY0" fmla="*/ 45244 h 192882"/>
                <a:gd name="connsiteX1" fmla="*/ 57150 w 164306"/>
                <a:gd name="connsiteY1" fmla="*/ 0 h 192882"/>
                <a:gd name="connsiteX2" fmla="*/ 164306 w 164306"/>
                <a:gd name="connsiteY2" fmla="*/ 107156 h 192882"/>
                <a:gd name="connsiteX3" fmla="*/ 159544 w 164306"/>
                <a:gd name="connsiteY3" fmla="*/ 128587 h 192882"/>
                <a:gd name="connsiteX4" fmla="*/ 126206 w 164306"/>
                <a:gd name="connsiteY4" fmla="*/ 104775 h 192882"/>
                <a:gd name="connsiteX5" fmla="*/ 159544 w 164306"/>
                <a:gd name="connsiteY5" fmla="*/ 188119 h 192882"/>
                <a:gd name="connsiteX6" fmla="*/ 116681 w 164306"/>
                <a:gd name="connsiteY6" fmla="*/ 128588 h 192882"/>
                <a:gd name="connsiteX7" fmla="*/ 140493 w 164306"/>
                <a:gd name="connsiteY7" fmla="*/ 190500 h 192882"/>
                <a:gd name="connsiteX8" fmla="*/ 109536 w 164306"/>
                <a:gd name="connsiteY8" fmla="*/ 166688 h 192882"/>
                <a:gd name="connsiteX9" fmla="*/ 102393 w 164306"/>
                <a:gd name="connsiteY9" fmla="*/ 152400 h 192882"/>
                <a:gd name="connsiteX10" fmla="*/ 104776 w 164306"/>
                <a:gd name="connsiteY10" fmla="*/ 190500 h 192882"/>
                <a:gd name="connsiteX11" fmla="*/ 71437 w 164306"/>
                <a:gd name="connsiteY11" fmla="*/ 159544 h 192882"/>
                <a:gd name="connsiteX12" fmla="*/ 73819 w 164306"/>
                <a:gd name="connsiteY12" fmla="*/ 192882 h 192882"/>
                <a:gd name="connsiteX13" fmla="*/ 0 w 164306"/>
                <a:gd name="connsiteY13" fmla="*/ 45244 h 192882"/>
                <a:gd name="connsiteX0" fmla="*/ 0 w 169765"/>
                <a:gd name="connsiteY0" fmla="*/ 45244 h 192882"/>
                <a:gd name="connsiteX1" fmla="*/ 57150 w 169765"/>
                <a:gd name="connsiteY1" fmla="*/ 0 h 192882"/>
                <a:gd name="connsiteX2" fmla="*/ 164306 w 169765"/>
                <a:gd name="connsiteY2" fmla="*/ 107156 h 192882"/>
                <a:gd name="connsiteX3" fmla="*/ 159544 w 169765"/>
                <a:gd name="connsiteY3" fmla="*/ 128587 h 192882"/>
                <a:gd name="connsiteX4" fmla="*/ 126206 w 169765"/>
                <a:gd name="connsiteY4" fmla="*/ 104775 h 192882"/>
                <a:gd name="connsiteX5" fmla="*/ 169069 w 169765"/>
                <a:gd name="connsiteY5" fmla="*/ 178594 h 192882"/>
                <a:gd name="connsiteX6" fmla="*/ 116681 w 169765"/>
                <a:gd name="connsiteY6" fmla="*/ 128588 h 192882"/>
                <a:gd name="connsiteX7" fmla="*/ 140493 w 169765"/>
                <a:gd name="connsiteY7" fmla="*/ 190500 h 192882"/>
                <a:gd name="connsiteX8" fmla="*/ 109536 w 169765"/>
                <a:gd name="connsiteY8" fmla="*/ 166688 h 192882"/>
                <a:gd name="connsiteX9" fmla="*/ 102393 w 169765"/>
                <a:gd name="connsiteY9" fmla="*/ 152400 h 192882"/>
                <a:gd name="connsiteX10" fmla="*/ 104776 w 169765"/>
                <a:gd name="connsiteY10" fmla="*/ 190500 h 192882"/>
                <a:gd name="connsiteX11" fmla="*/ 71437 w 169765"/>
                <a:gd name="connsiteY11" fmla="*/ 159544 h 192882"/>
                <a:gd name="connsiteX12" fmla="*/ 73819 w 169765"/>
                <a:gd name="connsiteY12" fmla="*/ 192882 h 192882"/>
                <a:gd name="connsiteX13" fmla="*/ 0 w 169765"/>
                <a:gd name="connsiteY13" fmla="*/ 45244 h 192882"/>
                <a:gd name="connsiteX0" fmla="*/ 0 w 209911"/>
                <a:gd name="connsiteY0" fmla="*/ 45244 h 192882"/>
                <a:gd name="connsiteX1" fmla="*/ 57150 w 209911"/>
                <a:gd name="connsiteY1" fmla="*/ 0 h 192882"/>
                <a:gd name="connsiteX2" fmla="*/ 164306 w 209911"/>
                <a:gd name="connsiteY2" fmla="*/ 107156 h 192882"/>
                <a:gd name="connsiteX3" fmla="*/ 159544 w 209911"/>
                <a:gd name="connsiteY3" fmla="*/ 128587 h 192882"/>
                <a:gd name="connsiteX4" fmla="*/ 126206 w 209911"/>
                <a:gd name="connsiteY4" fmla="*/ 104775 h 192882"/>
                <a:gd name="connsiteX5" fmla="*/ 209550 w 209911"/>
                <a:gd name="connsiteY5" fmla="*/ 180975 h 192882"/>
                <a:gd name="connsiteX6" fmla="*/ 116681 w 209911"/>
                <a:gd name="connsiteY6" fmla="*/ 128588 h 192882"/>
                <a:gd name="connsiteX7" fmla="*/ 140493 w 209911"/>
                <a:gd name="connsiteY7" fmla="*/ 190500 h 192882"/>
                <a:gd name="connsiteX8" fmla="*/ 109536 w 209911"/>
                <a:gd name="connsiteY8" fmla="*/ 166688 h 192882"/>
                <a:gd name="connsiteX9" fmla="*/ 102393 w 209911"/>
                <a:gd name="connsiteY9" fmla="*/ 152400 h 192882"/>
                <a:gd name="connsiteX10" fmla="*/ 104776 w 209911"/>
                <a:gd name="connsiteY10" fmla="*/ 190500 h 192882"/>
                <a:gd name="connsiteX11" fmla="*/ 71437 w 209911"/>
                <a:gd name="connsiteY11" fmla="*/ 159544 h 192882"/>
                <a:gd name="connsiteX12" fmla="*/ 73819 w 209911"/>
                <a:gd name="connsiteY12" fmla="*/ 192882 h 192882"/>
                <a:gd name="connsiteX13" fmla="*/ 0 w 209911"/>
                <a:gd name="connsiteY13" fmla="*/ 45244 h 192882"/>
                <a:gd name="connsiteX0" fmla="*/ 0 w 210987"/>
                <a:gd name="connsiteY0" fmla="*/ 45244 h 192882"/>
                <a:gd name="connsiteX1" fmla="*/ 57150 w 210987"/>
                <a:gd name="connsiteY1" fmla="*/ 0 h 192882"/>
                <a:gd name="connsiteX2" fmla="*/ 164306 w 210987"/>
                <a:gd name="connsiteY2" fmla="*/ 107156 h 192882"/>
                <a:gd name="connsiteX3" fmla="*/ 159544 w 210987"/>
                <a:gd name="connsiteY3" fmla="*/ 128587 h 192882"/>
                <a:gd name="connsiteX4" fmla="*/ 126206 w 210987"/>
                <a:gd name="connsiteY4" fmla="*/ 104775 h 192882"/>
                <a:gd name="connsiteX5" fmla="*/ 209550 w 210987"/>
                <a:gd name="connsiteY5" fmla="*/ 180975 h 192882"/>
                <a:gd name="connsiteX6" fmla="*/ 116681 w 210987"/>
                <a:gd name="connsiteY6" fmla="*/ 128588 h 192882"/>
                <a:gd name="connsiteX7" fmla="*/ 140493 w 210987"/>
                <a:gd name="connsiteY7" fmla="*/ 190500 h 192882"/>
                <a:gd name="connsiteX8" fmla="*/ 109536 w 210987"/>
                <a:gd name="connsiteY8" fmla="*/ 166688 h 192882"/>
                <a:gd name="connsiteX9" fmla="*/ 102393 w 210987"/>
                <a:gd name="connsiteY9" fmla="*/ 152400 h 192882"/>
                <a:gd name="connsiteX10" fmla="*/ 104776 w 210987"/>
                <a:gd name="connsiteY10" fmla="*/ 190500 h 192882"/>
                <a:gd name="connsiteX11" fmla="*/ 71437 w 210987"/>
                <a:gd name="connsiteY11" fmla="*/ 159544 h 192882"/>
                <a:gd name="connsiteX12" fmla="*/ 73819 w 210987"/>
                <a:gd name="connsiteY12" fmla="*/ 192882 h 192882"/>
                <a:gd name="connsiteX13" fmla="*/ 0 w 210987"/>
                <a:gd name="connsiteY13" fmla="*/ 45244 h 192882"/>
                <a:gd name="connsiteX0" fmla="*/ 0 w 178407"/>
                <a:gd name="connsiteY0" fmla="*/ 45244 h 192882"/>
                <a:gd name="connsiteX1" fmla="*/ 57150 w 178407"/>
                <a:gd name="connsiteY1" fmla="*/ 0 h 192882"/>
                <a:gd name="connsiteX2" fmla="*/ 164306 w 178407"/>
                <a:gd name="connsiteY2" fmla="*/ 107156 h 192882"/>
                <a:gd name="connsiteX3" fmla="*/ 159544 w 178407"/>
                <a:gd name="connsiteY3" fmla="*/ 128587 h 192882"/>
                <a:gd name="connsiteX4" fmla="*/ 126206 w 178407"/>
                <a:gd name="connsiteY4" fmla="*/ 104775 h 192882"/>
                <a:gd name="connsiteX5" fmla="*/ 176212 w 178407"/>
                <a:gd name="connsiteY5" fmla="*/ 176212 h 192882"/>
                <a:gd name="connsiteX6" fmla="*/ 116681 w 178407"/>
                <a:gd name="connsiteY6" fmla="*/ 128588 h 192882"/>
                <a:gd name="connsiteX7" fmla="*/ 140493 w 178407"/>
                <a:gd name="connsiteY7" fmla="*/ 190500 h 192882"/>
                <a:gd name="connsiteX8" fmla="*/ 109536 w 178407"/>
                <a:gd name="connsiteY8" fmla="*/ 166688 h 192882"/>
                <a:gd name="connsiteX9" fmla="*/ 102393 w 178407"/>
                <a:gd name="connsiteY9" fmla="*/ 152400 h 192882"/>
                <a:gd name="connsiteX10" fmla="*/ 104776 w 178407"/>
                <a:gd name="connsiteY10" fmla="*/ 190500 h 192882"/>
                <a:gd name="connsiteX11" fmla="*/ 71437 w 178407"/>
                <a:gd name="connsiteY11" fmla="*/ 159544 h 192882"/>
                <a:gd name="connsiteX12" fmla="*/ 73819 w 178407"/>
                <a:gd name="connsiteY12" fmla="*/ 192882 h 192882"/>
                <a:gd name="connsiteX13" fmla="*/ 0 w 178407"/>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59544 w 169270"/>
                <a:gd name="connsiteY3" fmla="*/ 128587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69270"/>
                <a:gd name="connsiteY0" fmla="*/ 45244 h 192882"/>
                <a:gd name="connsiteX1" fmla="*/ 57150 w 169270"/>
                <a:gd name="connsiteY1" fmla="*/ 0 h 192882"/>
                <a:gd name="connsiteX2" fmla="*/ 164306 w 169270"/>
                <a:gd name="connsiteY2" fmla="*/ 107156 h 192882"/>
                <a:gd name="connsiteX3" fmla="*/ 169069 w 169270"/>
                <a:gd name="connsiteY3" fmla="*/ 130969 h 192882"/>
                <a:gd name="connsiteX4" fmla="*/ 126206 w 169270"/>
                <a:gd name="connsiteY4" fmla="*/ 104775 h 192882"/>
                <a:gd name="connsiteX5" fmla="*/ 166687 w 169270"/>
                <a:gd name="connsiteY5" fmla="*/ 173831 h 192882"/>
                <a:gd name="connsiteX6" fmla="*/ 116681 w 169270"/>
                <a:gd name="connsiteY6" fmla="*/ 128588 h 192882"/>
                <a:gd name="connsiteX7" fmla="*/ 140493 w 169270"/>
                <a:gd name="connsiteY7" fmla="*/ 190500 h 192882"/>
                <a:gd name="connsiteX8" fmla="*/ 109536 w 169270"/>
                <a:gd name="connsiteY8" fmla="*/ 166688 h 192882"/>
                <a:gd name="connsiteX9" fmla="*/ 102393 w 169270"/>
                <a:gd name="connsiteY9" fmla="*/ 152400 h 192882"/>
                <a:gd name="connsiteX10" fmla="*/ 104776 w 169270"/>
                <a:gd name="connsiteY10" fmla="*/ 190500 h 192882"/>
                <a:gd name="connsiteX11" fmla="*/ 71437 w 169270"/>
                <a:gd name="connsiteY11" fmla="*/ 159544 h 192882"/>
                <a:gd name="connsiteX12" fmla="*/ 73819 w 169270"/>
                <a:gd name="connsiteY12" fmla="*/ 192882 h 192882"/>
                <a:gd name="connsiteX13" fmla="*/ 0 w 169270"/>
                <a:gd name="connsiteY13" fmla="*/ 45244 h 192882"/>
                <a:gd name="connsiteX0" fmla="*/ 0 w 180975"/>
                <a:gd name="connsiteY0" fmla="*/ 45244 h 192882"/>
                <a:gd name="connsiteX1" fmla="*/ 57150 w 180975"/>
                <a:gd name="connsiteY1" fmla="*/ 0 h 192882"/>
                <a:gd name="connsiteX2" fmla="*/ 180975 w 180975"/>
                <a:gd name="connsiteY2" fmla="*/ 111919 h 192882"/>
                <a:gd name="connsiteX3" fmla="*/ 169069 w 180975"/>
                <a:gd name="connsiteY3" fmla="*/ 130969 h 192882"/>
                <a:gd name="connsiteX4" fmla="*/ 126206 w 180975"/>
                <a:gd name="connsiteY4" fmla="*/ 104775 h 192882"/>
                <a:gd name="connsiteX5" fmla="*/ 166687 w 180975"/>
                <a:gd name="connsiteY5" fmla="*/ 173831 h 192882"/>
                <a:gd name="connsiteX6" fmla="*/ 116681 w 180975"/>
                <a:gd name="connsiteY6" fmla="*/ 128588 h 192882"/>
                <a:gd name="connsiteX7" fmla="*/ 140493 w 180975"/>
                <a:gd name="connsiteY7" fmla="*/ 190500 h 192882"/>
                <a:gd name="connsiteX8" fmla="*/ 109536 w 180975"/>
                <a:gd name="connsiteY8" fmla="*/ 166688 h 192882"/>
                <a:gd name="connsiteX9" fmla="*/ 102393 w 180975"/>
                <a:gd name="connsiteY9" fmla="*/ 152400 h 192882"/>
                <a:gd name="connsiteX10" fmla="*/ 104776 w 180975"/>
                <a:gd name="connsiteY10" fmla="*/ 190500 h 192882"/>
                <a:gd name="connsiteX11" fmla="*/ 71437 w 180975"/>
                <a:gd name="connsiteY11" fmla="*/ 159544 h 192882"/>
                <a:gd name="connsiteX12" fmla="*/ 73819 w 180975"/>
                <a:gd name="connsiteY12" fmla="*/ 192882 h 192882"/>
                <a:gd name="connsiteX13" fmla="*/ 0 w 180975"/>
                <a:gd name="connsiteY13" fmla="*/ 45244 h 192882"/>
                <a:gd name="connsiteX0" fmla="*/ 0 w 223838"/>
                <a:gd name="connsiteY0" fmla="*/ 45244 h 192882"/>
                <a:gd name="connsiteX1" fmla="*/ 57150 w 223838"/>
                <a:gd name="connsiteY1" fmla="*/ 0 h 192882"/>
                <a:gd name="connsiteX2" fmla="*/ 223838 w 223838"/>
                <a:gd name="connsiteY2" fmla="*/ 80963 h 192882"/>
                <a:gd name="connsiteX3" fmla="*/ 169069 w 223838"/>
                <a:gd name="connsiteY3" fmla="*/ 130969 h 192882"/>
                <a:gd name="connsiteX4" fmla="*/ 126206 w 223838"/>
                <a:gd name="connsiteY4" fmla="*/ 104775 h 192882"/>
                <a:gd name="connsiteX5" fmla="*/ 166687 w 223838"/>
                <a:gd name="connsiteY5" fmla="*/ 173831 h 192882"/>
                <a:gd name="connsiteX6" fmla="*/ 116681 w 223838"/>
                <a:gd name="connsiteY6" fmla="*/ 128588 h 192882"/>
                <a:gd name="connsiteX7" fmla="*/ 140493 w 223838"/>
                <a:gd name="connsiteY7" fmla="*/ 190500 h 192882"/>
                <a:gd name="connsiteX8" fmla="*/ 109536 w 223838"/>
                <a:gd name="connsiteY8" fmla="*/ 166688 h 192882"/>
                <a:gd name="connsiteX9" fmla="*/ 102393 w 223838"/>
                <a:gd name="connsiteY9" fmla="*/ 152400 h 192882"/>
                <a:gd name="connsiteX10" fmla="*/ 104776 w 223838"/>
                <a:gd name="connsiteY10" fmla="*/ 190500 h 192882"/>
                <a:gd name="connsiteX11" fmla="*/ 71437 w 223838"/>
                <a:gd name="connsiteY11" fmla="*/ 159544 h 192882"/>
                <a:gd name="connsiteX12" fmla="*/ 73819 w 223838"/>
                <a:gd name="connsiteY12" fmla="*/ 192882 h 192882"/>
                <a:gd name="connsiteX13" fmla="*/ 0 w 223838"/>
                <a:gd name="connsiteY13" fmla="*/ 45244 h 192882"/>
                <a:gd name="connsiteX0" fmla="*/ 0 w 224017"/>
                <a:gd name="connsiteY0" fmla="*/ 45244 h 192882"/>
                <a:gd name="connsiteX1" fmla="*/ 57150 w 224017"/>
                <a:gd name="connsiteY1" fmla="*/ 0 h 192882"/>
                <a:gd name="connsiteX2" fmla="*/ 223838 w 224017"/>
                <a:gd name="connsiteY2" fmla="*/ 80963 h 192882"/>
                <a:gd name="connsiteX3" fmla="*/ 169069 w 224017"/>
                <a:gd name="connsiteY3" fmla="*/ 130969 h 192882"/>
                <a:gd name="connsiteX4" fmla="*/ 126206 w 224017"/>
                <a:gd name="connsiteY4" fmla="*/ 104775 h 192882"/>
                <a:gd name="connsiteX5" fmla="*/ 166687 w 224017"/>
                <a:gd name="connsiteY5" fmla="*/ 173831 h 192882"/>
                <a:gd name="connsiteX6" fmla="*/ 116681 w 224017"/>
                <a:gd name="connsiteY6" fmla="*/ 128588 h 192882"/>
                <a:gd name="connsiteX7" fmla="*/ 140493 w 224017"/>
                <a:gd name="connsiteY7" fmla="*/ 190500 h 192882"/>
                <a:gd name="connsiteX8" fmla="*/ 109536 w 224017"/>
                <a:gd name="connsiteY8" fmla="*/ 166688 h 192882"/>
                <a:gd name="connsiteX9" fmla="*/ 102393 w 224017"/>
                <a:gd name="connsiteY9" fmla="*/ 152400 h 192882"/>
                <a:gd name="connsiteX10" fmla="*/ 104776 w 224017"/>
                <a:gd name="connsiteY10" fmla="*/ 190500 h 192882"/>
                <a:gd name="connsiteX11" fmla="*/ 71437 w 224017"/>
                <a:gd name="connsiteY11" fmla="*/ 159544 h 192882"/>
                <a:gd name="connsiteX12" fmla="*/ 73819 w 224017"/>
                <a:gd name="connsiteY12" fmla="*/ 192882 h 192882"/>
                <a:gd name="connsiteX13" fmla="*/ 0 w 224017"/>
                <a:gd name="connsiteY13" fmla="*/ 45244 h 192882"/>
                <a:gd name="connsiteX0" fmla="*/ 0 w 224086"/>
                <a:gd name="connsiteY0" fmla="*/ 45244 h 192882"/>
                <a:gd name="connsiteX1" fmla="*/ 57150 w 224086"/>
                <a:gd name="connsiteY1" fmla="*/ 0 h 192882"/>
                <a:gd name="connsiteX2" fmla="*/ 223838 w 224086"/>
                <a:gd name="connsiteY2" fmla="*/ 80963 h 192882"/>
                <a:gd name="connsiteX3" fmla="*/ 169069 w 224086"/>
                <a:gd name="connsiteY3" fmla="*/ 130969 h 192882"/>
                <a:gd name="connsiteX4" fmla="*/ 126206 w 224086"/>
                <a:gd name="connsiteY4" fmla="*/ 104775 h 192882"/>
                <a:gd name="connsiteX5" fmla="*/ 166687 w 224086"/>
                <a:gd name="connsiteY5" fmla="*/ 173831 h 192882"/>
                <a:gd name="connsiteX6" fmla="*/ 116681 w 224086"/>
                <a:gd name="connsiteY6" fmla="*/ 128588 h 192882"/>
                <a:gd name="connsiteX7" fmla="*/ 140493 w 224086"/>
                <a:gd name="connsiteY7" fmla="*/ 190500 h 192882"/>
                <a:gd name="connsiteX8" fmla="*/ 109536 w 224086"/>
                <a:gd name="connsiteY8" fmla="*/ 166688 h 192882"/>
                <a:gd name="connsiteX9" fmla="*/ 102393 w 224086"/>
                <a:gd name="connsiteY9" fmla="*/ 152400 h 192882"/>
                <a:gd name="connsiteX10" fmla="*/ 104776 w 224086"/>
                <a:gd name="connsiteY10" fmla="*/ 190500 h 192882"/>
                <a:gd name="connsiteX11" fmla="*/ 71437 w 224086"/>
                <a:gd name="connsiteY11" fmla="*/ 159544 h 192882"/>
                <a:gd name="connsiteX12" fmla="*/ 73819 w 224086"/>
                <a:gd name="connsiteY12" fmla="*/ 192882 h 192882"/>
                <a:gd name="connsiteX13" fmla="*/ 0 w 224086"/>
                <a:gd name="connsiteY13" fmla="*/ 45244 h 192882"/>
                <a:gd name="connsiteX0" fmla="*/ 0 w 180464"/>
                <a:gd name="connsiteY0" fmla="*/ 45244 h 192882"/>
                <a:gd name="connsiteX1" fmla="*/ 57150 w 180464"/>
                <a:gd name="connsiteY1" fmla="*/ 0 h 192882"/>
                <a:gd name="connsiteX2" fmla="*/ 157163 w 180464"/>
                <a:gd name="connsiteY2" fmla="*/ 97632 h 192882"/>
                <a:gd name="connsiteX3" fmla="*/ 169069 w 180464"/>
                <a:gd name="connsiteY3" fmla="*/ 130969 h 192882"/>
                <a:gd name="connsiteX4" fmla="*/ 126206 w 180464"/>
                <a:gd name="connsiteY4" fmla="*/ 104775 h 192882"/>
                <a:gd name="connsiteX5" fmla="*/ 166687 w 180464"/>
                <a:gd name="connsiteY5" fmla="*/ 173831 h 192882"/>
                <a:gd name="connsiteX6" fmla="*/ 116681 w 180464"/>
                <a:gd name="connsiteY6" fmla="*/ 128588 h 192882"/>
                <a:gd name="connsiteX7" fmla="*/ 140493 w 180464"/>
                <a:gd name="connsiteY7" fmla="*/ 190500 h 192882"/>
                <a:gd name="connsiteX8" fmla="*/ 109536 w 180464"/>
                <a:gd name="connsiteY8" fmla="*/ 166688 h 192882"/>
                <a:gd name="connsiteX9" fmla="*/ 102393 w 180464"/>
                <a:gd name="connsiteY9" fmla="*/ 152400 h 192882"/>
                <a:gd name="connsiteX10" fmla="*/ 104776 w 180464"/>
                <a:gd name="connsiteY10" fmla="*/ 190500 h 192882"/>
                <a:gd name="connsiteX11" fmla="*/ 71437 w 180464"/>
                <a:gd name="connsiteY11" fmla="*/ 159544 h 192882"/>
                <a:gd name="connsiteX12" fmla="*/ 73819 w 180464"/>
                <a:gd name="connsiteY12" fmla="*/ 192882 h 192882"/>
                <a:gd name="connsiteX13" fmla="*/ 0 w 180464"/>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84693"/>
                <a:gd name="connsiteY0" fmla="*/ 45244 h 192882"/>
                <a:gd name="connsiteX1" fmla="*/ 57150 w 184693"/>
                <a:gd name="connsiteY1" fmla="*/ 0 h 192882"/>
                <a:gd name="connsiteX2" fmla="*/ 173832 w 184693"/>
                <a:gd name="connsiteY2" fmla="*/ 102394 h 192882"/>
                <a:gd name="connsiteX3" fmla="*/ 169069 w 184693"/>
                <a:gd name="connsiteY3" fmla="*/ 130969 h 192882"/>
                <a:gd name="connsiteX4" fmla="*/ 126206 w 184693"/>
                <a:gd name="connsiteY4" fmla="*/ 104775 h 192882"/>
                <a:gd name="connsiteX5" fmla="*/ 166687 w 184693"/>
                <a:gd name="connsiteY5" fmla="*/ 173831 h 192882"/>
                <a:gd name="connsiteX6" fmla="*/ 116681 w 184693"/>
                <a:gd name="connsiteY6" fmla="*/ 128588 h 192882"/>
                <a:gd name="connsiteX7" fmla="*/ 140493 w 184693"/>
                <a:gd name="connsiteY7" fmla="*/ 190500 h 192882"/>
                <a:gd name="connsiteX8" fmla="*/ 109536 w 184693"/>
                <a:gd name="connsiteY8" fmla="*/ 166688 h 192882"/>
                <a:gd name="connsiteX9" fmla="*/ 102393 w 184693"/>
                <a:gd name="connsiteY9" fmla="*/ 152400 h 192882"/>
                <a:gd name="connsiteX10" fmla="*/ 104776 w 184693"/>
                <a:gd name="connsiteY10" fmla="*/ 190500 h 192882"/>
                <a:gd name="connsiteX11" fmla="*/ 71437 w 184693"/>
                <a:gd name="connsiteY11" fmla="*/ 159544 h 192882"/>
                <a:gd name="connsiteX12" fmla="*/ 73819 w 184693"/>
                <a:gd name="connsiteY12" fmla="*/ 192882 h 192882"/>
                <a:gd name="connsiteX13" fmla="*/ 0 w 184693"/>
                <a:gd name="connsiteY13" fmla="*/ 45244 h 192882"/>
                <a:gd name="connsiteX0" fmla="*/ 0 w 191100"/>
                <a:gd name="connsiteY0" fmla="*/ 45244 h 192882"/>
                <a:gd name="connsiteX1" fmla="*/ 57150 w 191100"/>
                <a:gd name="connsiteY1" fmla="*/ 0 h 192882"/>
                <a:gd name="connsiteX2" fmla="*/ 173832 w 191100"/>
                <a:gd name="connsiteY2" fmla="*/ 102394 h 192882"/>
                <a:gd name="connsiteX3" fmla="*/ 169069 w 191100"/>
                <a:gd name="connsiteY3" fmla="*/ 130969 h 192882"/>
                <a:gd name="connsiteX4" fmla="*/ 126206 w 191100"/>
                <a:gd name="connsiteY4" fmla="*/ 104775 h 192882"/>
                <a:gd name="connsiteX5" fmla="*/ 166687 w 191100"/>
                <a:gd name="connsiteY5" fmla="*/ 173831 h 192882"/>
                <a:gd name="connsiteX6" fmla="*/ 116681 w 191100"/>
                <a:gd name="connsiteY6" fmla="*/ 128588 h 192882"/>
                <a:gd name="connsiteX7" fmla="*/ 140493 w 191100"/>
                <a:gd name="connsiteY7" fmla="*/ 190500 h 192882"/>
                <a:gd name="connsiteX8" fmla="*/ 109536 w 191100"/>
                <a:gd name="connsiteY8" fmla="*/ 166688 h 192882"/>
                <a:gd name="connsiteX9" fmla="*/ 102393 w 191100"/>
                <a:gd name="connsiteY9" fmla="*/ 152400 h 192882"/>
                <a:gd name="connsiteX10" fmla="*/ 104776 w 191100"/>
                <a:gd name="connsiteY10" fmla="*/ 190500 h 192882"/>
                <a:gd name="connsiteX11" fmla="*/ 71437 w 191100"/>
                <a:gd name="connsiteY11" fmla="*/ 159544 h 192882"/>
                <a:gd name="connsiteX12" fmla="*/ 73819 w 191100"/>
                <a:gd name="connsiteY12" fmla="*/ 192882 h 192882"/>
                <a:gd name="connsiteX13" fmla="*/ 0 w 191100"/>
                <a:gd name="connsiteY13" fmla="*/ 45244 h 192882"/>
                <a:gd name="connsiteX0" fmla="*/ 0 w 182904"/>
                <a:gd name="connsiteY0" fmla="*/ 45244 h 192882"/>
                <a:gd name="connsiteX1" fmla="*/ 57150 w 182904"/>
                <a:gd name="connsiteY1" fmla="*/ 0 h 192882"/>
                <a:gd name="connsiteX2" fmla="*/ 173832 w 182904"/>
                <a:gd name="connsiteY2" fmla="*/ 102394 h 192882"/>
                <a:gd name="connsiteX3" fmla="*/ 169069 w 182904"/>
                <a:gd name="connsiteY3" fmla="*/ 130969 h 192882"/>
                <a:gd name="connsiteX4" fmla="*/ 126206 w 182904"/>
                <a:gd name="connsiteY4" fmla="*/ 104775 h 192882"/>
                <a:gd name="connsiteX5" fmla="*/ 166687 w 182904"/>
                <a:gd name="connsiteY5" fmla="*/ 173831 h 192882"/>
                <a:gd name="connsiteX6" fmla="*/ 116681 w 182904"/>
                <a:gd name="connsiteY6" fmla="*/ 128588 h 192882"/>
                <a:gd name="connsiteX7" fmla="*/ 140493 w 182904"/>
                <a:gd name="connsiteY7" fmla="*/ 190500 h 192882"/>
                <a:gd name="connsiteX8" fmla="*/ 109536 w 182904"/>
                <a:gd name="connsiteY8" fmla="*/ 166688 h 192882"/>
                <a:gd name="connsiteX9" fmla="*/ 102393 w 182904"/>
                <a:gd name="connsiteY9" fmla="*/ 152400 h 192882"/>
                <a:gd name="connsiteX10" fmla="*/ 104776 w 182904"/>
                <a:gd name="connsiteY10" fmla="*/ 190500 h 192882"/>
                <a:gd name="connsiteX11" fmla="*/ 71437 w 182904"/>
                <a:gd name="connsiteY11" fmla="*/ 159544 h 192882"/>
                <a:gd name="connsiteX12" fmla="*/ 73819 w 182904"/>
                <a:gd name="connsiteY12" fmla="*/ 192882 h 192882"/>
                <a:gd name="connsiteX13" fmla="*/ 0 w 182904"/>
                <a:gd name="connsiteY13" fmla="*/ 45244 h 192882"/>
                <a:gd name="connsiteX0" fmla="*/ 0 w 183453"/>
                <a:gd name="connsiteY0" fmla="*/ 45244 h 192882"/>
                <a:gd name="connsiteX1" fmla="*/ 57150 w 183453"/>
                <a:gd name="connsiteY1" fmla="*/ 0 h 192882"/>
                <a:gd name="connsiteX2" fmla="*/ 173832 w 183453"/>
                <a:gd name="connsiteY2" fmla="*/ 102394 h 192882"/>
                <a:gd name="connsiteX3" fmla="*/ 171450 w 183453"/>
                <a:gd name="connsiteY3" fmla="*/ 140494 h 192882"/>
                <a:gd name="connsiteX4" fmla="*/ 126206 w 183453"/>
                <a:gd name="connsiteY4" fmla="*/ 104775 h 192882"/>
                <a:gd name="connsiteX5" fmla="*/ 166687 w 183453"/>
                <a:gd name="connsiteY5" fmla="*/ 173831 h 192882"/>
                <a:gd name="connsiteX6" fmla="*/ 116681 w 183453"/>
                <a:gd name="connsiteY6" fmla="*/ 128588 h 192882"/>
                <a:gd name="connsiteX7" fmla="*/ 140493 w 183453"/>
                <a:gd name="connsiteY7" fmla="*/ 190500 h 192882"/>
                <a:gd name="connsiteX8" fmla="*/ 109536 w 183453"/>
                <a:gd name="connsiteY8" fmla="*/ 166688 h 192882"/>
                <a:gd name="connsiteX9" fmla="*/ 102393 w 183453"/>
                <a:gd name="connsiteY9" fmla="*/ 152400 h 192882"/>
                <a:gd name="connsiteX10" fmla="*/ 104776 w 183453"/>
                <a:gd name="connsiteY10" fmla="*/ 190500 h 192882"/>
                <a:gd name="connsiteX11" fmla="*/ 71437 w 183453"/>
                <a:gd name="connsiteY11" fmla="*/ 159544 h 192882"/>
                <a:gd name="connsiteX12" fmla="*/ 73819 w 183453"/>
                <a:gd name="connsiteY12" fmla="*/ 192882 h 192882"/>
                <a:gd name="connsiteX13" fmla="*/ 0 w 183453"/>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0493 w 185797"/>
                <a:gd name="connsiteY7" fmla="*/ 190500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7637 w 185797"/>
                <a:gd name="connsiteY7" fmla="*/ 180975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38112 w 185797"/>
                <a:gd name="connsiteY7" fmla="*/ 188119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 name="connsiteX0" fmla="*/ 0 w 185797"/>
                <a:gd name="connsiteY0" fmla="*/ 45244 h 192882"/>
                <a:gd name="connsiteX1" fmla="*/ 57150 w 185797"/>
                <a:gd name="connsiteY1" fmla="*/ 0 h 192882"/>
                <a:gd name="connsiteX2" fmla="*/ 173832 w 185797"/>
                <a:gd name="connsiteY2" fmla="*/ 102394 h 192882"/>
                <a:gd name="connsiteX3" fmla="*/ 171450 w 185797"/>
                <a:gd name="connsiteY3" fmla="*/ 140494 h 192882"/>
                <a:gd name="connsiteX4" fmla="*/ 126206 w 185797"/>
                <a:gd name="connsiteY4" fmla="*/ 104775 h 192882"/>
                <a:gd name="connsiteX5" fmla="*/ 166687 w 185797"/>
                <a:gd name="connsiteY5" fmla="*/ 173831 h 192882"/>
                <a:gd name="connsiteX6" fmla="*/ 116681 w 185797"/>
                <a:gd name="connsiteY6" fmla="*/ 128588 h 192882"/>
                <a:gd name="connsiteX7" fmla="*/ 142874 w 185797"/>
                <a:gd name="connsiteY7" fmla="*/ 185738 h 192882"/>
                <a:gd name="connsiteX8" fmla="*/ 109536 w 185797"/>
                <a:gd name="connsiteY8" fmla="*/ 166688 h 192882"/>
                <a:gd name="connsiteX9" fmla="*/ 102393 w 185797"/>
                <a:gd name="connsiteY9" fmla="*/ 152400 h 192882"/>
                <a:gd name="connsiteX10" fmla="*/ 104776 w 185797"/>
                <a:gd name="connsiteY10" fmla="*/ 190500 h 192882"/>
                <a:gd name="connsiteX11" fmla="*/ 71437 w 185797"/>
                <a:gd name="connsiteY11" fmla="*/ 159544 h 192882"/>
                <a:gd name="connsiteX12" fmla="*/ 73819 w 185797"/>
                <a:gd name="connsiteY12" fmla="*/ 192882 h 192882"/>
                <a:gd name="connsiteX13" fmla="*/ 0 w 185797"/>
                <a:gd name="connsiteY13" fmla="*/ 45244 h 19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97" h="192882">
                  <a:moveTo>
                    <a:pt x="0" y="45244"/>
                  </a:moveTo>
                  <a:lnTo>
                    <a:pt x="57150" y="0"/>
                  </a:lnTo>
                  <a:cubicBezTo>
                    <a:pt x="96044" y="34131"/>
                    <a:pt x="132557" y="73026"/>
                    <a:pt x="173832" y="102394"/>
                  </a:cubicBezTo>
                  <a:cubicBezTo>
                    <a:pt x="196057" y="138113"/>
                    <a:pt x="182562" y="128587"/>
                    <a:pt x="171450" y="140494"/>
                  </a:cubicBezTo>
                  <a:lnTo>
                    <a:pt x="126206" y="104775"/>
                  </a:lnTo>
                  <a:cubicBezTo>
                    <a:pt x="136525" y="126206"/>
                    <a:pt x="180246" y="160055"/>
                    <a:pt x="166687" y="173831"/>
                  </a:cubicBezTo>
                  <a:cubicBezTo>
                    <a:pt x="150994" y="189775"/>
                    <a:pt x="130572" y="129779"/>
                    <a:pt x="116681" y="128588"/>
                  </a:cubicBezTo>
                  <a:cubicBezTo>
                    <a:pt x="102790" y="127397"/>
                    <a:pt x="148828" y="177007"/>
                    <a:pt x="142874" y="185738"/>
                  </a:cubicBezTo>
                  <a:cubicBezTo>
                    <a:pt x="139234" y="191076"/>
                    <a:pt x="116283" y="172244"/>
                    <a:pt x="109536" y="166688"/>
                  </a:cubicBezTo>
                  <a:cubicBezTo>
                    <a:pt x="102789" y="161132"/>
                    <a:pt x="104774" y="157163"/>
                    <a:pt x="102393" y="152400"/>
                  </a:cubicBezTo>
                  <a:cubicBezTo>
                    <a:pt x="103187" y="165100"/>
                    <a:pt x="115889" y="182562"/>
                    <a:pt x="104776" y="190500"/>
                  </a:cubicBezTo>
                  <a:cubicBezTo>
                    <a:pt x="99617" y="191691"/>
                    <a:pt x="77787" y="159147"/>
                    <a:pt x="71437" y="159544"/>
                  </a:cubicBezTo>
                  <a:cubicBezTo>
                    <a:pt x="72231" y="170657"/>
                    <a:pt x="87313" y="177007"/>
                    <a:pt x="73819" y="192882"/>
                  </a:cubicBezTo>
                  <a:cubicBezTo>
                    <a:pt x="21432" y="153194"/>
                    <a:pt x="23812" y="92075"/>
                    <a:pt x="0" y="45244"/>
                  </a:cubicBezTo>
                  <a:close/>
                </a:path>
              </a:pathLst>
            </a:custGeom>
            <a:solidFill>
              <a:srgbClr val="FCC4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3" name="Freeform: Shape 638">
              <a:extLst>
                <a:ext uri="{FF2B5EF4-FFF2-40B4-BE49-F238E27FC236}">
                  <a16:creationId xmlns:a16="http://schemas.microsoft.com/office/drawing/2014/main" id="{B33EDA35-49BA-46CB-B689-A1C164429796}"/>
                </a:ext>
              </a:extLst>
            </p:cNvPr>
            <p:cNvSpPr/>
            <p:nvPr/>
          </p:nvSpPr>
          <p:spPr>
            <a:xfrm rot="1002476">
              <a:off x="9765601" y="4186786"/>
              <a:ext cx="298843" cy="711167"/>
            </a:xfrm>
            <a:custGeom>
              <a:avLst/>
              <a:gdLst>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209550 w 209550"/>
                <a:gd name="connsiteY0" fmla="*/ 0 h 514350"/>
                <a:gd name="connsiteX1" fmla="*/ 0 w 209550"/>
                <a:gd name="connsiteY1" fmla="*/ 485775 h 514350"/>
                <a:gd name="connsiteX2" fmla="*/ 171450 w 209550"/>
                <a:gd name="connsiteY2" fmla="*/ 514350 h 514350"/>
                <a:gd name="connsiteX3" fmla="*/ 209550 w 209550"/>
                <a:gd name="connsiteY3" fmla="*/ 0 h 514350"/>
                <a:gd name="connsiteX0" fmla="*/ 170940 w 170940"/>
                <a:gd name="connsiteY0" fmla="*/ 0 h 514350"/>
                <a:gd name="connsiteX1" fmla="*/ 0 w 170940"/>
                <a:gd name="connsiteY1" fmla="*/ 475832 h 514350"/>
                <a:gd name="connsiteX2" fmla="*/ 132840 w 170940"/>
                <a:gd name="connsiteY2" fmla="*/ 514350 h 514350"/>
                <a:gd name="connsiteX3" fmla="*/ 170940 w 170940"/>
                <a:gd name="connsiteY3" fmla="*/ 0 h 514350"/>
                <a:gd name="connsiteX0" fmla="*/ 170940 w 170940"/>
                <a:gd name="connsiteY0" fmla="*/ 0 h 488858"/>
                <a:gd name="connsiteX1" fmla="*/ 0 w 170940"/>
                <a:gd name="connsiteY1" fmla="*/ 475832 h 488858"/>
                <a:gd name="connsiteX2" fmla="*/ 106543 w 170940"/>
                <a:gd name="connsiteY2" fmla="*/ 488858 h 488858"/>
                <a:gd name="connsiteX3" fmla="*/ 170940 w 170940"/>
                <a:gd name="connsiteY3" fmla="*/ 0 h 488858"/>
              </a:gdLst>
              <a:ahLst/>
              <a:cxnLst>
                <a:cxn ang="0">
                  <a:pos x="connsiteX0" y="connsiteY0"/>
                </a:cxn>
                <a:cxn ang="0">
                  <a:pos x="connsiteX1" y="connsiteY1"/>
                </a:cxn>
                <a:cxn ang="0">
                  <a:pos x="connsiteX2" y="connsiteY2"/>
                </a:cxn>
                <a:cxn ang="0">
                  <a:pos x="connsiteX3" y="connsiteY3"/>
                </a:cxn>
              </a:cxnLst>
              <a:rect l="l" t="t" r="r" b="b"/>
              <a:pathLst>
                <a:path w="170940" h="488858">
                  <a:moveTo>
                    <a:pt x="170940" y="0"/>
                  </a:moveTo>
                  <a:cubicBezTo>
                    <a:pt x="48703" y="142875"/>
                    <a:pt x="50800" y="309144"/>
                    <a:pt x="0" y="475832"/>
                  </a:cubicBezTo>
                  <a:cubicBezTo>
                    <a:pt x="57150" y="461544"/>
                    <a:pt x="49393" y="465046"/>
                    <a:pt x="106543" y="488858"/>
                  </a:cubicBezTo>
                  <a:lnTo>
                    <a:pt x="170940" y="0"/>
                  </a:ln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Freeform: Shape 639">
              <a:extLst>
                <a:ext uri="{FF2B5EF4-FFF2-40B4-BE49-F238E27FC236}">
                  <a16:creationId xmlns:a16="http://schemas.microsoft.com/office/drawing/2014/main" id="{08D72778-0B37-4E11-A369-1A7492DD2DB3}"/>
                </a:ext>
              </a:extLst>
            </p:cNvPr>
            <p:cNvSpPr/>
            <p:nvPr/>
          </p:nvSpPr>
          <p:spPr>
            <a:xfrm>
              <a:off x="9930369" y="4196591"/>
              <a:ext cx="822597" cy="871937"/>
            </a:xfrm>
            <a:custGeom>
              <a:avLst/>
              <a:gdLst>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69850 w 568325"/>
                <a:gd name="connsiteY0" fmla="*/ 25400 h 568325"/>
                <a:gd name="connsiteX1" fmla="*/ 0 w 568325"/>
                <a:gd name="connsiteY1" fmla="*/ 561975 h 568325"/>
                <a:gd name="connsiteX2" fmla="*/ 568325 w 568325"/>
                <a:gd name="connsiteY2" fmla="*/ 568325 h 568325"/>
                <a:gd name="connsiteX3" fmla="*/ 492125 w 568325"/>
                <a:gd name="connsiteY3" fmla="*/ 0 h 568325"/>
                <a:gd name="connsiteX4" fmla="*/ 69850 w 568325"/>
                <a:gd name="connsiteY4" fmla="*/ 25400 h 568325"/>
                <a:gd name="connsiteX0" fmla="*/ 72995 w 571470"/>
                <a:gd name="connsiteY0" fmla="*/ 25400 h 568325"/>
                <a:gd name="connsiteX1" fmla="*/ 3145 w 571470"/>
                <a:gd name="connsiteY1" fmla="*/ 561975 h 568325"/>
                <a:gd name="connsiteX2" fmla="*/ 571470 w 571470"/>
                <a:gd name="connsiteY2" fmla="*/ 568325 h 568325"/>
                <a:gd name="connsiteX3" fmla="*/ 495270 w 571470"/>
                <a:gd name="connsiteY3" fmla="*/ 0 h 568325"/>
                <a:gd name="connsiteX4" fmla="*/ 72995 w 571470"/>
                <a:gd name="connsiteY4" fmla="*/ 25400 h 568325"/>
                <a:gd name="connsiteX0" fmla="*/ 72995 w 571470"/>
                <a:gd name="connsiteY0" fmla="*/ 25400 h 592367"/>
                <a:gd name="connsiteX1" fmla="*/ 3145 w 571470"/>
                <a:gd name="connsiteY1" fmla="*/ 561975 h 592367"/>
                <a:gd name="connsiteX2" fmla="*/ 571470 w 571470"/>
                <a:gd name="connsiteY2" fmla="*/ 568325 h 592367"/>
                <a:gd name="connsiteX3" fmla="*/ 495270 w 571470"/>
                <a:gd name="connsiteY3" fmla="*/ 0 h 592367"/>
                <a:gd name="connsiteX4" fmla="*/ 72995 w 571470"/>
                <a:gd name="connsiteY4" fmla="*/ 25400 h 592367"/>
                <a:gd name="connsiteX0" fmla="*/ 72995 w 571470"/>
                <a:gd name="connsiteY0" fmla="*/ 25400 h 606867"/>
                <a:gd name="connsiteX1" fmla="*/ 3145 w 571470"/>
                <a:gd name="connsiteY1" fmla="*/ 561975 h 606867"/>
                <a:gd name="connsiteX2" fmla="*/ 571470 w 571470"/>
                <a:gd name="connsiteY2" fmla="*/ 568325 h 606867"/>
                <a:gd name="connsiteX3" fmla="*/ 495270 w 571470"/>
                <a:gd name="connsiteY3" fmla="*/ 0 h 606867"/>
                <a:gd name="connsiteX4" fmla="*/ 72995 w 571470"/>
                <a:gd name="connsiteY4" fmla="*/ 25400 h 606867"/>
                <a:gd name="connsiteX0" fmla="*/ 72995 w 573130"/>
                <a:gd name="connsiteY0" fmla="*/ 25400 h 606867"/>
                <a:gd name="connsiteX1" fmla="*/ 3145 w 573130"/>
                <a:gd name="connsiteY1" fmla="*/ 561975 h 606867"/>
                <a:gd name="connsiteX2" fmla="*/ 571470 w 573130"/>
                <a:gd name="connsiteY2" fmla="*/ 568325 h 606867"/>
                <a:gd name="connsiteX3" fmla="*/ 495270 w 573130"/>
                <a:gd name="connsiteY3" fmla="*/ 0 h 606867"/>
                <a:gd name="connsiteX4" fmla="*/ 72995 w 573130"/>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72995 w 574878"/>
                <a:gd name="connsiteY0" fmla="*/ 25400 h 606867"/>
                <a:gd name="connsiteX1" fmla="*/ 3145 w 574878"/>
                <a:gd name="connsiteY1" fmla="*/ 561975 h 606867"/>
                <a:gd name="connsiteX2" fmla="*/ 571470 w 574878"/>
                <a:gd name="connsiteY2" fmla="*/ 568325 h 606867"/>
                <a:gd name="connsiteX3" fmla="*/ 495270 w 574878"/>
                <a:gd name="connsiteY3" fmla="*/ 0 h 606867"/>
                <a:gd name="connsiteX4" fmla="*/ 72995 w 574878"/>
                <a:gd name="connsiteY4" fmla="*/ 25400 h 606867"/>
                <a:gd name="connsiteX0" fmla="*/ 114470 w 573128"/>
                <a:gd name="connsiteY0" fmla="*/ 18196 h 606867"/>
                <a:gd name="connsiteX1" fmla="*/ 1395 w 573128"/>
                <a:gd name="connsiteY1" fmla="*/ 561975 h 606867"/>
                <a:gd name="connsiteX2" fmla="*/ 569720 w 573128"/>
                <a:gd name="connsiteY2" fmla="*/ 568325 h 606867"/>
                <a:gd name="connsiteX3" fmla="*/ 493520 w 573128"/>
                <a:gd name="connsiteY3" fmla="*/ 0 h 606867"/>
                <a:gd name="connsiteX4" fmla="*/ 114470 w 573128"/>
                <a:gd name="connsiteY4" fmla="*/ 18196 h 606867"/>
                <a:gd name="connsiteX0" fmla="*/ 114470 w 571311"/>
                <a:gd name="connsiteY0" fmla="*/ 18196 h 606867"/>
                <a:gd name="connsiteX1" fmla="*/ 1395 w 571311"/>
                <a:gd name="connsiteY1" fmla="*/ 561975 h 606867"/>
                <a:gd name="connsiteX2" fmla="*/ 569720 w 571311"/>
                <a:gd name="connsiteY2" fmla="*/ 568325 h 606867"/>
                <a:gd name="connsiteX3" fmla="*/ 450294 w 571311"/>
                <a:gd name="connsiteY3" fmla="*/ 0 h 606867"/>
                <a:gd name="connsiteX4" fmla="*/ 114470 w 571311"/>
                <a:gd name="connsiteY4" fmla="*/ 18196 h 606867"/>
                <a:gd name="connsiteX0" fmla="*/ 114470 w 569720"/>
                <a:gd name="connsiteY0" fmla="*/ 18196 h 606867"/>
                <a:gd name="connsiteX1" fmla="*/ 1395 w 569720"/>
                <a:gd name="connsiteY1" fmla="*/ 561975 h 606867"/>
                <a:gd name="connsiteX2" fmla="*/ 569720 w 569720"/>
                <a:gd name="connsiteY2" fmla="*/ 568325 h 606867"/>
                <a:gd name="connsiteX3" fmla="*/ 450294 w 569720"/>
                <a:gd name="connsiteY3" fmla="*/ 0 h 606867"/>
                <a:gd name="connsiteX4" fmla="*/ 114470 w 569720"/>
                <a:gd name="connsiteY4" fmla="*/ 18196 h 606867"/>
                <a:gd name="connsiteX0" fmla="*/ 113075 w 568325"/>
                <a:gd name="connsiteY0" fmla="*/ 18196 h 606867"/>
                <a:gd name="connsiteX1" fmla="*/ 0 w 568325"/>
                <a:gd name="connsiteY1" fmla="*/ 561975 h 606867"/>
                <a:gd name="connsiteX2" fmla="*/ 568325 w 568325"/>
                <a:gd name="connsiteY2" fmla="*/ 568325 h 606867"/>
                <a:gd name="connsiteX3" fmla="*/ 448899 w 568325"/>
                <a:gd name="connsiteY3" fmla="*/ 0 h 606867"/>
                <a:gd name="connsiteX4" fmla="*/ 113075 w 568325"/>
                <a:gd name="connsiteY4" fmla="*/ 18196 h 606867"/>
                <a:gd name="connsiteX0" fmla="*/ 113075 w 568325"/>
                <a:gd name="connsiteY0" fmla="*/ 18196 h 587935"/>
                <a:gd name="connsiteX1" fmla="*/ 0 w 568325"/>
                <a:gd name="connsiteY1" fmla="*/ 561975 h 587935"/>
                <a:gd name="connsiteX2" fmla="*/ 568325 w 568325"/>
                <a:gd name="connsiteY2" fmla="*/ 568325 h 587935"/>
                <a:gd name="connsiteX3" fmla="*/ 448899 w 568325"/>
                <a:gd name="connsiteY3" fmla="*/ 0 h 587935"/>
                <a:gd name="connsiteX4" fmla="*/ 113075 w 568325"/>
                <a:gd name="connsiteY4" fmla="*/ 18196 h 587935"/>
                <a:gd name="connsiteX0" fmla="*/ 113075 w 556869"/>
                <a:gd name="connsiteY0" fmla="*/ 18196 h 585082"/>
                <a:gd name="connsiteX1" fmla="*/ 0 w 556869"/>
                <a:gd name="connsiteY1" fmla="*/ 561975 h 585082"/>
                <a:gd name="connsiteX2" fmla="*/ 556869 w 556869"/>
                <a:gd name="connsiteY2" fmla="*/ 564506 h 585082"/>
                <a:gd name="connsiteX3" fmla="*/ 448899 w 556869"/>
                <a:gd name="connsiteY3" fmla="*/ 0 h 585082"/>
                <a:gd name="connsiteX4" fmla="*/ 113075 w 556869"/>
                <a:gd name="connsiteY4" fmla="*/ 18196 h 585082"/>
                <a:gd name="connsiteX0" fmla="*/ 113075 w 556869"/>
                <a:gd name="connsiteY0" fmla="*/ 18196 h 574902"/>
                <a:gd name="connsiteX1" fmla="*/ 0 w 556869"/>
                <a:gd name="connsiteY1" fmla="*/ 561975 h 574902"/>
                <a:gd name="connsiteX2" fmla="*/ 556869 w 556869"/>
                <a:gd name="connsiteY2" fmla="*/ 564506 h 574902"/>
                <a:gd name="connsiteX3" fmla="*/ 448899 w 556869"/>
                <a:gd name="connsiteY3" fmla="*/ 0 h 574902"/>
                <a:gd name="connsiteX4" fmla="*/ 113075 w 556869"/>
                <a:gd name="connsiteY4" fmla="*/ 18196 h 574902"/>
                <a:gd name="connsiteX0" fmla="*/ 113075 w 556869"/>
                <a:gd name="connsiteY0" fmla="*/ 18196 h 574902"/>
                <a:gd name="connsiteX1" fmla="*/ 0 w 556869"/>
                <a:gd name="connsiteY1" fmla="*/ 561975 h 574902"/>
                <a:gd name="connsiteX2" fmla="*/ 556869 w 556869"/>
                <a:gd name="connsiteY2" fmla="*/ 564506 h 574902"/>
                <a:gd name="connsiteX3" fmla="*/ 448899 w 556869"/>
                <a:gd name="connsiteY3" fmla="*/ 0 h 574902"/>
                <a:gd name="connsiteX4" fmla="*/ 113075 w 556869"/>
                <a:gd name="connsiteY4" fmla="*/ 18196 h 574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69" h="574902">
                  <a:moveTo>
                    <a:pt x="113075" y="18196"/>
                  </a:moveTo>
                  <a:cubicBezTo>
                    <a:pt x="51692" y="197054"/>
                    <a:pt x="41818" y="411091"/>
                    <a:pt x="0" y="561975"/>
                  </a:cubicBezTo>
                  <a:cubicBezTo>
                    <a:pt x="202785" y="566495"/>
                    <a:pt x="386477" y="587103"/>
                    <a:pt x="556869" y="564506"/>
                  </a:cubicBezTo>
                  <a:cubicBezTo>
                    <a:pt x="527565" y="373777"/>
                    <a:pt x="515574" y="179917"/>
                    <a:pt x="448899" y="0"/>
                  </a:cubicBezTo>
                  <a:cubicBezTo>
                    <a:pt x="311316" y="71967"/>
                    <a:pt x="257008" y="47829"/>
                    <a:pt x="113075" y="18196"/>
                  </a:cubicBezTo>
                  <a:close/>
                </a:path>
              </a:pathLst>
            </a:custGeom>
            <a:solidFill>
              <a:srgbClr val="000000"/>
            </a:solidFill>
            <a:ln w="12700" cap="flat" cmpd="sng" algn="ctr">
              <a:solidFill>
                <a:srgbClr val="2A2A2A">
                  <a:alpha val="4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Freeform: Shape 640">
              <a:extLst>
                <a:ext uri="{FF2B5EF4-FFF2-40B4-BE49-F238E27FC236}">
                  <a16:creationId xmlns:a16="http://schemas.microsoft.com/office/drawing/2014/main" id="{B0D12C29-38D8-41D2-B0A4-FE9D2C7C0995}"/>
                </a:ext>
              </a:extLst>
            </p:cNvPr>
            <p:cNvSpPr/>
            <p:nvPr/>
          </p:nvSpPr>
          <p:spPr>
            <a:xfrm>
              <a:off x="10249816" y="4249643"/>
              <a:ext cx="170297" cy="722193"/>
            </a:xfrm>
            <a:custGeom>
              <a:avLst/>
              <a:gdLst>
                <a:gd name="connsiteX0" fmla="*/ 47625 w 180975"/>
                <a:gd name="connsiteY0" fmla="*/ 42862 h 523875"/>
                <a:gd name="connsiteX1" fmla="*/ 0 w 180975"/>
                <a:gd name="connsiteY1" fmla="*/ 461962 h 523875"/>
                <a:gd name="connsiteX2" fmla="*/ 95250 w 180975"/>
                <a:gd name="connsiteY2" fmla="*/ 523875 h 523875"/>
                <a:gd name="connsiteX3" fmla="*/ 180975 w 180975"/>
                <a:gd name="connsiteY3" fmla="*/ 452437 h 523875"/>
                <a:gd name="connsiteX4" fmla="*/ 128588 w 180975"/>
                <a:gd name="connsiteY4" fmla="*/ 57150 h 523875"/>
                <a:gd name="connsiteX5" fmla="*/ 90488 w 180975"/>
                <a:gd name="connsiteY5" fmla="*/ 0 h 523875"/>
                <a:gd name="connsiteX6" fmla="*/ 47625 w 180975"/>
                <a:gd name="connsiteY6" fmla="*/ 42862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523875">
                  <a:moveTo>
                    <a:pt x="47625" y="42862"/>
                  </a:moveTo>
                  <a:lnTo>
                    <a:pt x="0" y="461962"/>
                  </a:lnTo>
                  <a:lnTo>
                    <a:pt x="95250" y="523875"/>
                  </a:lnTo>
                  <a:lnTo>
                    <a:pt x="180975" y="452437"/>
                  </a:lnTo>
                  <a:lnTo>
                    <a:pt x="128588" y="57150"/>
                  </a:lnTo>
                  <a:lnTo>
                    <a:pt x="90488" y="0"/>
                  </a:lnTo>
                  <a:lnTo>
                    <a:pt x="47625" y="42862"/>
                  </a:ln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Freeform: Shape 641">
              <a:extLst>
                <a:ext uri="{FF2B5EF4-FFF2-40B4-BE49-F238E27FC236}">
                  <a16:creationId xmlns:a16="http://schemas.microsoft.com/office/drawing/2014/main" id="{75CD373E-9648-4DB2-A8A8-601C3DCAFC79}"/>
                </a:ext>
              </a:extLst>
            </p:cNvPr>
            <p:cNvSpPr/>
            <p:nvPr/>
          </p:nvSpPr>
          <p:spPr>
            <a:xfrm>
              <a:off x="10077479" y="4173941"/>
              <a:ext cx="486970" cy="217470"/>
            </a:xfrm>
            <a:custGeom>
              <a:avLst/>
              <a:gdLst>
                <a:gd name="connsiteX0" fmla="*/ 0 w 464344"/>
                <a:gd name="connsiteY0" fmla="*/ 42862 h 100012"/>
                <a:gd name="connsiteX1" fmla="*/ 180975 w 464344"/>
                <a:gd name="connsiteY1" fmla="*/ 95250 h 100012"/>
                <a:gd name="connsiteX2" fmla="*/ 204787 w 464344"/>
                <a:gd name="connsiteY2" fmla="*/ 71437 h 100012"/>
                <a:gd name="connsiteX3" fmla="*/ 309562 w 464344"/>
                <a:gd name="connsiteY3" fmla="*/ 100012 h 100012"/>
                <a:gd name="connsiteX4" fmla="*/ 464344 w 464344"/>
                <a:gd name="connsiteY4" fmla="*/ 19050 h 100012"/>
                <a:gd name="connsiteX5" fmla="*/ 254794 w 464344"/>
                <a:gd name="connsiteY5" fmla="*/ 0 h 100012"/>
                <a:gd name="connsiteX6" fmla="*/ 0 w 464344"/>
                <a:gd name="connsiteY6" fmla="*/ 42862 h 100012"/>
                <a:gd name="connsiteX0" fmla="*/ 0 w 482017"/>
                <a:gd name="connsiteY0" fmla="*/ 26137 h 100012"/>
                <a:gd name="connsiteX1" fmla="*/ 198648 w 482017"/>
                <a:gd name="connsiteY1" fmla="*/ 95250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100012"/>
                <a:gd name="connsiteX1" fmla="*/ 151519 w 482017"/>
                <a:gd name="connsiteY1" fmla="*/ 96644 h 100012"/>
                <a:gd name="connsiteX2" fmla="*/ 222460 w 482017"/>
                <a:gd name="connsiteY2" fmla="*/ 71437 h 100012"/>
                <a:gd name="connsiteX3" fmla="*/ 327235 w 482017"/>
                <a:gd name="connsiteY3" fmla="*/ 100012 h 100012"/>
                <a:gd name="connsiteX4" fmla="*/ 482017 w 482017"/>
                <a:gd name="connsiteY4" fmla="*/ 19050 h 100012"/>
                <a:gd name="connsiteX5" fmla="*/ 272467 w 482017"/>
                <a:gd name="connsiteY5" fmla="*/ 0 h 100012"/>
                <a:gd name="connsiteX6" fmla="*/ 0 w 482017"/>
                <a:gd name="connsiteY6" fmla="*/ 26137 h 100012"/>
                <a:gd name="connsiteX0" fmla="*/ 0 w 482017"/>
                <a:gd name="connsiteY0" fmla="*/ 26137 h 96644"/>
                <a:gd name="connsiteX1" fmla="*/ 151519 w 482017"/>
                <a:gd name="connsiteY1" fmla="*/ 96644 h 96644"/>
                <a:gd name="connsiteX2" fmla="*/ 222460 w 482017"/>
                <a:gd name="connsiteY2" fmla="*/ 71437 h 96644"/>
                <a:gd name="connsiteX3" fmla="*/ 336071 w 482017"/>
                <a:gd name="connsiteY3" fmla="*/ 93043 h 96644"/>
                <a:gd name="connsiteX4" fmla="*/ 482017 w 482017"/>
                <a:gd name="connsiteY4" fmla="*/ 19050 h 96644"/>
                <a:gd name="connsiteX5" fmla="*/ 272467 w 482017"/>
                <a:gd name="connsiteY5" fmla="*/ 0 h 96644"/>
                <a:gd name="connsiteX6" fmla="*/ 0 w 482017"/>
                <a:gd name="connsiteY6" fmla="*/ 26137 h 96644"/>
                <a:gd name="connsiteX0" fmla="*/ 0 w 473180"/>
                <a:gd name="connsiteY0" fmla="*/ 26137 h 96644"/>
                <a:gd name="connsiteX1" fmla="*/ 151519 w 473180"/>
                <a:gd name="connsiteY1" fmla="*/ 96644 h 96644"/>
                <a:gd name="connsiteX2" fmla="*/ 222460 w 473180"/>
                <a:gd name="connsiteY2" fmla="*/ 71437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73180"/>
                <a:gd name="connsiteY0" fmla="*/ 26137 h 96644"/>
                <a:gd name="connsiteX1" fmla="*/ 151519 w 473180"/>
                <a:gd name="connsiteY1" fmla="*/ 96644 h 96644"/>
                <a:gd name="connsiteX2" fmla="*/ 243079 w 473180"/>
                <a:gd name="connsiteY2" fmla="*/ 70044 h 96644"/>
                <a:gd name="connsiteX3" fmla="*/ 336071 w 473180"/>
                <a:gd name="connsiteY3" fmla="*/ 93043 h 96644"/>
                <a:gd name="connsiteX4" fmla="*/ 473180 w 473180"/>
                <a:gd name="connsiteY4" fmla="*/ 19050 h 96644"/>
                <a:gd name="connsiteX5" fmla="*/ 272467 w 473180"/>
                <a:gd name="connsiteY5" fmla="*/ 0 h 96644"/>
                <a:gd name="connsiteX6" fmla="*/ 0 w 473180"/>
                <a:gd name="connsiteY6" fmla="*/ 26137 h 96644"/>
                <a:gd name="connsiteX0" fmla="*/ 0 w 422124"/>
                <a:gd name="connsiteY0" fmla="*/ 18704 h 96644"/>
                <a:gd name="connsiteX1" fmla="*/ 100463 w 422124"/>
                <a:gd name="connsiteY1" fmla="*/ 96644 h 96644"/>
                <a:gd name="connsiteX2" fmla="*/ 192023 w 422124"/>
                <a:gd name="connsiteY2" fmla="*/ 70044 h 96644"/>
                <a:gd name="connsiteX3" fmla="*/ 285015 w 422124"/>
                <a:gd name="connsiteY3" fmla="*/ 93043 h 96644"/>
                <a:gd name="connsiteX4" fmla="*/ 422124 w 422124"/>
                <a:gd name="connsiteY4" fmla="*/ 19050 h 96644"/>
                <a:gd name="connsiteX5" fmla="*/ 221411 w 422124"/>
                <a:gd name="connsiteY5" fmla="*/ 0 h 96644"/>
                <a:gd name="connsiteX6" fmla="*/ 0 w 422124"/>
                <a:gd name="connsiteY6" fmla="*/ 18704 h 96644"/>
                <a:gd name="connsiteX0" fmla="*/ 0 w 374996"/>
                <a:gd name="connsiteY0" fmla="*/ 18704 h 96644"/>
                <a:gd name="connsiteX1" fmla="*/ 100463 w 374996"/>
                <a:gd name="connsiteY1" fmla="*/ 96644 h 96644"/>
                <a:gd name="connsiteX2" fmla="*/ 192023 w 374996"/>
                <a:gd name="connsiteY2" fmla="*/ 70044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6644"/>
                <a:gd name="connsiteX1" fmla="*/ 100463 w 374996"/>
                <a:gd name="connsiteY1" fmla="*/ 96644 h 96644"/>
                <a:gd name="connsiteX2" fmla="*/ 195950 w 374996"/>
                <a:gd name="connsiteY2" fmla="*/ 40310 h 96644"/>
                <a:gd name="connsiteX3" fmla="*/ 285015 w 374996"/>
                <a:gd name="connsiteY3" fmla="*/ 93043 h 96644"/>
                <a:gd name="connsiteX4" fmla="*/ 374996 w 374996"/>
                <a:gd name="connsiteY4" fmla="*/ 13475 h 96644"/>
                <a:gd name="connsiteX5" fmla="*/ 221411 w 374996"/>
                <a:gd name="connsiteY5" fmla="*/ 0 h 96644"/>
                <a:gd name="connsiteX6" fmla="*/ 0 w 374996"/>
                <a:gd name="connsiteY6" fmla="*/ 18704 h 96644"/>
                <a:gd name="connsiteX0" fmla="*/ 0 w 374996"/>
                <a:gd name="connsiteY0" fmla="*/ 18704 h 93043"/>
                <a:gd name="connsiteX1" fmla="*/ 96536 w 374996"/>
                <a:gd name="connsiteY1" fmla="*/ 72485 h 93043"/>
                <a:gd name="connsiteX2" fmla="*/ 195950 w 374996"/>
                <a:gd name="connsiteY2" fmla="*/ 40310 h 93043"/>
                <a:gd name="connsiteX3" fmla="*/ 285015 w 374996"/>
                <a:gd name="connsiteY3" fmla="*/ 93043 h 93043"/>
                <a:gd name="connsiteX4" fmla="*/ 374996 w 374996"/>
                <a:gd name="connsiteY4" fmla="*/ 13475 h 93043"/>
                <a:gd name="connsiteX5" fmla="*/ 221411 w 374996"/>
                <a:gd name="connsiteY5" fmla="*/ 0 h 93043"/>
                <a:gd name="connsiteX6" fmla="*/ 0 w 374996"/>
                <a:gd name="connsiteY6" fmla="*/ 18704 h 93043"/>
                <a:gd name="connsiteX0" fmla="*/ 0 w 374996"/>
                <a:gd name="connsiteY0" fmla="*/ 18704 h 76318"/>
                <a:gd name="connsiteX1" fmla="*/ 96536 w 374996"/>
                <a:gd name="connsiteY1" fmla="*/ 72485 h 76318"/>
                <a:gd name="connsiteX2" fmla="*/ 195950 w 374996"/>
                <a:gd name="connsiteY2" fmla="*/ 40310 h 76318"/>
                <a:gd name="connsiteX3" fmla="*/ 300724 w 374996"/>
                <a:gd name="connsiteY3" fmla="*/ 76318 h 76318"/>
                <a:gd name="connsiteX4" fmla="*/ 374996 w 374996"/>
                <a:gd name="connsiteY4" fmla="*/ 13475 h 76318"/>
                <a:gd name="connsiteX5" fmla="*/ 221411 w 374996"/>
                <a:gd name="connsiteY5" fmla="*/ 0 h 76318"/>
                <a:gd name="connsiteX6" fmla="*/ 0 w 374996"/>
                <a:gd name="connsiteY6" fmla="*/ 18704 h 7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996" h="76318">
                  <a:moveTo>
                    <a:pt x="0" y="18704"/>
                  </a:moveTo>
                  <a:lnTo>
                    <a:pt x="96536" y="72485"/>
                  </a:lnTo>
                  <a:lnTo>
                    <a:pt x="195950" y="40310"/>
                  </a:lnTo>
                  <a:lnTo>
                    <a:pt x="300724" y="76318"/>
                  </a:lnTo>
                  <a:lnTo>
                    <a:pt x="374996" y="13475"/>
                  </a:lnTo>
                  <a:lnTo>
                    <a:pt x="221411" y="0"/>
                  </a:lnTo>
                  <a:lnTo>
                    <a:pt x="0" y="18704"/>
                  </a:lnTo>
                  <a:close/>
                </a:path>
              </a:pathLst>
            </a:cu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Oval 12">
              <a:extLst>
                <a:ext uri="{FF2B5EF4-FFF2-40B4-BE49-F238E27FC236}">
                  <a16:creationId xmlns:a16="http://schemas.microsoft.com/office/drawing/2014/main" id="{9ABB7D78-6247-41F2-8438-A3A1BD193C79}"/>
                </a:ext>
              </a:extLst>
            </p:cNvPr>
            <p:cNvSpPr/>
            <p:nvPr/>
          </p:nvSpPr>
          <p:spPr>
            <a:xfrm>
              <a:off x="9822052" y="3170667"/>
              <a:ext cx="983357" cy="1119636"/>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632 w 1201720"/>
                <a:gd name="connsiteY0" fmla="*/ 575394 h 1150788"/>
                <a:gd name="connsiteX1" fmla="*/ 601176 w 1201720"/>
                <a:gd name="connsiteY1" fmla="*/ 0 h 1150788"/>
                <a:gd name="connsiteX2" fmla="*/ 1201720 w 1201720"/>
                <a:gd name="connsiteY2" fmla="*/ 575394 h 1150788"/>
                <a:gd name="connsiteX3" fmla="*/ 601176 w 1201720"/>
                <a:gd name="connsiteY3" fmla="*/ 1150788 h 1150788"/>
                <a:gd name="connsiteX4" fmla="*/ 632 w 1201720"/>
                <a:gd name="connsiteY4" fmla="*/ 575394 h 1150788"/>
                <a:gd name="connsiteX0" fmla="*/ 33966 w 1235054"/>
                <a:gd name="connsiteY0" fmla="*/ 592052 h 1167446"/>
                <a:gd name="connsiteX1" fmla="*/ 134705 w 1235054"/>
                <a:gd name="connsiteY1" fmla="*/ 193460 h 1167446"/>
                <a:gd name="connsiteX2" fmla="*/ 634510 w 1235054"/>
                <a:gd name="connsiteY2" fmla="*/ 16658 h 1167446"/>
                <a:gd name="connsiteX3" fmla="*/ 1235054 w 1235054"/>
                <a:gd name="connsiteY3" fmla="*/ 592052 h 1167446"/>
                <a:gd name="connsiteX4" fmla="*/ 634510 w 1235054"/>
                <a:gd name="connsiteY4" fmla="*/ 1167446 h 1167446"/>
                <a:gd name="connsiteX5" fmla="*/ 33966 w 1235054"/>
                <a:gd name="connsiteY5" fmla="*/ 592052 h 1167446"/>
                <a:gd name="connsiteX0" fmla="*/ 33966 w 1252356"/>
                <a:gd name="connsiteY0" fmla="*/ 576322 h 1151716"/>
                <a:gd name="connsiteX1" fmla="*/ 134705 w 1252356"/>
                <a:gd name="connsiteY1" fmla="*/ 177730 h 1151716"/>
                <a:gd name="connsiteX2" fmla="*/ 634510 w 1252356"/>
                <a:gd name="connsiteY2" fmla="*/ 928 h 1151716"/>
                <a:gd name="connsiteX3" fmla="*/ 1058697 w 1252356"/>
                <a:gd name="connsiteY3" fmla="*/ 130705 h 1151716"/>
                <a:gd name="connsiteX4" fmla="*/ 1235054 w 1252356"/>
                <a:gd name="connsiteY4" fmla="*/ 576322 h 1151716"/>
                <a:gd name="connsiteX5" fmla="*/ 634510 w 1252356"/>
                <a:gd name="connsiteY5" fmla="*/ 1151716 h 1151716"/>
                <a:gd name="connsiteX6" fmla="*/ 33966 w 1252356"/>
                <a:gd name="connsiteY6" fmla="*/ 576322 h 1151716"/>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1722"/>
                <a:gd name="connsiteX1" fmla="*/ 134705 w 1215019"/>
                <a:gd name="connsiteY1" fmla="*/ 177730 h 1151722"/>
                <a:gd name="connsiteX2" fmla="*/ 634510 w 1215019"/>
                <a:gd name="connsiteY2" fmla="*/ 928 h 1151722"/>
                <a:gd name="connsiteX3" fmla="*/ 1058697 w 1215019"/>
                <a:gd name="connsiteY3" fmla="*/ 130705 h 1151722"/>
                <a:gd name="connsiteX4" fmla="*/ 1193370 w 1215019"/>
                <a:gd name="connsiteY4" fmla="*/ 564566 h 1151722"/>
                <a:gd name="connsiteX5" fmla="*/ 634510 w 1215019"/>
                <a:gd name="connsiteY5" fmla="*/ 1151716 h 1151722"/>
                <a:gd name="connsiteX6" fmla="*/ 33966 w 1215019"/>
                <a:gd name="connsiteY6" fmla="*/ 576322 h 1151722"/>
                <a:gd name="connsiteX0" fmla="*/ 33966 w 1215019"/>
                <a:gd name="connsiteY0" fmla="*/ 576322 h 1154653"/>
                <a:gd name="connsiteX1" fmla="*/ 134705 w 1215019"/>
                <a:gd name="connsiteY1" fmla="*/ 177730 h 1154653"/>
                <a:gd name="connsiteX2" fmla="*/ 634510 w 1215019"/>
                <a:gd name="connsiteY2" fmla="*/ 928 h 1154653"/>
                <a:gd name="connsiteX3" fmla="*/ 1058697 w 1215019"/>
                <a:gd name="connsiteY3" fmla="*/ 130705 h 1154653"/>
                <a:gd name="connsiteX4" fmla="*/ 1193370 w 1215019"/>
                <a:gd name="connsiteY4" fmla="*/ 564566 h 1154653"/>
                <a:gd name="connsiteX5" fmla="*/ 634510 w 1215019"/>
                <a:gd name="connsiteY5" fmla="*/ 1151716 h 1154653"/>
                <a:gd name="connsiteX6" fmla="*/ 33966 w 1215019"/>
                <a:gd name="connsiteY6" fmla="*/ 576322 h 1154653"/>
                <a:gd name="connsiteX0" fmla="*/ 32954 w 1214007"/>
                <a:gd name="connsiteY0" fmla="*/ 576322 h 1183672"/>
                <a:gd name="connsiteX1" fmla="*/ 133693 w 1214007"/>
                <a:gd name="connsiteY1" fmla="*/ 177730 h 1183672"/>
                <a:gd name="connsiteX2" fmla="*/ 633498 w 1214007"/>
                <a:gd name="connsiteY2" fmla="*/ 928 h 1183672"/>
                <a:gd name="connsiteX3" fmla="*/ 1057685 w 1214007"/>
                <a:gd name="connsiteY3" fmla="*/ 130705 h 1183672"/>
                <a:gd name="connsiteX4" fmla="*/ 1192358 w 1214007"/>
                <a:gd name="connsiteY4" fmla="*/ 564566 h 1183672"/>
                <a:gd name="connsiteX5" fmla="*/ 619603 w 1214007"/>
                <a:gd name="connsiteY5" fmla="*/ 1181107 h 1183672"/>
                <a:gd name="connsiteX6" fmla="*/ 32954 w 1214007"/>
                <a:gd name="connsiteY6" fmla="*/ 576322 h 1183672"/>
                <a:gd name="connsiteX0" fmla="*/ 32954 w 1214007"/>
                <a:gd name="connsiteY0" fmla="*/ 576322 h 1181173"/>
                <a:gd name="connsiteX1" fmla="*/ 133693 w 1214007"/>
                <a:gd name="connsiteY1" fmla="*/ 177730 h 1181173"/>
                <a:gd name="connsiteX2" fmla="*/ 633498 w 1214007"/>
                <a:gd name="connsiteY2" fmla="*/ 928 h 1181173"/>
                <a:gd name="connsiteX3" fmla="*/ 1057685 w 1214007"/>
                <a:gd name="connsiteY3" fmla="*/ 130705 h 1181173"/>
                <a:gd name="connsiteX4" fmla="*/ 1192358 w 1214007"/>
                <a:gd name="connsiteY4" fmla="*/ 564566 h 1181173"/>
                <a:gd name="connsiteX5" fmla="*/ 619603 w 1214007"/>
                <a:gd name="connsiteY5" fmla="*/ 1181107 h 1181173"/>
                <a:gd name="connsiteX6" fmla="*/ 32954 w 1214007"/>
                <a:gd name="connsiteY6" fmla="*/ 576322 h 1181173"/>
                <a:gd name="connsiteX0" fmla="*/ 11987 w 1193040"/>
                <a:gd name="connsiteY0" fmla="*/ 576322 h 1181173"/>
                <a:gd name="connsiteX1" fmla="*/ 112726 w 1193040"/>
                <a:gd name="connsiteY1" fmla="*/ 177730 h 1181173"/>
                <a:gd name="connsiteX2" fmla="*/ 612531 w 1193040"/>
                <a:gd name="connsiteY2" fmla="*/ 928 h 1181173"/>
                <a:gd name="connsiteX3" fmla="*/ 1036718 w 1193040"/>
                <a:gd name="connsiteY3" fmla="*/ 130705 h 1181173"/>
                <a:gd name="connsiteX4" fmla="*/ 1171391 w 1193040"/>
                <a:gd name="connsiteY4" fmla="*/ 564566 h 1181173"/>
                <a:gd name="connsiteX5" fmla="*/ 598636 w 1193040"/>
                <a:gd name="connsiteY5" fmla="*/ 1181107 h 1181173"/>
                <a:gd name="connsiteX6" fmla="*/ 11987 w 1193040"/>
                <a:gd name="connsiteY6" fmla="*/ 576322 h 1181173"/>
                <a:gd name="connsiteX0" fmla="*/ 28406 w 1209459"/>
                <a:gd name="connsiteY0" fmla="*/ 576322 h 1169422"/>
                <a:gd name="connsiteX1" fmla="*/ 129145 w 1209459"/>
                <a:gd name="connsiteY1" fmla="*/ 177730 h 1169422"/>
                <a:gd name="connsiteX2" fmla="*/ 628950 w 1209459"/>
                <a:gd name="connsiteY2" fmla="*/ 928 h 1169422"/>
                <a:gd name="connsiteX3" fmla="*/ 1053137 w 1209459"/>
                <a:gd name="connsiteY3" fmla="*/ 130705 h 1169422"/>
                <a:gd name="connsiteX4" fmla="*/ 1187810 w 1209459"/>
                <a:gd name="connsiteY4" fmla="*/ 564566 h 1169422"/>
                <a:gd name="connsiteX5" fmla="*/ 552529 w 1209459"/>
                <a:gd name="connsiteY5" fmla="*/ 1169351 h 1169422"/>
                <a:gd name="connsiteX6" fmla="*/ 28406 w 1209459"/>
                <a:gd name="connsiteY6" fmla="*/ 576322 h 116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9459" h="1169422">
                  <a:moveTo>
                    <a:pt x="28406" y="576322"/>
                  </a:moveTo>
                  <a:cubicBezTo>
                    <a:pt x="-42158" y="411052"/>
                    <a:pt x="29054" y="273629"/>
                    <a:pt x="129145" y="177730"/>
                  </a:cubicBezTo>
                  <a:cubicBezTo>
                    <a:pt x="229236" y="81831"/>
                    <a:pt x="474951" y="8766"/>
                    <a:pt x="628950" y="928"/>
                  </a:cubicBezTo>
                  <a:cubicBezTo>
                    <a:pt x="782949" y="-6910"/>
                    <a:pt x="953046" y="34806"/>
                    <a:pt x="1053137" y="130705"/>
                  </a:cubicBezTo>
                  <a:cubicBezTo>
                    <a:pt x="1153228" y="226604"/>
                    <a:pt x="1255034" y="407134"/>
                    <a:pt x="1187810" y="564566"/>
                  </a:cubicBezTo>
                  <a:cubicBezTo>
                    <a:pt x="1211482" y="1016857"/>
                    <a:pt x="898603" y="1173270"/>
                    <a:pt x="552529" y="1169351"/>
                  </a:cubicBezTo>
                  <a:cubicBezTo>
                    <a:pt x="206455" y="1165432"/>
                    <a:pt x="98970" y="741592"/>
                    <a:pt x="28406" y="576322"/>
                  </a:cubicBezTo>
                  <a:close/>
                </a:path>
              </a:pathLst>
            </a:custGeom>
            <a:solidFill>
              <a:srgbClr val="FCC487"/>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18" name="Group 117">
              <a:extLst>
                <a:ext uri="{FF2B5EF4-FFF2-40B4-BE49-F238E27FC236}">
                  <a16:creationId xmlns:a16="http://schemas.microsoft.com/office/drawing/2014/main" id="{DA402ACA-BCA0-4BE2-8781-53337447369C}"/>
                </a:ext>
              </a:extLst>
            </p:cNvPr>
            <p:cNvGrpSpPr/>
            <p:nvPr/>
          </p:nvGrpSpPr>
          <p:grpSpPr>
            <a:xfrm>
              <a:off x="10403342" y="3506812"/>
              <a:ext cx="278996" cy="177615"/>
              <a:chOff x="2292924" y="1146401"/>
              <a:chExt cx="366419" cy="234125"/>
            </a:xfrm>
          </p:grpSpPr>
          <p:sp>
            <p:nvSpPr>
              <p:cNvPr id="131" name="Oval 5">
                <a:extLst>
                  <a:ext uri="{FF2B5EF4-FFF2-40B4-BE49-F238E27FC236}">
                    <a16:creationId xmlns:a16="http://schemas.microsoft.com/office/drawing/2014/main" id="{BD17D29C-4052-4EC7-9100-F70D6D2AE508}"/>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Oval 4">
                <a:extLst>
                  <a:ext uri="{FF2B5EF4-FFF2-40B4-BE49-F238E27FC236}">
                    <a16:creationId xmlns:a16="http://schemas.microsoft.com/office/drawing/2014/main" id="{04D50277-62FB-4804-BC05-756819B900BD}"/>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9977555C-0B15-4B74-AD4B-292E9FF71F87}"/>
                  </a:ext>
                </a:extLst>
              </p:cNvPr>
              <p:cNvSpPr/>
              <p:nvPr/>
            </p:nvSpPr>
            <p:spPr>
              <a:xfrm rot="1695153" flipH="1">
                <a:off x="2351497" y="1176611"/>
                <a:ext cx="202343" cy="202344"/>
              </a:xfrm>
              <a:prstGeom prst="ellipse">
                <a:avLst/>
              </a:prstGeom>
              <a:solidFill>
                <a:srgbClr val="8FAA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00AC7B07-B1DE-47DF-A4AC-EBF80C202FDE}"/>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CA2C76DC-E3D2-4201-B098-200E1B510915}"/>
                  </a:ext>
                </a:extLst>
              </p:cNvPr>
              <p:cNvSpPr/>
              <p:nvPr/>
            </p:nvSpPr>
            <p:spPr>
              <a:xfrm rot="1695153" flipH="1">
                <a:off x="2375391" y="1208573"/>
                <a:ext cx="91974" cy="91974"/>
              </a:xfrm>
              <a:prstGeom prst="ellipse">
                <a:avLst/>
              </a:prstGeom>
              <a:solidFill>
                <a:srgbClr val="D6DCE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1C7F9FCE-0FB4-4782-86B5-F13C85B084DF}"/>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9" name="Group 118">
              <a:extLst>
                <a:ext uri="{FF2B5EF4-FFF2-40B4-BE49-F238E27FC236}">
                  <a16:creationId xmlns:a16="http://schemas.microsoft.com/office/drawing/2014/main" id="{3BA70BBE-8F42-4F33-A96D-BF62E330A3F5}"/>
                </a:ext>
              </a:extLst>
            </p:cNvPr>
            <p:cNvGrpSpPr/>
            <p:nvPr/>
          </p:nvGrpSpPr>
          <p:grpSpPr>
            <a:xfrm>
              <a:off x="10236701" y="3909841"/>
              <a:ext cx="273497" cy="193375"/>
              <a:chOff x="2751023" y="2876401"/>
              <a:chExt cx="306685" cy="217634"/>
            </a:xfrm>
          </p:grpSpPr>
          <p:sp>
            <p:nvSpPr>
              <p:cNvPr id="129" name="Chord 14349">
                <a:extLst>
                  <a:ext uri="{FF2B5EF4-FFF2-40B4-BE49-F238E27FC236}">
                    <a16:creationId xmlns:a16="http://schemas.microsoft.com/office/drawing/2014/main" id="{05DC21DC-CED0-4A10-A562-DE31DC5A7F8C}"/>
                  </a:ext>
                </a:extLst>
              </p:cNvPr>
              <p:cNvSpPr/>
              <p:nvPr/>
            </p:nvSpPr>
            <p:spPr>
              <a:xfrm rot="19648850">
                <a:off x="2751398" y="2876401"/>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0" name="Chord 14349">
                <a:extLst>
                  <a:ext uri="{FF2B5EF4-FFF2-40B4-BE49-F238E27FC236}">
                    <a16:creationId xmlns:a16="http://schemas.microsoft.com/office/drawing/2014/main" id="{32F0E967-EE11-468F-90AD-5C8B71CCCF22}"/>
                  </a:ext>
                </a:extLst>
              </p:cNvPr>
              <p:cNvSpPr/>
              <p:nvPr/>
            </p:nvSpPr>
            <p:spPr>
              <a:xfrm rot="19648850">
                <a:off x="2751023" y="2881434"/>
                <a:ext cx="295138" cy="178221"/>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20" name="Freeform: Shape 646">
              <a:extLst>
                <a:ext uri="{FF2B5EF4-FFF2-40B4-BE49-F238E27FC236}">
                  <a16:creationId xmlns:a16="http://schemas.microsoft.com/office/drawing/2014/main" id="{EAC26A3F-F153-4923-9D79-294AD552709A}"/>
                </a:ext>
              </a:extLst>
            </p:cNvPr>
            <p:cNvSpPr/>
            <p:nvPr/>
          </p:nvSpPr>
          <p:spPr>
            <a:xfrm>
              <a:off x="10301719" y="3742865"/>
              <a:ext cx="89322" cy="77049"/>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Freeform: Shape 647">
              <a:extLst>
                <a:ext uri="{FF2B5EF4-FFF2-40B4-BE49-F238E27FC236}">
                  <a16:creationId xmlns:a16="http://schemas.microsoft.com/office/drawing/2014/main" id="{9C113D1F-F308-4314-A54C-07E076DBD183}"/>
                </a:ext>
              </a:extLst>
            </p:cNvPr>
            <p:cNvSpPr/>
            <p:nvPr/>
          </p:nvSpPr>
          <p:spPr>
            <a:xfrm>
              <a:off x="9818530" y="3105041"/>
              <a:ext cx="1018851" cy="689275"/>
            </a:xfrm>
            <a:custGeom>
              <a:avLst/>
              <a:gdLst>
                <a:gd name="connsiteX0" fmla="*/ 390525 w 390525"/>
                <a:gd name="connsiteY0" fmla="*/ 323850 h 327025"/>
                <a:gd name="connsiteX1" fmla="*/ 361950 w 390525"/>
                <a:gd name="connsiteY1" fmla="*/ 161925 h 327025"/>
                <a:gd name="connsiteX2" fmla="*/ 295275 w 390525"/>
                <a:gd name="connsiteY2" fmla="*/ 114300 h 327025"/>
                <a:gd name="connsiteX3" fmla="*/ 234950 w 390525"/>
                <a:gd name="connsiteY3" fmla="*/ 152400 h 327025"/>
                <a:gd name="connsiteX4" fmla="*/ 200025 w 390525"/>
                <a:gd name="connsiteY4" fmla="*/ 187325 h 327025"/>
                <a:gd name="connsiteX5" fmla="*/ 130175 w 390525"/>
                <a:gd name="connsiteY5" fmla="*/ 152400 h 327025"/>
                <a:gd name="connsiteX6" fmla="*/ 130175 w 390525"/>
                <a:gd name="connsiteY6" fmla="*/ 120650 h 327025"/>
                <a:gd name="connsiteX7" fmla="*/ 73025 w 390525"/>
                <a:gd name="connsiteY7" fmla="*/ 120650 h 327025"/>
                <a:gd name="connsiteX8" fmla="*/ 28575 w 390525"/>
                <a:gd name="connsiteY8" fmla="*/ 165100 h 327025"/>
                <a:gd name="connsiteX9" fmla="*/ 19050 w 390525"/>
                <a:gd name="connsiteY9" fmla="*/ 234950 h 327025"/>
                <a:gd name="connsiteX10" fmla="*/ 12700 w 390525"/>
                <a:gd name="connsiteY10" fmla="*/ 320675 h 327025"/>
                <a:gd name="connsiteX11" fmla="*/ 0 w 390525"/>
                <a:gd name="connsiteY11" fmla="*/ 327025 h 327025"/>
                <a:gd name="connsiteX12" fmla="*/ 3175 w 390525"/>
                <a:gd name="connsiteY12" fmla="*/ 120650 h 327025"/>
                <a:gd name="connsiteX13" fmla="*/ 98425 w 390525"/>
                <a:gd name="connsiteY13" fmla="*/ 12700 h 327025"/>
                <a:gd name="connsiteX14" fmla="*/ 212725 w 390525"/>
                <a:gd name="connsiteY14" fmla="*/ 0 h 327025"/>
                <a:gd name="connsiteX15" fmla="*/ 298450 w 390525"/>
                <a:gd name="connsiteY15" fmla="*/ 25400 h 327025"/>
                <a:gd name="connsiteX16" fmla="*/ 374650 w 390525"/>
                <a:gd name="connsiteY16" fmla="*/ 101600 h 327025"/>
                <a:gd name="connsiteX17" fmla="*/ 390525 w 390525"/>
                <a:gd name="connsiteY17" fmla="*/ 323850 h 327025"/>
                <a:gd name="connsiteX0" fmla="*/ 400084 w 400084"/>
                <a:gd name="connsiteY0" fmla="*/ 323850 h 327025"/>
                <a:gd name="connsiteX1" fmla="*/ 371509 w 400084"/>
                <a:gd name="connsiteY1" fmla="*/ 161925 h 327025"/>
                <a:gd name="connsiteX2" fmla="*/ 304834 w 400084"/>
                <a:gd name="connsiteY2" fmla="*/ 114300 h 327025"/>
                <a:gd name="connsiteX3" fmla="*/ 244509 w 400084"/>
                <a:gd name="connsiteY3" fmla="*/ 152400 h 327025"/>
                <a:gd name="connsiteX4" fmla="*/ 209584 w 400084"/>
                <a:gd name="connsiteY4" fmla="*/ 187325 h 327025"/>
                <a:gd name="connsiteX5" fmla="*/ 139734 w 400084"/>
                <a:gd name="connsiteY5" fmla="*/ 152400 h 327025"/>
                <a:gd name="connsiteX6" fmla="*/ 139734 w 400084"/>
                <a:gd name="connsiteY6" fmla="*/ 120650 h 327025"/>
                <a:gd name="connsiteX7" fmla="*/ 82584 w 400084"/>
                <a:gd name="connsiteY7" fmla="*/ 120650 h 327025"/>
                <a:gd name="connsiteX8" fmla="*/ 38134 w 400084"/>
                <a:gd name="connsiteY8" fmla="*/ 165100 h 327025"/>
                <a:gd name="connsiteX9" fmla="*/ 28609 w 400084"/>
                <a:gd name="connsiteY9" fmla="*/ 234950 h 327025"/>
                <a:gd name="connsiteX10" fmla="*/ 22259 w 400084"/>
                <a:gd name="connsiteY10" fmla="*/ 320675 h 327025"/>
                <a:gd name="connsiteX11" fmla="*/ 9559 w 400084"/>
                <a:gd name="connsiteY11" fmla="*/ 327025 h 327025"/>
                <a:gd name="connsiteX12" fmla="*/ 12734 w 400084"/>
                <a:gd name="connsiteY12" fmla="*/ 120650 h 327025"/>
                <a:gd name="connsiteX13" fmla="*/ 107984 w 400084"/>
                <a:gd name="connsiteY13" fmla="*/ 12700 h 327025"/>
                <a:gd name="connsiteX14" fmla="*/ 222284 w 400084"/>
                <a:gd name="connsiteY14" fmla="*/ 0 h 327025"/>
                <a:gd name="connsiteX15" fmla="*/ 308009 w 400084"/>
                <a:gd name="connsiteY15" fmla="*/ 25400 h 327025"/>
                <a:gd name="connsiteX16" fmla="*/ 384209 w 400084"/>
                <a:gd name="connsiteY16" fmla="*/ 101600 h 327025"/>
                <a:gd name="connsiteX17" fmla="*/ 400084 w 400084"/>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406832 w 406832"/>
                <a:gd name="connsiteY0" fmla="*/ 323850 h 327025"/>
                <a:gd name="connsiteX1" fmla="*/ 378257 w 406832"/>
                <a:gd name="connsiteY1" fmla="*/ 161925 h 327025"/>
                <a:gd name="connsiteX2" fmla="*/ 311582 w 406832"/>
                <a:gd name="connsiteY2" fmla="*/ 114300 h 327025"/>
                <a:gd name="connsiteX3" fmla="*/ 251257 w 406832"/>
                <a:gd name="connsiteY3" fmla="*/ 152400 h 327025"/>
                <a:gd name="connsiteX4" fmla="*/ 216332 w 406832"/>
                <a:gd name="connsiteY4" fmla="*/ 187325 h 327025"/>
                <a:gd name="connsiteX5" fmla="*/ 146482 w 406832"/>
                <a:gd name="connsiteY5" fmla="*/ 152400 h 327025"/>
                <a:gd name="connsiteX6" fmla="*/ 146482 w 406832"/>
                <a:gd name="connsiteY6" fmla="*/ 120650 h 327025"/>
                <a:gd name="connsiteX7" fmla="*/ 89332 w 406832"/>
                <a:gd name="connsiteY7" fmla="*/ 120650 h 327025"/>
                <a:gd name="connsiteX8" fmla="*/ 44882 w 406832"/>
                <a:gd name="connsiteY8" fmla="*/ 165100 h 327025"/>
                <a:gd name="connsiteX9" fmla="*/ 35357 w 406832"/>
                <a:gd name="connsiteY9" fmla="*/ 234950 h 327025"/>
                <a:gd name="connsiteX10" fmla="*/ 29007 w 406832"/>
                <a:gd name="connsiteY10" fmla="*/ 320675 h 327025"/>
                <a:gd name="connsiteX11" fmla="*/ 16307 w 406832"/>
                <a:gd name="connsiteY11" fmla="*/ 327025 h 327025"/>
                <a:gd name="connsiteX12" fmla="*/ 19482 w 406832"/>
                <a:gd name="connsiteY12" fmla="*/ 120650 h 327025"/>
                <a:gd name="connsiteX13" fmla="*/ 114732 w 406832"/>
                <a:gd name="connsiteY13" fmla="*/ 12700 h 327025"/>
                <a:gd name="connsiteX14" fmla="*/ 229032 w 406832"/>
                <a:gd name="connsiteY14" fmla="*/ 0 h 327025"/>
                <a:gd name="connsiteX15" fmla="*/ 314757 w 406832"/>
                <a:gd name="connsiteY15" fmla="*/ 25400 h 327025"/>
                <a:gd name="connsiteX16" fmla="*/ 390957 w 406832"/>
                <a:gd name="connsiteY16" fmla="*/ 101600 h 327025"/>
                <a:gd name="connsiteX17" fmla="*/ 406832 w 406832"/>
                <a:gd name="connsiteY17" fmla="*/ 323850 h 327025"/>
                <a:gd name="connsiteX0" fmla="*/ 392545 w 398937"/>
                <a:gd name="connsiteY0" fmla="*/ 319087 h 327025"/>
                <a:gd name="connsiteX1" fmla="*/ 378257 w 398937"/>
                <a:gd name="connsiteY1" fmla="*/ 161925 h 327025"/>
                <a:gd name="connsiteX2" fmla="*/ 311582 w 398937"/>
                <a:gd name="connsiteY2" fmla="*/ 114300 h 327025"/>
                <a:gd name="connsiteX3" fmla="*/ 251257 w 398937"/>
                <a:gd name="connsiteY3" fmla="*/ 152400 h 327025"/>
                <a:gd name="connsiteX4" fmla="*/ 216332 w 398937"/>
                <a:gd name="connsiteY4" fmla="*/ 187325 h 327025"/>
                <a:gd name="connsiteX5" fmla="*/ 146482 w 398937"/>
                <a:gd name="connsiteY5" fmla="*/ 152400 h 327025"/>
                <a:gd name="connsiteX6" fmla="*/ 146482 w 398937"/>
                <a:gd name="connsiteY6" fmla="*/ 120650 h 327025"/>
                <a:gd name="connsiteX7" fmla="*/ 89332 w 398937"/>
                <a:gd name="connsiteY7" fmla="*/ 120650 h 327025"/>
                <a:gd name="connsiteX8" fmla="*/ 44882 w 398937"/>
                <a:gd name="connsiteY8" fmla="*/ 165100 h 327025"/>
                <a:gd name="connsiteX9" fmla="*/ 35357 w 398937"/>
                <a:gd name="connsiteY9" fmla="*/ 234950 h 327025"/>
                <a:gd name="connsiteX10" fmla="*/ 29007 w 398937"/>
                <a:gd name="connsiteY10" fmla="*/ 320675 h 327025"/>
                <a:gd name="connsiteX11" fmla="*/ 16307 w 398937"/>
                <a:gd name="connsiteY11" fmla="*/ 327025 h 327025"/>
                <a:gd name="connsiteX12" fmla="*/ 19482 w 398937"/>
                <a:gd name="connsiteY12" fmla="*/ 120650 h 327025"/>
                <a:gd name="connsiteX13" fmla="*/ 114732 w 398937"/>
                <a:gd name="connsiteY13" fmla="*/ 12700 h 327025"/>
                <a:gd name="connsiteX14" fmla="*/ 229032 w 398937"/>
                <a:gd name="connsiteY14" fmla="*/ 0 h 327025"/>
                <a:gd name="connsiteX15" fmla="*/ 314757 w 398937"/>
                <a:gd name="connsiteY15" fmla="*/ 25400 h 327025"/>
                <a:gd name="connsiteX16" fmla="*/ 390957 w 398937"/>
                <a:gd name="connsiteY16" fmla="*/ 101600 h 327025"/>
                <a:gd name="connsiteX17" fmla="*/ 392545 w 398937"/>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51257 w 407926"/>
                <a:gd name="connsiteY3" fmla="*/ 152400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60782 w 407926"/>
                <a:gd name="connsiteY3" fmla="*/ 157163 h 327025"/>
                <a:gd name="connsiteX4" fmla="*/ 216332 w 407926"/>
                <a:gd name="connsiteY4" fmla="*/ 187325 h 327025"/>
                <a:gd name="connsiteX5" fmla="*/ 146482 w 407926"/>
                <a:gd name="connsiteY5" fmla="*/ 152400 h 327025"/>
                <a:gd name="connsiteX6" fmla="*/ 146482 w 407926"/>
                <a:gd name="connsiteY6" fmla="*/ 120650 h 327025"/>
                <a:gd name="connsiteX7" fmla="*/ 89332 w 407926"/>
                <a:gd name="connsiteY7" fmla="*/ 120650 h 327025"/>
                <a:gd name="connsiteX8" fmla="*/ 44882 w 407926"/>
                <a:gd name="connsiteY8" fmla="*/ 165100 h 327025"/>
                <a:gd name="connsiteX9" fmla="*/ 35357 w 407926"/>
                <a:gd name="connsiteY9" fmla="*/ 234950 h 327025"/>
                <a:gd name="connsiteX10" fmla="*/ 29007 w 407926"/>
                <a:gd name="connsiteY10" fmla="*/ 320675 h 327025"/>
                <a:gd name="connsiteX11" fmla="*/ 16307 w 407926"/>
                <a:gd name="connsiteY11" fmla="*/ 327025 h 327025"/>
                <a:gd name="connsiteX12" fmla="*/ 19482 w 407926"/>
                <a:gd name="connsiteY12" fmla="*/ 120650 h 327025"/>
                <a:gd name="connsiteX13" fmla="*/ 114732 w 407926"/>
                <a:gd name="connsiteY13" fmla="*/ 12700 h 327025"/>
                <a:gd name="connsiteX14" fmla="*/ 229032 w 407926"/>
                <a:gd name="connsiteY14" fmla="*/ 0 h 327025"/>
                <a:gd name="connsiteX15" fmla="*/ 314757 w 407926"/>
                <a:gd name="connsiteY15" fmla="*/ 25400 h 327025"/>
                <a:gd name="connsiteX16" fmla="*/ 390957 w 407926"/>
                <a:gd name="connsiteY16" fmla="*/ 101600 h 327025"/>
                <a:gd name="connsiteX17" fmla="*/ 392545 w 407926"/>
                <a:gd name="connsiteY17"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52400 h 327025"/>
                <a:gd name="connsiteX5" fmla="*/ 146482 w 407926"/>
                <a:gd name="connsiteY5" fmla="*/ 120650 h 327025"/>
                <a:gd name="connsiteX6" fmla="*/ 89332 w 407926"/>
                <a:gd name="connsiteY6" fmla="*/ 120650 h 327025"/>
                <a:gd name="connsiteX7" fmla="*/ 44882 w 407926"/>
                <a:gd name="connsiteY7" fmla="*/ 165100 h 327025"/>
                <a:gd name="connsiteX8" fmla="*/ 35357 w 407926"/>
                <a:gd name="connsiteY8" fmla="*/ 234950 h 327025"/>
                <a:gd name="connsiteX9" fmla="*/ 29007 w 407926"/>
                <a:gd name="connsiteY9" fmla="*/ 320675 h 327025"/>
                <a:gd name="connsiteX10" fmla="*/ 16307 w 407926"/>
                <a:gd name="connsiteY10" fmla="*/ 327025 h 327025"/>
                <a:gd name="connsiteX11" fmla="*/ 19482 w 407926"/>
                <a:gd name="connsiteY11" fmla="*/ 120650 h 327025"/>
                <a:gd name="connsiteX12" fmla="*/ 114732 w 407926"/>
                <a:gd name="connsiteY12" fmla="*/ 12700 h 327025"/>
                <a:gd name="connsiteX13" fmla="*/ 229032 w 407926"/>
                <a:gd name="connsiteY13" fmla="*/ 0 h 327025"/>
                <a:gd name="connsiteX14" fmla="*/ 314757 w 407926"/>
                <a:gd name="connsiteY14" fmla="*/ 25400 h 327025"/>
                <a:gd name="connsiteX15" fmla="*/ 390957 w 407926"/>
                <a:gd name="connsiteY15" fmla="*/ 101600 h 327025"/>
                <a:gd name="connsiteX16" fmla="*/ 392545 w 407926"/>
                <a:gd name="connsiteY16"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9332 w 407926"/>
                <a:gd name="connsiteY5" fmla="*/ 120650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82189 w 407926"/>
                <a:gd name="connsiteY5" fmla="*/ 118268 h 327025"/>
                <a:gd name="connsiteX6" fmla="*/ 44882 w 407926"/>
                <a:gd name="connsiteY6" fmla="*/ 165100 h 327025"/>
                <a:gd name="connsiteX7" fmla="*/ 35357 w 407926"/>
                <a:gd name="connsiteY7" fmla="*/ 234950 h 327025"/>
                <a:gd name="connsiteX8" fmla="*/ 29007 w 407926"/>
                <a:gd name="connsiteY8" fmla="*/ 320675 h 327025"/>
                <a:gd name="connsiteX9" fmla="*/ 16307 w 407926"/>
                <a:gd name="connsiteY9" fmla="*/ 327025 h 327025"/>
                <a:gd name="connsiteX10" fmla="*/ 19482 w 407926"/>
                <a:gd name="connsiteY10" fmla="*/ 120650 h 327025"/>
                <a:gd name="connsiteX11" fmla="*/ 114732 w 407926"/>
                <a:gd name="connsiteY11" fmla="*/ 12700 h 327025"/>
                <a:gd name="connsiteX12" fmla="*/ 229032 w 407926"/>
                <a:gd name="connsiteY12" fmla="*/ 0 h 327025"/>
                <a:gd name="connsiteX13" fmla="*/ 314757 w 407926"/>
                <a:gd name="connsiteY13" fmla="*/ 25400 h 327025"/>
                <a:gd name="connsiteX14" fmla="*/ 390957 w 407926"/>
                <a:gd name="connsiteY14" fmla="*/ 101600 h 327025"/>
                <a:gd name="connsiteX15" fmla="*/ 392545 w 407926"/>
                <a:gd name="connsiteY15"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29007 w 407926"/>
                <a:gd name="connsiteY7" fmla="*/ 320675 h 327025"/>
                <a:gd name="connsiteX8" fmla="*/ 16307 w 407926"/>
                <a:gd name="connsiteY8" fmla="*/ 327025 h 327025"/>
                <a:gd name="connsiteX9" fmla="*/ 19482 w 407926"/>
                <a:gd name="connsiteY9" fmla="*/ 120650 h 327025"/>
                <a:gd name="connsiteX10" fmla="*/ 114732 w 407926"/>
                <a:gd name="connsiteY10" fmla="*/ 12700 h 327025"/>
                <a:gd name="connsiteX11" fmla="*/ 229032 w 407926"/>
                <a:gd name="connsiteY11" fmla="*/ 0 h 327025"/>
                <a:gd name="connsiteX12" fmla="*/ 314757 w 407926"/>
                <a:gd name="connsiteY12" fmla="*/ 25400 h 327025"/>
                <a:gd name="connsiteX13" fmla="*/ 390957 w 407926"/>
                <a:gd name="connsiteY13" fmla="*/ 101600 h 327025"/>
                <a:gd name="connsiteX14" fmla="*/ 392545 w 407926"/>
                <a:gd name="connsiteY14"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16307 w 407926"/>
                <a:gd name="connsiteY7" fmla="*/ 327025 h 327025"/>
                <a:gd name="connsiteX8" fmla="*/ 19482 w 407926"/>
                <a:gd name="connsiteY8" fmla="*/ 120650 h 327025"/>
                <a:gd name="connsiteX9" fmla="*/ 114732 w 407926"/>
                <a:gd name="connsiteY9" fmla="*/ 12700 h 327025"/>
                <a:gd name="connsiteX10" fmla="*/ 229032 w 407926"/>
                <a:gd name="connsiteY10" fmla="*/ 0 h 327025"/>
                <a:gd name="connsiteX11" fmla="*/ 314757 w 407926"/>
                <a:gd name="connsiteY11" fmla="*/ 25400 h 327025"/>
                <a:gd name="connsiteX12" fmla="*/ 390957 w 407926"/>
                <a:gd name="connsiteY12" fmla="*/ 101600 h 327025"/>
                <a:gd name="connsiteX13" fmla="*/ 392545 w 407926"/>
                <a:gd name="connsiteY13" fmla="*/ 319087 h 327025"/>
                <a:gd name="connsiteX0" fmla="*/ 392545 w 407926"/>
                <a:gd name="connsiteY0" fmla="*/ 319087 h 327025"/>
                <a:gd name="connsiteX1" fmla="*/ 378257 w 407926"/>
                <a:gd name="connsiteY1" fmla="*/ 161925 h 327025"/>
                <a:gd name="connsiteX2" fmla="*/ 311582 w 407926"/>
                <a:gd name="connsiteY2" fmla="*/ 114300 h 327025"/>
                <a:gd name="connsiteX3" fmla="*/ 216332 w 407926"/>
                <a:gd name="connsiteY3" fmla="*/ 187325 h 327025"/>
                <a:gd name="connsiteX4" fmla="*/ 146482 w 407926"/>
                <a:gd name="connsiteY4" fmla="*/ 120650 h 327025"/>
                <a:gd name="connsiteX5" fmla="*/ 44882 w 407926"/>
                <a:gd name="connsiteY5" fmla="*/ 165100 h 327025"/>
                <a:gd name="connsiteX6" fmla="*/ 35357 w 407926"/>
                <a:gd name="connsiteY6" fmla="*/ 234950 h 327025"/>
                <a:gd name="connsiteX7" fmla="*/ 16307 w 407926"/>
                <a:gd name="connsiteY7" fmla="*/ 327025 h 327025"/>
                <a:gd name="connsiteX8" fmla="*/ 19482 w 407926"/>
                <a:gd name="connsiteY8" fmla="*/ 120650 h 327025"/>
                <a:gd name="connsiteX9" fmla="*/ 114732 w 407926"/>
                <a:gd name="connsiteY9" fmla="*/ 12700 h 327025"/>
                <a:gd name="connsiteX10" fmla="*/ 229032 w 407926"/>
                <a:gd name="connsiteY10" fmla="*/ 0 h 327025"/>
                <a:gd name="connsiteX11" fmla="*/ 314757 w 407926"/>
                <a:gd name="connsiteY11" fmla="*/ 25400 h 327025"/>
                <a:gd name="connsiteX12" fmla="*/ 390957 w 407926"/>
                <a:gd name="connsiteY12" fmla="*/ 101600 h 327025"/>
                <a:gd name="connsiteX13" fmla="*/ 392545 w 407926"/>
                <a:gd name="connsiteY13" fmla="*/ 319087 h 327025"/>
                <a:gd name="connsiteX0" fmla="*/ 399503 w 414884"/>
                <a:gd name="connsiteY0" fmla="*/ 319087 h 319087"/>
                <a:gd name="connsiteX1" fmla="*/ 385215 w 414884"/>
                <a:gd name="connsiteY1" fmla="*/ 161925 h 319087"/>
                <a:gd name="connsiteX2" fmla="*/ 318540 w 414884"/>
                <a:gd name="connsiteY2" fmla="*/ 114300 h 319087"/>
                <a:gd name="connsiteX3" fmla="*/ 223290 w 414884"/>
                <a:gd name="connsiteY3" fmla="*/ 187325 h 319087"/>
                <a:gd name="connsiteX4" fmla="*/ 153440 w 414884"/>
                <a:gd name="connsiteY4" fmla="*/ 120650 h 319087"/>
                <a:gd name="connsiteX5" fmla="*/ 51840 w 414884"/>
                <a:gd name="connsiteY5" fmla="*/ 165100 h 319087"/>
                <a:gd name="connsiteX6" fmla="*/ 42315 w 414884"/>
                <a:gd name="connsiteY6" fmla="*/ 234950 h 319087"/>
                <a:gd name="connsiteX7" fmla="*/ 11989 w 414884"/>
                <a:gd name="connsiteY7" fmla="*/ 318255 h 319087"/>
                <a:gd name="connsiteX8" fmla="*/ 26440 w 414884"/>
                <a:gd name="connsiteY8" fmla="*/ 120650 h 319087"/>
                <a:gd name="connsiteX9" fmla="*/ 121690 w 414884"/>
                <a:gd name="connsiteY9" fmla="*/ 12700 h 319087"/>
                <a:gd name="connsiteX10" fmla="*/ 235990 w 414884"/>
                <a:gd name="connsiteY10" fmla="*/ 0 h 319087"/>
                <a:gd name="connsiteX11" fmla="*/ 321715 w 414884"/>
                <a:gd name="connsiteY11" fmla="*/ 25400 h 319087"/>
                <a:gd name="connsiteX12" fmla="*/ 397915 w 414884"/>
                <a:gd name="connsiteY12" fmla="*/ 101600 h 319087"/>
                <a:gd name="connsiteX13" fmla="*/ 399503 w 414884"/>
                <a:gd name="connsiteY13" fmla="*/ 319087 h 319087"/>
                <a:gd name="connsiteX0" fmla="*/ 399503 w 414884"/>
                <a:gd name="connsiteY0" fmla="*/ 319087 h 319087"/>
                <a:gd name="connsiteX1" fmla="*/ 385215 w 414884"/>
                <a:gd name="connsiteY1" fmla="*/ 161925 h 319087"/>
                <a:gd name="connsiteX2" fmla="*/ 318540 w 414884"/>
                <a:gd name="connsiteY2" fmla="*/ 114300 h 319087"/>
                <a:gd name="connsiteX3" fmla="*/ 223290 w 414884"/>
                <a:gd name="connsiteY3" fmla="*/ 187325 h 319087"/>
                <a:gd name="connsiteX4" fmla="*/ 153440 w 414884"/>
                <a:gd name="connsiteY4" fmla="*/ 120650 h 319087"/>
                <a:gd name="connsiteX5" fmla="*/ 51840 w 414884"/>
                <a:gd name="connsiteY5" fmla="*/ 165100 h 319087"/>
                <a:gd name="connsiteX6" fmla="*/ 71131 w 414884"/>
                <a:gd name="connsiteY6" fmla="*/ 217410 h 319087"/>
                <a:gd name="connsiteX7" fmla="*/ 11989 w 414884"/>
                <a:gd name="connsiteY7" fmla="*/ 318255 h 319087"/>
                <a:gd name="connsiteX8" fmla="*/ 26440 w 414884"/>
                <a:gd name="connsiteY8" fmla="*/ 120650 h 319087"/>
                <a:gd name="connsiteX9" fmla="*/ 121690 w 414884"/>
                <a:gd name="connsiteY9" fmla="*/ 12700 h 319087"/>
                <a:gd name="connsiteX10" fmla="*/ 235990 w 414884"/>
                <a:gd name="connsiteY10" fmla="*/ 0 h 319087"/>
                <a:gd name="connsiteX11" fmla="*/ 321715 w 414884"/>
                <a:gd name="connsiteY11" fmla="*/ 25400 h 319087"/>
                <a:gd name="connsiteX12" fmla="*/ 397915 w 414884"/>
                <a:gd name="connsiteY12" fmla="*/ 101600 h 319087"/>
                <a:gd name="connsiteX13" fmla="*/ 399503 w 414884"/>
                <a:gd name="connsiteY13" fmla="*/ 319087 h 319087"/>
                <a:gd name="connsiteX0" fmla="*/ 380177 w 395558"/>
                <a:gd name="connsiteY0" fmla="*/ 319087 h 319087"/>
                <a:gd name="connsiteX1" fmla="*/ 365889 w 395558"/>
                <a:gd name="connsiteY1" fmla="*/ 161925 h 319087"/>
                <a:gd name="connsiteX2" fmla="*/ 299214 w 395558"/>
                <a:gd name="connsiteY2" fmla="*/ 114300 h 319087"/>
                <a:gd name="connsiteX3" fmla="*/ 203964 w 395558"/>
                <a:gd name="connsiteY3" fmla="*/ 187325 h 319087"/>
                <a:gd name="connsiteX4" fmla="*/ 134114 w 395558"/>
                <a:gd name="connsiteY4" fmla="*/ 120650 h 319087"/>
                <a:gd name="connsiteX5" fmla="*/ 32514 w 395558"/>
                <a:gd name="connsiteY5" fmla="*/ 165100 h 319087"/>
                <a:gd name="connsiteX6" fmla="*/ 51805 w 395558"/>
                <a:gd name="connsiteY6" fmla="*/ 217410 h 319087"/>
                <a:gd name="connsiteX7" fmla="*/ 51548 w 395558"/>
                <a:gd name="connsiteY7" fmla="*/ 266887 h 319087"/>
                <a:gd name="connsiteX8" fmla="*/ 7114 w 395558"/>
                <a:gd name="connsiteY8" fmla="*/ 120650 h 319087"/>
                <a:gd name="connsiteX9" fmla="*/ 102364 w 395558"/>
                <a:gd name="connsiteY9" fmla="*/ 12700 h 319087"/>
                <a:gd name="connsiteX10" fmla="*/ 216664 w 395558"/>
                <a:gd name="connsiteY10" fmla="*/ 0 h 319087"/>
                <a:gd name="connsiteX11" fmla="*/ 302389 w 395558"/>
                <a:gd name="connsiteY11" fmla="*/ 25400 h 319087"/>
                <a:gd name="connsiteX12" fmla="*/ 378589 w 395558"/>
                <a:gd name="connsiteY12" fmla="*/ 101600 h 319087"/>
                <a:gd name="connsiteX13" fmla="*/ 380177 w 395558"/>
                <a:gd name="connsiteY13" fmla="*/ 319087 h 319087"/>
                <a:gd name="connsiteX0" fmla="*/ 380177 w 395558"/>
                <a:gd name="connsiteY0" fmla="*/ 319087 h 319087"/>
                <a:gd name="connsiteX1" fmla="*/ 355866 w 395558"/>
                <a:gd name="connsiteY1" fmla="*/ 154408 h 319087"/>
                <a:gd name="connsiteX2" fmla="*/ 299214 w 395558"/>
                <a:gd name="connsiteY2" fmla="*/ 114300 h 319087"/>
                <a:gd name="connsiteX3" fmla="*/ 203964 w 395558"/>
                <a:gd name="connsiteY3" fmla="*/ 187325 h 319087"/>
                <a:gd name="connsiteX4" fmla="*/ 134114 w 395558"/>
                <a:gd name="connsiteY4" fmla="*/ 120650 h 319087"/>
                <a:gd name="connsiteX5" fmla="*/ 32514 w 395558"/>
                <a:gd name="connsiteY5" fmla="*/ 165100 h 319087"/>
                <a:gd name="connsiteX6" fmla="*/ 51805 w 395558"/>
                <a:gd name="connsiteY6" fmla="*/ 217410 h 319087"/>
                <a:gd name="connsiteX7" fmla="*/ 51548 w 395558"/>
                <a:gd name="connsiteY7" fmla="*/ 266887 h 319087"/>
                <a:gd name="connsiteX8" fmla="*/ 7114 w 395558"/>
                <a:gd name="connsiteY8" fmla="*/ 120650 h 319087"/>
                <a:gd name="connsiteX9" fmla="*/ 102364 w 395558"/>
                <a:gd name="connsiteY9" fmla="*/ 12700 h 319087"/>
                <a:gd name="connsiteX10" fmla="*/ 216664 w 395558"/>
                <a:gd name="connsiteY10" fmla="*/ 0 h 319087"/>
                <a:gd name="connsiteX11" fmla="*/ 302389 w 395558"/>
                <a:gd name="connsiteY11" fmla="*/ 25400 h 319087"/>
                <a:gd name="connsiteX12" fmla="*/ 378589 w 395558"/>
                <a:gd name="connsiteY12" fmla="*/ 101600 h 319087"/>
                <a:gd name="connsiteX13" fmla="*/ 380177 w 395558"/>
                <a:gd name="connsiteY13" fmla="*/ 319087 h 3190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48856 w 385478"/>
                <a:gd name="connsiteY0" fmla="*/ 257696 h 266887"/>
                <a:gd name="connsiteX1" fmla="*/ 355866 w 385478"/>
                <a:gd name="connsiteY1" fmla="*/ 154408 h 266887"/>
                <a:gd name="connsiteX2" fmla="*/ 299214 w 385478"/>
                <a:gd name="connsiteY2" fmla="*/ 114300 h 266887"/>
                <a:gd name="connsiteX3" fmla="*/ 203964 w 385478"/>
                <a:gd name="connsiteY3" fmla="*/ 187325 h 266887"/>
                <a:gd name="connsiteX4" fmla="*/ 134114 w 385478"/>
                <a:gd name="connsiteY4" fmla="*/ 120650 h 266887"/>
                <a:gd name="connsiteX5" fmla="*/ 32514 w 385478"/>
                <a:gd name="connsiteY5" fmla="*/ 165100 h 266887"/>
                <a:gd name="connsiteX6" fmla="*/ 51805 w 385478"/>
                <a:gd name="connsiteY6" fmla="*/ 217410 h 266887"/>
                <a:gd name="connsiteX7" fmla="*/ 51548 w 385478"/>
                <a:gd name="connsiteY7" fmla="*/ 266887 h 266887"/>
                <a:gd name="connsiteX8" fmla="*/ 7114 w 385478"/>
                <a:gd name="connsiteY8" fmla="*/ 120650 h 266887"/>
                <a:gd name="connsiteX9" fmla="*/ 102364 w 385478"/>
                <a:gd name="connsiteY9" fmla="*/ 12700 h 266887"/>
                <a:gd name="connsiteX10" fmla="*/ 216664 w 385478"/>
                <a:gd name="connsiteY10" fmla="*/ 0 h 266887"/>
                <a:gd name="connsiteX11" fmla="*/ 302389 w 385478"/>
                <a:gd name="connsiteY11" fmla="*/ 25400 h 266887"/>
                <a:gd name="connsiteX12" fmla="*/ 378589 w 385478"/>
                <a:gd name="connsiteY12" fmla="*/ 101600 h 266887"/>
                <a:gd name="connsiteX13" fmla="*/ 348856 w 385478"/>
                <a:gd name="connsiteY13" fmla="*/ 257696 h 266887"/>
                <a:gd name="connsiteX0" fmla="*/ 355121 w 386571"/>
                <a:gd name="connsiteY0" fmla="*/ 258949 h 266887"/>
                <a:gd name="connsiteX1" fmla="*/ 355866 w 386571"/>
                <a:gd name="connsiteY1" fmla="*/ 154408 h 266887"/>
                <a:gd name="connsiteX2" fmla="*/ 299214 w 386571"/>
                <a:gd name="connsiteY2" fmla="*/ 114300 h 266887"/>
                <a:gd name="connsiteX3" fmla="*/ 203964 w 386571"/>
                <a:gd name="connsiteY3" fmla="*/ 187325 h 266887"/>
                <a:gd name="connsiteX4" fmla="*/ 134114 w 386571"/>
                <a:gd name="connsiteY4" fmla="*/ 120650 h 266887"/>
                <a:gd name="connsiteX5" fmla="*/ 32514 w 386571"/>
                <a:gd name="connsiteY5" fmla="*/ 165100 h 266887"/>
                <a:gd name="connsiteX6" fmla="*/ 51805 w 386571"/>
                <a:gd name="connsiteY6" fmla="*/ 217410 h 266887"/>
                <a:gd name="connsiteX7" fmla="*/ 51548 w 386571"/>
                <a:gd name="connsiteY7" fmla="*/ 266887 h 266887"/>
                <a:gd name="connsiteX8" fmla="*/ 7114 w 386571"/>
                <a:gd name="connsiteY8" fmla="*/ 120650 h 266887"/>
                <a:gd name="connsiteX9" fmla="*/ 102364 w 386571"/>
                <a:gd name="connsiteY9" fmla="*/ 12700 h 266887"/>
                <a:gd name="connsiteX10" fmla="*/ 216664 w 386571"/>
                <a:gd name="connsiteY10" fmla="*/ 0 h 266887"/>
                <a:gd name="connsiteX11" fmla="*/ 302389 w 386571"/>
                <a:gd name="connsiteY11" fmla="*/ 25400 h 266887"/>
                <a:gd name="connsiteX12" fmla="*/ 378589 w 386571"/>
                <a:gd name="connsiteY12" fmla="*/ 101600 h 266887"/>
                <a:gd name="connsiteX13" fmla="*/ 355121 w 386571"/>
                <a:gd name="connsiteY13" fmla="*/ 258949 h 266887"/>
                <a:gd name="connsiteX0" fmla="*/ 355121 w 384763"/>
                <a:gd name="connsiteY0" fmla="*/ 258949 h 266887"/>
                <a:gd name="connsiteX1" fmla="*/ 355866 w 384763"/>
                <a:gd name="connsiteY1" fmla="*/ 154408 h 266887"/>
                <a:gd name="connsiteX2" fmla="*/ 299214 w 384763"/>
                <a:gd name="connsiteY2" fmla="*/ 114300 h 266887"/>
                <a:gd name="connsiteX3" fmla="*/ 203964 w 384763"/>
                <a:gd name="connsiteY3" fmla="*/ 187325 h 266887"/>
                <a:gd name="connsiteX4" fmla="*/ 134114 w 384763"/>
                <a:gd name="connsiteY4" fmla="*/ 120650 h 266887"/>
                <a:gd name="connsiteX5" fmla="*/ 32514 w 384763"/>
                <a:gd name="connsiteY5" fmla="*/ 165100 h 266887"/>
                <a:gd name="connsiteX6" fmla="*/ 51805 w 384763"/>
                <a:gd name="connsiteY6" fmla="*/ 217410 h 266887"/>
                <a:gd name="connsiteX7" fmla="*/ 51548 w 384763"/>
                <a:gd name="connsiteY7" fmla="*/ 266887 h 266887"/>
                <a:gd name="connsiteX8" fmla="*/ 7114 w 384763"/>
                <a:gd name="connsiteY8" fmla="*/ 120650 h 266887"/>
                <a:gd name="connsiteX9" fmla="*/ 102364 w 384763"/>
                <a:gd name="connsiteY9" fmla="*/ 12700 h 266887"/>
                <a:gd name="connsiteX10" fmla="*/ 216664 w 384763"/>
                <a:gd name="connsiteY10" fmla="*/ 0 h 266887"/>
                <a:gd name="connsiteX11" fmla="*/ 302389 w 384763"/>
                <a:gd name="connsiteY11" fmla="*/ 25400 h 266887"/>
                <a:gd name="connsiteX12" fmla="*/ 378589 w 384763"/>
                <a:gd name="connsiteY12" fmla="*/ 101600 h 266887"/>
                <a:gd name="connsiteX13" fmla="*/ 355121 w 384763"/>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87325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6470 w 378589"/>
                <a:gd name="connsiteY3" fmla="*/ 140969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22176 h 266887"/>
                <a:gd name="connsiteX4" fmla="*/ 134114 w 378589"/>
                <a:gd name="connsiteY4" fmla="*/ 120650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99214 w 378589"/>
                <a:gd name="connsiteY2" fmla="*/ 114300 h 266887"/>
                <a:gd name="connsiteX3" fmla="*/ 203964 w 378589"/>
                <a:gd name="connsiteY3" fmla="*/ 122176 h 266887"/>
                <a:gd name="connsiteX4" fmla="*/ 121585 w 378589"/>
                <a:gd name="connsiteY4" fmla="*/ 93087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21585 w 378589"/>
                <a:gd name="connsiteY4" fmla="*/ 93087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47895 w 378589"/>
                <a:gd name="connsiteY4" fmla="*/ 100604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02364 w 378589"/>
                <a:gd name="connsiteY9" fmla="*/ 12700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58949 h 266887"/>
                <a:gd name="connsiteX1" fmla="*/ 355866 w 378589"/>
                <a:gd name="connsiteY1" fmla="*/ 154408 h 266887"/>
                <a:gd name="connsiteX2" fmla="*/ 285432 w 378589"/>
                <a:gd name="connsiteY2" fmla="*/ 91748 h 266887"/>
                <a:gd name="connsiteX3" fmla="*/ 203964 w 378589"/>
                <a:gd name="connsiteY3" fmla="*/ 122176 h 266887"/>
                <a:gd name="connsiteX4" fmla="*/ 147895 w 378589"/>
                <a:gd name="connsiteY4" fmla="*/ 100604 h 266887"/>
                <a:gd name="connsiteX5" fmla="*/ 32514 w 378589"/>
                <a:gd name="connsiteY5" fmla="*/ 165100 h 266887"/>
                <a:gd name="connsiteX6" fmla="*/ 51805 w 378589"/>
                <a:gd name="connsiteY6" fmla="*/ 217410 h 266887"/>
                <a:gd name="connsiteX7" fmla="*/ 51548 w 378589"/>
                <a:gd name="connsiteY7" fmla="*/ 266887 h 266887"/>
                <a:gd name="connsiteX8" fmla="*/ 7114 w 378589"/>
                <a:gd name="connsiteY8" fmla="*/ 120650 h 266887"/>
                <a:gd name="connsiteX9" fmla="*/ 114893 w 378589"/>
                <a:gd name="connsiteY9" fmla="*/ 26481 h 266887"/>
                <a:gd name="connsiteX10" fmla="*/ 216664 w 378589"/>
                <a:gd name="connsiteY10" fmla="*/ 0 h 266887"/>
                <a:gd name="connsiteX11" fmla="*/ 302389 w 378589"/>
                <a:gd name="connsiteY11" fmla="*/ 25400 h 266887"/>
                <a:gd name="connsiteX12" fmla="*/ 378589 w 378589"/>
                <a:gd name="connsiteY12" fmla="*/ 101600 h 266887"/>
                <a:gd name="connsiteX13" fmla="*/ 355121 w 378589"/>
                <a:gd name="connsiteY13" fmla="*/ 258949 h 266887"/>
                <a:gd name="connsiteX0" fmla="*/ 355121 w 378589"/>
                <a:gd name="connsiteY0" fmla="*/ 244523 h 252461"/>
                <a:gd name="connsiteX1" fmla="*/ 355866 w 378589"/>
                <a:gd name="connsiteY1" fmla="*/ 139982 h 252461"/>
                <a:gd name="connsiteX2" fmla="*/ 285432 w 378589"/>
                <a:gd name="connsiteY2" fmla="*/ 77322 h 252461"/>
                <a:gd name="connsiteX3" fmla="*/ 203964 w 378589"/>
                <a:gd name="connsiteY3" fmla="*/ 107750 h 252461"/>
                <a:gd name="connsiteX4" fmla="*/ 147895 w 378589"/>
                <a:gd name="connsiteY4" fmla="*/ 86178 h 252461"/>
                <a:gd name="connsiteX5" fmla="*/ 32514 w 378589"/>
                <a:gd name="connsiteY5" fmla="*/ 150674 h 252461"/>
                <a:gd name="connsiteX6" fmla="*/ 51805 w 378589"/>
                <a:gd name="connsiteY6" fmla="*/ 202984 h 252461"/>
                <a:gd name="connsiteX7" fmla="*/ 51548 w 378589"/>
                <a:gd name="connsiteY7" fmla="*/ 252461 h 252461"/>
                <a:gd name="connsiteX8" fmla="*/ 7114 w 378589"/>
                <a:gd name="connsiteY8" fmla="*/ 106224 h 252461"/>
                <a:gd name="connsiteX9" fmla="*/ 114893 w 378589"/>
                <a:gd name="connsiteY9" fmla="*/ 12055 h 252461"/>
                <a:gd name="connsiteX10" fmla="*/ 216664 w 378589"/>
                <a:gd name="connsiteY10" fmla="*/ 1861 h 252461"/>
                <a:gd name="connsiteX11" fmla="*/ 302389 w 378589"/>
                <a:gd name="connsiteY11" fmla="*/ 10974 h 252461"/>
                <a:gd name="connsiteX12" fmla="*/ 378589 w 378589"/>
                <a:gd name="connsiteY12" fmla="*/ 87174 h 252461"/>
                <a:gd name="connsiteX13" fmla="*/ 355121 w 378589"/>
                <a:gd name="connsiteY13" fmla="*/ 244523 h 252461"/>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7378 w 378589"/>
                <a:gd name="connsiteY11" fmla="*/ 19136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7378 w 378589"/>
                <a:gd name="connsiteY11" fmla="*/ 19136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6125 w 378589"/>
                <a:gd name="connsiteY11" fmla="*/ 35423 h 250600"/>
                <a:gd name="connsiteX12" fmla="*/ 378589 w 378589"/>
                <a:gd name="connsiteY12" fmla="*/ 85313 h 250600"/>
                <a:gd name="connsiteX13" fmla="*/ 355121 w 378589"/>
                <a:gd name="connsiteY13" fmla="*/ 242662 h 250600"/>
                <a:gd name="connsiteX0" fmla="*/ 355121 w 378589"/>
                <a:gd name="connsiteY0" fmla="*/ 242662 h 250600"/>
                <a:gd name="connsiteX1" fmla="*/ 355866 w 378589"/>
                <a:gd name="connsiteY1" fmla="*/ 138121 h 250600"/>
                <a:gd name="connsiteX2" fmla="*/ 285432 w 378589"/>
                <a:gd name="connsiteY2" fmla="*/ 75461 h 250600"/>
                <a:gd name="connsiteX3" fmla="*/ 203964 w 378589"/>
                <a:gd name="connsiteY3" fmla="*/ 105889 h 250600"/>
                <a:gd name="connsiteX4" fmla="*/ 147895 w 378589"/>
                <a:gd name="connsiteY4" fmla="*/ 84317 h 250600"/>
                <a:gd name="connsiteX5" fmla="*/ 32514 w 378589"/>
                <a:gd name="connsiteY5" fmla="*/ 148813 h 250600"/>
                <a:gd name="connsiteX6" fmla="*/ 51805 w 378589"/>
                <a:gd name="connsiteY6" fmla="*/ 201123 h 250600"/>
                <a:gd name="connsiteX7" fmla="*/ 51548 w 378589"/>
                <a:gd name="connsiteY7" fmla="*/ 250600 h 250600"/>
                <a:gd name="connsiteX8" fmla="*/ 7114 w 378589"/>
                <a:gd name="connsiteY8" fmla="*/ 104363 h 250600"/>
                <a:gd name="connsiteX9" fmla="*/ 114893 w 378589"/>
                <a:gd name="connsiteY9" fmla="*/ 10194 h 250600"/>
                <a:gd name="connsiteX10" fmla="*/ 216664 w 378589"/>
                <a:gd name="connsiteY10" fmla="*/ 0 h 250600"/>
                <a:gd name="connsiteX11" fmla="*/ 292366 w 378589"/>
                <a:gd name="connsiteY11" fmla="*/ 47952 h 250600"/>
                <a:gd name="connsiteX12" fmla="*/ 378589 w 378589"/>
                <a:gd name="connsiteY12" fmla="*/ 85313 h 250600"/>
                <a:gd name="connsiteX13" fmla="*/ 355121 w 378589"/>
                <a:gd name="connsiteY13" fmla="*/ 242662 h 250600"/>
                <a:gd name="connsiteX0" fmla="*/ 355121 w 378589"/>
                <a:gd name="connsiteY0" fmla="*/ 234604 h 242542"/>
                <a:gd name="connsiteX1" fmla="*/ 355866 w 378589"/>
                <a:gd name="connsiteY1" fmla="*/ 130063 h 242542"/>
                <a:gd name="connsiteX2" fmla="*/ 285432 w 378589"/>
                <a:gd name="connsiteY2" fmla="*/ 67403 h 242542"/>
                <a:gd name="connsiteX3" fmla="*/ 203964 w 378589"/>
                <a:gd name="connsiteY3" fmla="*/ 97831 h 242542"/>
                <a:gd name="connsiteX4" fmla="*/ 147895 w 378589"/>
                <a:gd name="connsiteY4" fmla="*/ 76259 h 242542"/>
                <a:gd name="connsiteX5" fmla="*/ 32514 w 378589"/>
                <a:gd name="connsiteY5" fmla="*/ 140755 h 242542"/>
                <a:gd name="connsiteX6" fmla="*/ 51805 w 378589"/>
                <a:gd name="connsiteY6" fmla="*/ 193065 h 242542"/>
                <a:gd name="connsiteX7" fmla="*/ 51548 w 378589"/>
                <a:gd name="connsiteY7" fmla="*/ 242542 h 242542"/>
                <a:gd name="connsiteX8" fmla="*/ 7114 w 378589"/>
                <a:gd name="connsiteY8" fmla="*/ 96305 h 242542"/>
                <a:gd name="connsiteX9" fmla="*/ 114893 w 378589"/>
                <a:gd name="connsiteY9" fmla="*/ 2136 h 242542"/>
                <a:gd name="connsiteX10" fmla="*/ 222928 w 378589"/>
                <a:gd name="connsiteY10" fmla="*/ 24517 h 242542"/>
                <a:gd name="connsiteX11" fmla="*/ 292366 w 378589"/>
                <a:gd name="connsiteY11" fmla="*/ 39894 h 242542"/>
                <a:gd name="connsiteX12" fmla="*/ 378589 w 378589"/>
                <a:gd name="connsiteY12" fmla="*/ 77255 h 242542"/>
                <a:gd name="connsiteX13" fmla="*/ 355121 w 378589"/>
                <a:gd name="connsiteY13" fmla="*/ 234604 h 242542"/>
                <a:gd name="connsiteX0" fmla="*/ 355121 w 378589"/>
                <a:gd name="connsiteY0" fmla="*/ 234946 h 242884"/>
                <a:gd name="connsiteX1" fmla="*/ 355866 w 378589"/>
                <a:gd name="connsiteY1" fmla="*/ 130405 h 242884"/>
                <a:gd name="connsiteX2" fmla="*/ 285432 w 378589"/>
                <a:gd name="connsiteY2" fmla="*/ 67745 h 242884"/>
                <a:gd name="connsiteX3" fmla="*/ 203964 w 378589"/>
                <a:gd name="connsiteY3" fmla="*/ 98173 h 242884"/>
                <a:gd name="connsiteX4" fmla="*/ 147895 w 378589"/>
                <a:gd name="connsiteY4" fmla="*/ 76601 h 242884"/>
                <a:gd name="connsiteX5" fmla="*/ 32514 w 378589"/>
                <a:gd name="connsiteY5" fmla="*/ 141097 h 242884"/>
                <a:gd name="connsiteX6" fmla="*/ 51805 w 378589"/>
                <a:gd name="connsiteY6" fmla="*/ 193407 h 242884"/>
                <a:gd name="connsiteX7" fmla="*/ 51548 w 378589"/>
                <a:gd name="connsiteY7" fmla="*/ 242884 h 242884"/>
                <a:gd name="connsiteX8" fmla="*/ 7114 w 378589"/>
                <a:gd name="connsiteY8" fmla="*/ 96647 h 242884"/>
                <a:gd name="connsiteX9" fmla="*/ 114893 w 378589"/>
                <a:gd name="connsiteY9" fmla="*/ 2478 h 242884"/>
                <a:gd name="connsiteX10" fmla="*/ 226686 w 378589"/>
                <a:gd name="connsiteY10" fmla="*/ 18595 h 242884"/>
                <a:gd name="connsiteX11" fmla="*/ 292366 w 378589"/>
                <a:gd name="connsiteY11" fmla="*/ 40236 h 242884"/>
                <a:gd name="connsiteX12" fmla="*/ 378589 w 378589"/>
                <a:gd name="connsiteY12" fmla="*/ 77597 h 242884"/>
                <a:gd name="connsiteX13" fmla="*/ 355121 w 378589"/>
                <a:gd name="connsiteY13" fmla="*/ 234946 h 242884"/>
                <a:gd name="connsiteX0" fmla="*/ 355121 w 378589"/>
                <a:gd name="connsiteY0" fmla="*/ 216351 h 224289"/>
                <a:gd name="connsiteX1" fmla="*/ 355866 w 378589"/>
                <a:gd name="connsiteY1" fmla="*/ 111810 h 224289"/>
                <a:gd name="connsiteX2" fmla="*/ 285432 w 378589"/>
                <a:gd name="connsiteY2" fmla="*/ 49150 h 224289"/>
                <a:gd name="connsiteX3" fmla="*/ 203964 w 378589"/>
                <a:gd name="connsiteY3" fmla="*/ 79578 h 224289"/>
                <a:gd name="connsiteX4" fmla="*/ 147895 w 378589"/>
                <a:gd name="connsiteY4" fmla="*/ 58006 h 224289"/>
                <a:gd name="connsiteX5" fmla="*/ 32514 w 378589"/>
                <a:gd name="connsiteY5" fmla="*/ 122502 h 224289"/>
                <a:gd name="connsiteX6" fmla="*/ 51805 w 378589"/>
                <a:gd name="connsiteY6" fmla="*/ 174812 h 224289"/>
                <a:gd name="connsiteX7" fmla="*/ 51548 w 378589"/>
                <a:gd name="connsiteY7" fmla="*/ 224289 h 224289"/>
                <a:gd name="connsiteX8" fmla="*/ 7114 w 378589"/>
                <a:gd name="connsiteY8" fmla="*/ 78052 h 224289"/>
                <a:gd name="connsiteX9" fmla="*/ 134939 w 378589"/>
                <a:gd name="connsiteY9" fmla="*/ 10193 h 224289"/>
                <a:gd name="connsiteX10" fmla="*/ 226686 w 378589"/>
                <a:gd name="connsiteY10" fmla="*/ 0 h 224289"/>
                <a:gd name="connsiteX11" fmla="*/ 292366 w 378589"/>
                <a:gd name="connsiteY11" fmla="*/ 21641 h 224289"/>
                <a:gd name="connsiteX12" fmla="*/ 378589 w 378589"/>
                <a:gd name="connsiteY12" fmla="*/ 59002 h 224289"/>
                <a:gd name="connsiteX13" fmla="*/ 355121 w 378589"/>
                <a:gd name="connsiteY13" fmla="*/ 216351 h 224289"/>
                <a:gd name="connsiteX0" fmla="*/ 335998 w 359466"/>
                <a:gd name="connsiteY0" fmla="*/ 216351 h 224289"/>
                <a:gd name="connsiteX1" fmla="*/ 336743 w 359466"/>
                <a:gd name="connsiteY1" fmla="*/ 111810 h 224289"/>
                <a:gd name="connsiteX2" fmla="*/ 266309 w 359466"/>
                <a:gd name="connsiteY2" fmla="*/ 49150 h 224289"/>
                <a:gd name="connsiteX3" fmla="*/ 184841 w 359466"/>
                <a:gd name="connsiteY3" fmla="*/ 79578 h 224289"/>
                <a:gd name="connsiteX4" fmla="*/ 128772 w 359466"/>
                <a:gd name="connsiteY4" fmla="*/ 58006 h 224289"/>
                <a:gd name="connsiteX5" fmla="*/ 13391 w 359466"/>
                <a:gd name="connsiteY5" fmla="*/ 122502 h 224289"/>
                <a:gd name="connsiteX6" fmla="*/ 32682 w 359466"/>
                <a:gd name="connsiteY6" fmla="*/ 174812 h 224289"/>
                <a:gd name="connsiteX7" fmla="*/ 32425 w 359466"/>
                <a:gd name="connsiteY7" fmla="*/ 224289 h 224289"/>
                <a:gd name="connsiteX8" fmla="*/ 10543 w 359466"/>
                <a:gd name="connsiteY8" fmla="*/ 69282 h 224289"/>
                <a:gd name="connsiteX9" fmla="*/ 115816 w 359466"/>
                <a:gd name="connsiteY9" fmla="*/ 10193 h 224289"/>
                <a:gd name="connsiteX10" fmla="*/ 207563 w 359466"/>
                <a:gd name="connsiteY10" fmla="*/ 0 h 224289"/>
                <a:gd name="connsiteX11" fmla="*/ 273243 w 359466"/>
                <a:gd name="connsiteY11" fmla="*/ 21641 h 224289"/>
                <a:gd name="connsiteX12" fmla="*/ 359466 w 359466"/>
                <a:gd name="connsiteY12" fmla="*/ 59002 h 224289"/>
                <a:gd name="connsiteX13" fmla="*/ 335998 w 359466"/>
                <a:gd name="connsiteY13" fmla="*/ 216351 h 224289"/>
                <a:gd name="connsiteX0" fmla="*/ 322607 w 346075"/>
                <a:gd name="connsiteY0" fmla="*/ 216351 h 224289"/>
                <a:gd name="connsiteX1" fmla="*/ 323352 w 346075"/>
                <a:gd name="connsiteY1" fmla="*/ 111810 h 224289"/>
                <a:gd name="connsiteX2" fmla="*/ 252918 w 346075"/>
                <a:gd name="connsiteY2" fmla="*/ 49150 h 224289"/>
                <a:gd name="connsiteX3" fmla="*/ 171450 w 346075"/>
                <a:gd name="connsiteY3" fmla="*/ 79578 h 224289"/>
                <a:gd name="connsiteX4" fmla="*/ 115381 w 346075"/>
                <a:gd name="connsiteY4" fmla="*/ 58006 h 224289"/>
                <a:gd name="connsiteX5" fmla="*/ 0 w 346075"/>
                <a:gd name="connsiteY5" fmla="*/ 122502 h 224289"/>
                <a:gd name="connsiteX6" fmla="*/ 19291 w 346075"/>
                <a:gd name="connsiteY6" fmla="*/ 174812 h 224289"/>
                <a:gd name="connsiteX7" fmla="*/ 19034 w 346075"/>
                <a:gd name="connsiteY7" fmla="*/ 224289 h 224289"/>
                <a:gd name="connsiteX8" fmla="*/ 27221 w 346075"/>
                <a:gd name="connsiteY8" fmla="*/ 63017 h 224289"/>
                <a:gd name="connsiteX9" fmla="*/ 102425 w 346075"/>
                <a:gd name="connsiteY9" fmla="*/ 10193 h 224289"/>
                <a:gd name="connsiteX10" fmla="*/ 194172 w 346075"/>
                <a:gd name="connsiteY10" fmla="*/ 0 h 224289"/>
                <a:gd name="connsiteX11" fmla="*/ 259852 w 346075"/>
                <a:gd name="connsiteY11" fmla="*/ 21641 h 224289"/>
                <a:gd name="connsiteX12" fmla="*/ 346075 w 346075"/>
                <a:gd name="connsiteY12" fmla="*/ 59002 h 224289"/>
                <a:gd name="connsiteX13" fmla="*/ 322607 w 34607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2730 w 348805"/>
                <a:gd name="connsiteY5" fmla="*/ 122502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22776 w 348805"/>
                <a:gd name="connsiteY5" fmla="*/ 123755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8006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55648 w 348805"/>
                <a:gd name="connsiteY2" fmla="*/ 49150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48805"/>
                <a:gd name="connsiteY0" fmla="*/ 216351 h 224289"/>
                <a:gd name="connsiteX1" fmla="*/ 326082 w 348805"/>
                <a:gd name="connsiteY1" fmla="*/ 111810 h 224289"/>
                <a:gd name="connsiteX2" fmla="*/ 263165 w 348805"/>
                <a:gd name="connsiteY2" fmla="*/ 44139 h 224289"/>
                <a:gd name="connsiteX3" fmla="*/ 174180 w 348805"/>
                <a:gd name="connsiteY3" fmla="*/ 79578 h 224289"/>
                <a:gd name="connsiteX4" fmla="*/ 118111 w 348805"/>
                <a:gd name="connsiteY4" fmla="*/ 51742 h 224289"/>
                <a:gd name="connsiteX5" fmla="*/ 14006 w 348805"/>
                <a:gd name="connsiteY5" fmla="*/ 116238 h 224289"/>
                <a:gd name="connsiteX6" fmla="*/ 22021 w 348805"/>
                <a:gd name="connsiteY6" fmla="*/ 174812 h 224289"/>
                <a:gd name="connsiteX7" fmla="*/ 21764 w 348805"/>
                <a:gd name="connsiteY7" fmla="*/ 224289 h 224289"/>
                <a:gd name="connsiteX8" fmla="*/ 14917 w 348805"/>
                <a:gd name="connsiteY8" fmla="*/ 59258 h 224289"/>
                <a:gd name="connsiteX9" fmla="*/ 105155 w 348805"/>
                <a:gd name="connsiteY9" fmla="*/ 10193 h 224289"/>
                <a:gd name="connsiteX10" fmla="*/ 196902 w 348805"/>
                <a:gd name="connsiteY10" fmla="*/ 0 h 224289"/>
                <a:gd name="connsiteX11" fmla="*/ 262582 w 348805"/>
                <a:gd name="connsiteY11" fmla="*/ 21641 h 224289"/>
                <a:gd name="connsiteX12" fmla="*/ 348805 w 348805"/>
                <a:gd name="connsiteY12" fmla="*/ 59002 h 224289"/>
                <a:gd name="connsiteX13" fmla="*/ 325337 w 348805"/>
                <a:gd name="connsiteY13" fmla="*/ 216351 h 224289"/>
                <a:gd name="connsiteX0" fmla="*/ 325337 w 329681"/>
                <a:gd name="connsiteY0" fmla="*/ 216351 h 224289"/>
                <a:gd name="connsiteX1" fmla="*/ 326082 w 329681"/>
                <a:gd name="connsiteY1" fmla="*/ 111810 h 224289"/>
                <a:gd name="connsiteX2" fmla="*/ 263165 w 329681"/>
                <a:gd name="connsiteY2" fmla="*/ 44139 h 224289"/>
                <a:gd name="connsiteX3" fmla="*/ 174180 w 329681"/>
                <a:gd name="connsiteY3" fmla="*/ 79578 h 224289"/>
                <a:gd name="connsiteX4" fmla="*/ 118111 w 329681"/>
                <a:gd name="connsiteY4" fmla="*/ 51742 h 224289"/>
                <a:gd name="connsiteX5" fmla="*/ 14006 w 329681"/>
                <a:gd name="connsiteY5" fmla="*/ 116238 h 224289"/>
                <a:gd name="connsiteX6" fmla="*/ 22021 w 329681"/>
                <a:gd name="connsiteY6" fmla="*/ 174812 h 224289"/>
                <a:gd name="connsiteX7" fmla="*/ 21764 w 329681"/>
                <a:gd name="connsiteY7" fmla="*/ 224289 h 224289"/>
                <a:gd name="connsiteX8" fmla="*/ 14917 w 329681"/>
                <a:gd name="connsiteY8" fmla="*/ 59258 h 224289"/>
                <a:gd name="connsiteX9" fmla="*/ 105155 w 329681"/>
                <a:gd name="connsiteY9" fmla="*/ 10193 h 224289"/>
                <a:gd name="connsiteX10" fmla="*/ 196902 w 329681"/>
                <a:gd name="connsiteY10" fmla="*/ 0 h 224289"/>
                <a:gd name="connsiteX11" fmla="*/ 262582 w 329681"/>
                <a:gd name="connsiteY11" fmla="*/ 21641 h 224289"/>
                <a:gd name="connsiteX12" fmla="*/ 325001 w 329681"/>
                <a:gd name="connsiteY12" fmla="*/ 64013 h 224289"/>
                <a:gd name="connsiteX13" fmla="*/ 325337 w 329681"/>
                <a:gd name="connsiteY13" fmla="*/ 216351 h 224289"/>
                <a:gd name="connsiteX0" fmla="*/ 325337 w 335201"/>
                <a:gd name="connsiteY0" fmla="*/ 216351 h 224289"/>
                <a:gd name="connsiteX1" fmla="*/ 326082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14006 w 335201"/>
                <a:gd name="connsiteY5" fmla="*/ 116238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26535 w 335201"/>
                <a:gd name="connsiteY5" fmla="*/ 11373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26535 w 335201"/>
                <a:gd name="connsiteY5" fmla="*/ 11373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46581 w 335201"/>
                <a:gd name="connsiteY5" fmla="*/ 120414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5337 w 335201"/>
                <a:gd name="connsiteY0" fmla="*/ 216351 h 224289"/>
                <a:gd name="connsiteX1" fmla="*/ 322323 w 335201"/>
                <a:gd name="connsiteY1" fmla="*/ 111810 h 224289"/>
                <a:gd name="connsiteX2" fmla="*/ 263165 w 335201"/>
                <a:gd name="connsiteY2" fmla="*/ 44139 h 224289"/>
                <a:gd name="connsiteX3" fmla="*/ 174180 w 335201"/>
                <a:gd name="connsiteY3" fmla="*/ 79578 h 224289"/>
                <a:gd name="connsiteX4" fmla="*/ 118111 w 335201"/>
                <a:gd name="connsiteY4" fmla="*/ 51742 h 224289"/>
                <a:gd name="connsiteX5" fmla="*/ 31547 w 335201"/>
                <a:gd name="connsiteY5" fmla="*/ 112062 h 224289"/>
                <a:gd name="connsiteX6" fmla="*/ 22021 w 335201"/>
                <a:gd name="connsiteY6" fmla="*/ 174812 h 224289"/>
                <a:gd name="connsiteX7" fmla="*/ 21764 w 335201"/>
                <a:gd name="connsiteY7" fmla="*/ 224289 h 224289"/>
                <a:gd name="connsiteX8" fmla="*/ 14917 w 335201"/>
                <a:gd name="connsiteY8" fmla="*/ 59258 h 224289"/>
                <a:gd name="connsiteX9" fmla="*/ 105155 w 335201"/>
                <a:gd name="connsiteY9" fmla="*/ 10193 h 224289"/>
                <a:gd name="connsiteX10" fmla="*/ 196902 w 335201"/>
                <a:gd name="connsiteY10" fmla="*/ 0 h 224289"/>
                <a:gd name="connsiteX11" fmla="*/ 262582 w 335201"/>
                <a:gd name="connsiteY11" fmla="*/ 21641 h 224289"/>
                <a:gd name="connsiteX12" fmla="*/ 325001 w 335201"/>
                <a:gd name="connsiteY12" fmla="*/ 64013 h 224289"/>
                <a:gd name="connsiteX13" fmla="*/ 325337 w 335201"/>
                <a:gd name="connsiteY13" fmla="*/ 216351 h 224289"/>
                <a:gd name="connsiteX0" fmla="*/ 329876 w 339740"/>
                <a:gd name="connsiteY0" fmla="*/ 216351 h 224289"/>
                <a:gd name="connsiteX1" fmla="*/ 326862 w 339740"/>
                <a:gd name="connsiteY1" fmla="*/ 111810 h 224289"/>
                <a:gd name="connsiteX2" fmla="*/ 267704 w 339740"/>
                <a:gd name="connsiteY2" fmla="*/ 44139 h 224289"/>
                <a:gd name="connsiteX3" fmla="*/ 178719 w 339740"/>
                <a:gd name="connsiteY3" fmla="*/ 79578 h 224289"/>
                <a:gd name="connsiteX4" fmla="*/ 122650 w 339740"/>
                <a:gd name="connsiteY4" fmla="*/ 51742 h 224289"/>
                <a:gd name="connsiteX5" fmla="*/ 36086 w 339740"/>
                <a:gd name="connsiteY5" fmla="*/ 112062 h 224289"/>
                <a:gd name="connsiteX6" fmla="*/ 26560 w 339740"/>
                <a:gd name="connsiteY6" fmla="*/ 174812 h 224289"/>
                <a:gd name="connsiteX7" fmla="*/ 26303 w 339740"/>
                <a:gd name="connsiteY7" fmla="*/ 224289 h 224289"/>
                <a:gd name="connsiteX8" fmla="*/ 19456 w 339740"/>
                <a:gd name="connsiteY8" fmla="*/ 59258 h 224289"/>
                <a:gd name="connsiteX9" fmla="*/ 109694 w 339740"/>
                <a:gd name="connsiteY9" fmla="*/ 10193 h 224289"/>
                <a:gd name="connsiteX10" fmla="*/ 201441 w 339740"/>
                <a:gd name="connsiteY10" fmla="*/ 0 h 224289"/>
                <a:gd name="connsiteX11" fmla="*/ 267121 w 339740"/>
                <a:gd name="connsiteY11" fmla="*/ 21641 h 224289"/>
                <a:gd name="connsiteX12" fmla="*/ 329540 w 339740"/>
                <a:gd name="connsiteY12" fmla="*/ 64013 h 224289"/>
                <a:gd name="connsiteX13" fmla="*/ 329876 w 339740"/>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65915 w 338534"/>
                <a:gd name="connsiteY11" fmla="*/ 21641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79578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7513 w 338534"/>
                <a:gd name="connsiteY3" fmla="*/ 67221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75843 w 338534"/>
                <a:gd name="connsiteY3" fmla="*/ 57954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0197 w 338534"/>
                <a:gd name="connsiteY3" fmla="*/ 66519 h 224289"/>
                <a:gd name="connsiteX4" fmla="*/ 121444 w 338534"/>
                <a:gd name="connsiteY4" fmla="*/ 51742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0197 w 338534"/>
                <a:gd name="connsiteY3" fmla="*/ 66519 h 224289"/>
                <a:gd name="connsiteX4" fmla="*/ 121444 w 338534"/>
                <a:gd name="connsiteY4" fmla="*/ 47460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34880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37492 w 338534"/>
                <a:gd name="connsiteY5" fmla="*/ 112062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47939 w 338534"/>
                <a:gd name="connsiteY5" fmla="*/ 114917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47939 w 338534"/>
                <a:gd name="connsiteY5" fmla="*/ 114917 h 224289"/>
                <a:gd name="connsiteX6" fmla="*/ 25354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8670 w 338534"/>
                <a:gd name="connsiteY0" fmla="*/ 216351 h 224289"/>
                <a:gd name="connsiteX1" fmla="*/ 325656 w 338534"/>
                <a:gd name="connsiteY1" fmla="*/ 111810 h 224289"/>
                <a:gd name="connsiteX2" fmla="*/ 266498 w 338534"/>
                <a:gd name="connsiteY2" fmla="*/ 44139 h 224289"/>
                <a:gd name="connsiteX3" fmla="*/ 182809 w 338534"/>
                <a:gd name="connsiteY3" fmla="*/ 79366 h 224289"/>
                <a:gd name="connsiteX4" fmla="*/ 121444 w 338534"/>
                <a:gd name="connsiteY4" fmla="*/ 47460 h 224289"/>
                <a:gd name="connsiteX5" fmla="*/ 47939 w 338534"/>
                <a:gd name="connsiteY5" fmla="*/ 114917 h 224289"/>
                <a:gd name="connsiteX6" fmla="*/ 45379 w 338534"/>
                <a:gd name="connsiteY6" fmla="*/ 174812 h 224289"/>
                <a:gd name="connsiteX7" fmla="*/ 25097 w 338534"/>
                <a:gd name="connsiteY7" fmla="*/ 224289 h 224289"/>
                <a:gd name="connsiteX8" fmla="*/ 18250 w 338534"/>
                <a:gd name="connsiteY8" fmla="*/ 59258 h 224289"/>
                <a:gd name="connsiteX9" fmla="*/ 108488 w 338534"/>
                <a:gd name="connsiteY9" fmla="*/ 10193 h 224289"/>
                <a:gd name="connsiteX10" fmla="*/ 200235 w 338534"/>
                <a:gd name="connsiteY10" fmla="*/ 0 h 224289"/>
                <a:gd name="connsiteX11" fmla="*/ 270091 w 338534"/>
                <a:gd name="connsiteY11" fmla="*/ 17465 h 224289"/>
                <a:gd name="connsiteX12" fmla="*/ 328334 w 338534"/>
                <a:gd name="connsiteY12" fmla="*/ 64013 h 224289"/>
                <a:gd name="connsiteX13" fmla="*/ 328670 w 338534"/>
                <a:gd name="connsiteY13" fmla="*/ 216351 h 224289"/>
                <a:gd name="connsiteX0" fmla="*/ 329076 w 338940"/>
                <a:gd name="connsiteY0" fmla="*/ 216351 h 216351"/>
                <a:gd name="connsiteX1" fmla="*/ 326062 w 338940"/>
                <a:gd name="connsiteY1" fmla="*/ 111810 h 216351"/>
                <a:gd name="connsiteX2" fmla="*/ 266904 w 338940"/>
                <a:gd name="connsiteY2" fmla="*/ 44139 h 216351"/>
                <a:gd name="connsiteX3" fmla="*/ 183215 w 338940"/>
                <a:gd name="connsiteY3" fmla="*/ 79366 h 216351"/>
                <a:gd name="connsiteX4" fmla="*/ 121850 w 338940"/>
                <a:gd name="connsiteY4" fmla="*/ 47460 h 216351"/>
                <a:gd name="connsiteX5" fmla="*/ 48345 w 338940"/>
                <a:gd name="connsiteY5" fmla="*/ 114917 h 216351"/>
                <a:gd name="connsiteX6" fmla="*/ 45785 w 338940"/>
                <a:gd name="connsiteY6" fmla="*/ 174812 h 216351"/>
                <a:gd name="connsiteX7" fmla="*/ 24633 w 338940"/>
                <a:gd name="connsiteY7" fmla="*/ 204305 h 216351"/>
                <a:gd name="connsiteX8" fmla="*/ 18656 w 338940"/>
                <a:gd name="connsiteY8" fmla="*/ 59258 h 216351"/>
                <a:gd name="connsiteX9" fmla="*/ 108894 w 338940"/>
                <a:gd name="connsiteY9" fmla="*/ 10193 h 216351"/>
                <a:gd name="connsiteX10" fmla="*/ 200641 w 338940"/>
                <a:gd name="connsiteY10" fmla="*/ 0 h 216351"/>
                <a:gd name="connsiteX11" fmla="*/ 270497 w 338940"/>
                <a:gd name="connsiteY11" fmla="*/ 17465 h 216351"/>
                <a:gd name="connsiteX12" fmla="*/ 328740 w 338940"/>
                <a:gd name="connsiteY12" fmla="*/ 64013 h 216351"/>
                <a:gd name="connsiteX13" fmla="*/ 329076 w 338940"/>
                <a:gd name="connsiteY13" fmla="*/ 216351 h 216351"/>
                <a:gd name="connsiteX0" fmla="*/ 324723 w 337264"/>
                <a:gd name="connsiteY0" fmla="*/ 169245 h 204305"/>
                <a:gd name="connsiteX1" fmla="*/ 326062 w 337264"/>
                <a:gd name="connsiteY1" fmla="*/ 111810 h 204305"/>
                <a:gd name="connsiteX2" fmla="*/ 266904 w 337264"/>
                <a:gd name="connsiteY2" fmla="*/ 44139 h 204305"/>
                <a:gd name="connsiteX3" fmla="*/ 183215 w 337264"/>
                <a:gd name="connsiteY3" fmla="*/ 79366 h 204305"/>
                <a:gd name="connsiteX4" fmla="*/ 121850 w 337264"/>
                <a:gd name="connsiteY4" fmla="*/ 47460 h 204305"/>
                <a:gd name="connsiteX5" fmla="*/ 48345 w 337264"/>
                <a:gd name="connsiteY5" fmla="*/ 114917 h 204305"/>
                <a:gd name="connsiteX6" fmla="*/ 45785 w 337264"/>
                <a:gd name="connsiteY6" fmla="*/ 174812 h 204305"/>
                <a:gd name="connsiteX7" fmla="*/ 24633 w 337264"/>
                <a:gd name="connsiteY7" fmla="*/ 204305 h 204305"/>
                <a:gd name="connsiteX8" fmla="*/ 18656 w 337264"/>
                <a:gd name="connsiteY8" fmla="*/ 59258 h 204305"/>
                <a:gd name="connsiteX9" fmla="*/ 108894 w 337264"/>
                <a:gd name="connsiteY9" fmla="*/ 10193 h 204305"/>
                <a:gd name="connsiteX10" fmla="*/ 200641 w 337264"/>
                <a:gd name="connsiteY10" fmla="*/ 0 h 204305"/>
                <a:gd name="connsiteX11" fmla="*/ 270497 w 337264"/>
                <a:gd name="connsiteY11" fmla="*/ 17465 h 204305"/>
                <a:gd name="connsiteX12" fmla="*/ 328740 w 337264"/>
                <a:gd name="connsiteY12" fmla="*/ 64013 h 204305"/>
                <a:gd name="connsiteX13" fmla="*/ 324723 w 337264"/>
                <a:gd name="connsiteY13" fmla="*/ 169245 h 204305"/>
                <a:gd name="connsiteX0" fmla="*/ 324723 w 337264"/>
                <a:gd name="connsiteY0" fmla="*/ 169245 h 210122"/>
                <a:gd name="connsiteX1" fmla="*/ 326062 w 337264"/>
                <a:gd name="connsiteY1" fmla="*/ 111810 h 210122"/>
                <a:gd name="connsiteX2" fmla="*/ 266904 w 337264"/>
                <a:gd name="connsiteY2" fmla="*/ 44139 h 210122"/>
                <a:gd name="connsiteX3" fmla="*/ 183215 w 337264"/>
                <a:gd name="connsiteY3" fmla="*/ 79366 h 210122"/>
                <a:gd name="connsiteX4" fmla="*/ 121850 w 337264"/>
                <a:gd name="connsiteY4" fmla="*/ 47460 h 210122"/>
                <a:gd name="connsiteX5" fmla="*/ 48345 w 337264"/>
                <a:gd name="connsiteY5" fmla="*/ 114917 h 210122"/>
                <a:gd name="connsiteX6" fmla="*/ 45785 w 337264"/>
                <a:gd name="connsiteY6" fmla="*/ 174812 h 210122"/>
                <a:gd name="connsiteX7" fmla="*/ 18607 w 337264"/>
                <a:gd name="connsiteY7" fmla="*/ 169221 h 210122"/>
                <a:gd name="connsiteX8" fmla="*/ 24633 w 337264"/>
                <a:gd name="connsiteY8" fmla="*/ 204305 h 210122"/>
                <a:gd name="connsiteX9" fmla="*/ 18656 w 337264"/>
                <a:gd name="connsiteY9" fmla="*/ 59258 h 210122"/>
                <a:gd name="connsiteX10" fmla="*/ 108894 w 337264"/>
                <a:gd name="connsiteY10" fmla="*/ 10193 h 210122"/>
                <a:gd name="connsiteX11" fmla="*/ 200641 w 337264"/>
                <a:gd name="connsiteY11" fmla="*/ 0 h 210122"/>
                <a:gd name="connsiteX12" fmla="*/ 270497 w 337264"/>
                <a:gd name="connsiteY12" fmla="*/ 17465 h 210122"/>
                <a:gd name="connsiteX13" fmla="*/ 328740 w 337264"/>
                <a:gd name="connsiteY13" fmla="*/ 64013 h 210122"/>
                <a:gd name="connsiteX14" fmla="*/ 324723 w 337264"/>
                <a:gd name="connsiteY14" fmla="*/ 169245 h 210122"/>
                <a:gd name="connsiteX0" fmla="*/ 339791 w 352332"/>
                <a:gd name="connsiteY0" fmla="*/ 169245 h 179158"/>
                <a:gd name="connsiteX1" fmla="*/ 341130 w 352332"/>
                <a:gd name="connsiteY1" fmla="*/ 111810 h 179158"/>
                <a:gd name="connsiteX2" fmla="*/ 281972 w 352332"/>
                <a:gd name="connsiteY2" fmla="*/ 44139 h 179158"/>
                <a:gd name="connsiteX3" fmla="*/ 198283 w 352332"/>
                <a:gd name="connsiteY3" fmla="*/ 79366 h 179158"/>
                <a:gd name="connsiteX4" fmla="*/ 136918 w 352332"/>
                <a:gd name="connsiteY4" fmla="*/ 47460 h 179158"/>
                <a:gd name="connsiteX5" fmla="*/ 63413 w 352332"/>
                <a:gd name="connsiteY5" fmla="*/ 114917 h 179158"/>
                <a:gd name="connsiteX6" fmla="*/ 60853 w 352332"/>
                <a:gd name="connsiteY6" fmla="*/ 174812 h 179158"/>
                <a:gd name="connsiteX7" fmla="*/ 33675 w 352332"/>
                <a:gd name="connsiteY7" fmla="*/ 169221 h 179158"/>
                <a:gd name="connsiteX8" fmla="*/ 15324 w 352332"/>
                <a:gd name="connsiteY8" fmla="*/ 160768 h 179158"/>
                <a:gd name="connsiteX9" fmla="*/ 33724 w 352332"/>
                <a:gd name="connsiteY9" fmla="*/ 59258 h 179158"/>
                <a:gd name="connsiteX10" fmla="*/ 123962 w 352332"/>
                <a:gd name="connsiteY10" fmla="*/ 10193 h 179158"/>
                <a:gd name="connsiteX11" fmla="*/ 215709 w 352332"/>
                <a:gd name="connsiteY11" fmla="*/ 0 h 179158"/>
                <a:gd name="connsiteX12" fmla="*/ 285565 w 352332"/>
                <a:gd name="connsiteY12" fmla="*/ 17465 h 179158"/>
                <a:gd name="connsiteX13" fmla="*/ 343808 w 352332"/>
                <a:gd name="connsiteY13" fmla="*/ 64013 h 179158"/>
                <a:gd name="connsiteX14" fmla="*/ 339791 w 352332"/>
                <a:gd name="connsiteY14" fmla="*/ 169245 h 179158"/>
                <a:gd name="connsiteX0" fmla="*/ 339791 w 352332"/>
                <a:gd name="connsiteY0" fmla="*/ 169245 h 185288"/>
                <a:gd name="connsiteX1" fmla="*/ 341130 w 352332"/>
                <a:gd name="connsiteY1" fmla="*/ 111810 h 185288"/>
                <a:gd name="connsiteX2" fmla="*/ 281972 w 352332"/>
                <a:gd name="connsiteY2" fmla="*/ 44139 h 185288"/>
                <a:gd name="connsiteX3" fmla="*/ 198283 w 352332"/>
                <a:gd name="connsiteY3" fmla="*/ 79366 h 185288"/>
                <a:gd name="connsiteX4" fmla="*/ 136918 w 352332"/>
                <a:gd name="connsiteY4" fmla="*/ 47460 h 185288"/>
                <a:gd name="connsiteX5" fmla="*/ 63413 w 352332"/>
                <a:gd name="connsiteY5" fmla="*/ 114917 h 185288"/>
                <a:gd name="connsiteX6" fmla="*/ 60853 w 352332"/>
                <a:gd name="connsiteY6" fmla="*/ 174812 h 185288"/>
                <a:gd name="connsiteX7" fmla="*/ 48476 w 352332"/>
                <a:gd name="connsiteY7" fmla="*/ 183495 h 185288"/>
                <a:gd name="connsiteX8" fmla="*/ 15324 w 352332"/>
                <a:gd name="connsiteY8" fmla="*/ 160768 h 185288"/>
                <a:gd name="connsiteX9" fmla="*/ 33724 w 352332"/>
                <a:gd name="connsiteY9" fmla="*/ 59258 h 185288"/>
                <a:gd name="connsiteX10" fmla="*/ 123962 w 352332"/>
                <a:gd name="connsiteY10" fmla="*/ 10193 h 185288"/>
                <a:gd name="connsiteX11" fmla="*/ 215709 w 352332"/>
                <a:gd name="connsiteY11" fmla="*/ 0 h 185288"/>
                <a:gd name="connsiteX12" fmla="*/ 285565 w 352332"/>
                <a:gd name="connsiteY12" fmla="*/ 17465 h 185288"/>
                <a:gd name="connsiteX13" fmla="*/ 343808 w 352332"/>
                <a:gd name="connsiteY13" fmla="*/ 64013 h 185288"/>
                <a:gd name="connsiteX14" fmla="*/ 339791 w 352332"/>
                <a:gd name="connsiteY14" fmla="*/ 169245 h 185288"/>
                <a:gd name="connsiteX0" fmla="*/ 324467 w 337008"/>
                <a:gd name="connsiteY0" fmla="*/ 169245 h 185288"/>
                <a:gd name="connsiteX1" fmla="*/ 325806 w 337008"/>
                <a:gd name="connsiteY1" fmla="*/ 111810 h 185288"/>
                <a:gd name="connsiteX2" fmla="*/ 266648 w 337008"/>
                <a:gd name="connsiteY2" fmla="*/ 44139 h 185288"/>
                <a:gd name="connsiteX3" fmla="*/ 182959 w 337008"/>
                <a:gd name="connsiteY3" fmla="*/ 79366 h 185288"/>
                <a:gd name="connsiteX4" fmla="*/ 121594 w 337008"/>
                <a:gd name="connsiteY4" fmla="*/ 47460 h 185288"/>
                <a:gd name="connsiteX5" fmla="*/ 48089 w 337008"/>
                <a:gd name="connsiteY5" fmla="*/ 114917 h 185288"/>
                <a:gd name="connsiteX6" fmla="*/ 45529 w 337008"/>
                <a:gd name="connsiteY6" fmla="*/ 174812 h 185288"/>
                <a:gd name="connsiteX7" fmla="*/ 33152 w 337008"/>
                <a:gd name="connsiteY7" fmla="*/ 183495 h 185288"/>
                <a:gd name="connsiteX8" fmla="*/ 0 w 337008"/>
                <a:gd name="connsiteY8" fmla="*/ 160768 h 185288"/>
                <a:gd name="connsiteX9" fmla="*/ 18400 w 337008"/>
                <a:gd name="connsiteY9" fmla="*/ 59258 h 185288"/>
                <a:gd name="connsiteX10" fmla="*/ 108638 w 337008"/>
                <a:gd name="connsiteY10" fmla="*/ 10193 h 185288"/>
                <a:gd name="connsiteX11" fmla="*/ 200385 w 337008"/>
                <a:gd name="connsiteY11" fmla="*/ 0 h 185288"/>
                <a:gd name="connsiteX12" fmla="*/ 270241 w 337008"/>
                <a:gd name="connsiteY12" fmla="*/ 17465 h 185288"/>
                <a:gd name="connsiteX13" fmla="*/ 328484 w 337008"/>
                <a:gd name="connsiteY13" fmla="*/ 64013 h 185288"/>
                <a:gd name="connsiteX14" fmla="*/ 324467 w 337008"/>
                <a:gd name="connsiteY14" fmla="*/ 169245 h 185288"/>
                <a:gd name="connsiteX0" fmla="*/ 324467 w 337008"/>
                <a:gd name="connsiteY0" fmla="*/ 169245 h 185288"/>
                <a:gd name="connsiteX1" fmla="*/ 322323 w 337008"/>
                <a:gd name="connsiteY1" fmla="*/ 112524 h 185288"/>
                <a:gd name="connsiteX2" fmla="*/ 266648 w 337008"/>
                <a:gd name="connsiteY2" fmla="*/ 44139 h 185288"/>
                <a:gd name="connsiteX3" fmla="*/ 182959 w 337008"/>
                <a:gd name="connsiteY3" fmla="*/ 79366 h 185288"/>
                <a:gd name="connsiteX4" fmla="*/ 121594 w 337008"/>
                <a:gd name="connsiteY4" fmla="*/ 47460 h 185288"/>
                <a:gd name="connsiteX5" fmla="*/ 48089 w 337008"/>
                <a:gd name="connsiteY5" fmla="*/ 114917 h 185288"/>
                <a:gd name="connsiteX6" fmla="*/ 45529 w 337008"/>
                <a:gd name="connsiteY6" fmla="*/ 174812 h 185288"/>
                <a:gd name="connsiteX7" fmla="*/ 33152 w 337008"/>
                <a:gd name="connsiteY7" fmla="*/ 183495 h 185288"/>
                <a:gd name="connsiteX8" fmla="*/ 0 w 337008"/>
                <a:gd name="connsiteY8" fmla="*/ 160768 h 185288"/>
                <a:gd name="connsiteX9" fmla="*/ 18400 w 337008"/>
                <a:gd name="connsiteY9" fmla="*/ 59258 h 185288"/>
                <a:gd name="connsiteX10" fmla="*/ 108638 w 337008"/>
                <a:gd name="connsiteY10" fmla="*/ 10193 h 185288"/>
                <a:gd name="connsiteX11" fmla="*/ 200385 w 337008"/>
                <a:gd name="connsiteY11" fmla="*/ 0 h 185288"/>
                <a:gd name="connsiteX12" fmla="*/ 270241 w 337008"/>
                <a:gd name="connsiteY12" fmla="*/ 17465 h 185288"/>
                <a:gd name="connsiteX13" fmla="*/ 328484 w 337008"/>
                <a:gd name="connsiteY13" fmla="*/ 64013 h 185288"/>
                <a:gd name="connsiteX14" fmla="*/ 324467 w 337008"/>
                <a:gd name="connsiteY14" fmla="*/ 169245 h 185288"/>
                <a:gd name="connsiteX0" fmla="*/ 315761 w 334761"/>
                <a:gd name="connsiteY0" fmla="*/ 171386 h 185288"/>
                <a:gd name="connsiteX1" fmla="*/ 322323 w 334761"/>
                <a:gd name="connsiteY1" fmla="*/ 112524 h 185288"/>
                <a:gd name="connsiteX2" fmla="*/ 266648 w 334761"/>
                <a:gd name="connsiteY2" fmla="*/ 44139 h 185288"/>
                <a:gd name="connsiteX3" fmla="*/ 182959 w 334761"/>
                <a:gd name="connsiteY3" fmla="*/ 79366 h 185288"/>
                <a:gd name="connsiteX4" fmla="*/ 121594 w 334761"/>
                <a:gd name="connsiteY4" fmla="*/ 47460 h 185288"/>
                <a:gd name="connsiteX5" fmla="*/ 48089 w 334761"/>
                <a:gd name="connsiteY5" fmla="*/ 114917 h 185288"/>
                <a:gd name="connsiteX6" fmla="*/ 45529 w 334761"/>
                <a:gd name="connsiteY6" fmla="*/ 174812 h 185288"/>
                <a:gd name="connsiteX7" fmla="*/ 33152 w 334761"/>
                <a:gd name="connsiteY7" fmla="*/ 183495 h 185288"/>
                <a:gd name="connsiteX8" fmla="*/ 0 w 334761"/>
                <a:gd name="connsiteY8" fmla="*/ 160768 h 185288"/>
                <a:gd name="connsiteX9" fmla="*/ 18400 w 334761"/>
                <a:gd name="connsiteY9" fmla="*/ 59258 h 185288"/>
                <a:gd name="connsiteX10" fmla="*/ 108638 w 334761"/>
                <a:gd name="connsiteY10" fmla="*/ 10193 h 185288"/>
                <a:gd name="connsiteX11" fmla="*/ 200385 w 334761"/>
                <a:gd name="connsiteY11" fmla="*/ 0 h 185288"/>
                <a:gd name="connsiteX12" fmla="*/ 270241 w 334761"/>
                <a:gd name="connsiteY12" fmla="*/ 17465 h 185288"/>
                <a:gd name="connsiteX13" fmla="*/ 328484 w 334761"/>
                <a:gd name="connsiteY13" fmla="*/ 64013 h 185288"/>
                <a:gd name="connsiteX14" fmla="*/ 315761 w 334761"/>
                <a:gd name="connsiteY14" fmla="*/ 171386 h 185288"/>
                <a:gd name="connsiteX0" fmla="*/ 315761 w 329667"/>
                <a:gd name="connsiteY0" fmla="*/ 171386 h 185288"/>
                <a:gd name="connsiteX1" fmla="*/ 322323 w 329667"/>
                <a:gd name="connsiteY1" fmla="*/ 112524 h 185288"/>
                <a:gd name="connsiteX2" fmla="*/ 266648 w 329667"/>
                <a:gd name="connsiteY2" fmla="*/ 44139 h 185288"/>
                <a:gd name="connsiteX3" fmla="*/ 182959 w 329667"/>
                <a:gd name="connsiteY3" fmla="*/ 79366 h 185288"/>
                <a:gd name="connsiteX4" fmla="*/ 121594 w 329667"/>
                <a:gd name="connsiteY4" fmla="*/ 47460 h 185288"/>
                <a:gd name="connsiteX5" fmla="*/ 48089 w 329667"/>
                <a:gd name="connsiteY5" fmla="*/ 114917 h 185288"/>
                <a:gd name="connsiteX6" fmla="*/ 45529 w 329667"/>
                <a:gd name="connsiteY6" fmla="*/ 174812 h 185288"/>
                <a:gd name="connsiteX7" fmla="*/ 33152 w 329667"/>
                <a:gd name="connsiteY7" fmla="*/ 183495 h 185288"/>
                <a:gd name="connsiteX8" fmla="*/ 0 w 329667"/>
                <a:gd name="connsiteY8" fmla="*/ 160768 h 185288"/>
                <a:gd name="connsiteX9" fmla="*/ 18400 w 329667"/>
                <a:gd name="connsiteY9" fmla="*/ 59258 h 185288"/>
                <a:gd name="connsiteX10" fmla="*/ 108638 w 329667"/>
                <a:gd name="connsiteY10" fmla="*/ 10193 h 185288"/>
                <a:gd name="connsiteX11" fmla="*/ 200385 w 329667"/>
                <a:gd name="connsiteY11" fmla="*/ 0 h 185288"/>
                <a:gd name="connsiteX12" fmla="*/ 270241 w 329667"/>
                <a:gd name="connsiteY12" fmla="*/ 17465 h 185288"/>
                <a:gd name="connsiteX13" fmla="*/ 328484 w 329667"/>
                <a:gd name="connsiteY13" fmla="*/ 64013 h 185288"/>
                <a:gd name="connsiteX14" fmla="*/ 315761 w 329667"/>
                <a:gd name="connsiteY14" fmla="*/ 171386 h 185288"/>
                <a:gd name="connsiteX0" fmla="*/ 315761 w 356961"/>
                <a:gd name="connsiteY0" fmla="*/ 171386 h 185288"/>
                <a:gd name="connsiteX1" fmla="*/ 322323 w 356961"/>
                <a:gd name="connsiteY1" fmla="*/ 112524 h 185288"/>
                <a:gd name="connsiteX2" fmla="*/ 266648 w 356961"/>
                <a:gd name="connsiteY2" fmla="*/ 44139 h 185288"/>
                <a:gd name="connsiteX3" fmla="*/ 182959 w 356961"/>
                <a:gd name="connsiteY3" fmla="*/ 79366 h 185288"/>
                <a:gd name="connsiteX4" fmla="*/ 121594 w 356961"/>
                <a:gd name="connsiteY4" fmla="*/ 47460 h 185288"/>
                <a:gd name="connsiteX5" fmla="*/ 48089 w 356961"/>
                <a:gd name="connsiteY5" fmla="*/ 114917 h 185288"/>
                <a:gd name="connsiteX6" fmla="*/ 45529 w 356961"/>
                <a:gd name="connsiteY6" fmla="*/ 174812 h 185288"/>
                <a:gd name="connsiteX7" fmla="*/ 33152 w 356961"/>
                <a:gd name="connsiteY7" fmla="*/ 183495 h 185288"/>
                <a:gd name="connsiteX8" fmla="*/ 0 w 356961"/>
                <a:gd name="connsiteY8" fmla="*/ 160768 h 185288"/>
                <a:gd name="connsiteX9" fmla="*/ 18400 w 356961"/>
                <a:gd name="connsiteY9" fmla="*/ 59258 h 185288"/>
                <a:gd name="connsiteX10" fmla="*/ 108638 w 356961"/>
                <a:gd name="connsiteY10" fmla="*/ 10193 h 185288"/>
                <a:gd name="connsiteX11" fmla="*/ 200385 w 356961"/>
                <a:gd name="connsiteY11" fmla="*/ 0 h 185288"/>
                <a:gd name="connsiteX12" fmla="*/ 270241 w 356961"/>
                <a:gd name="connsiteY12" fmla="*/ 17465 h 185288"/>
                <a:gd name="connsiteX13" fmla="*/ 328484 w 356961"/>
                <a:gd name="connsiteY13" fmla="*/ 64013 h 185288"/>
                <a:gd name="connsiteX14" fmla="*/ 315761 w 356961"/>
                <a:gd name="connsiteY14" fmla="*/ 171386 h 185288"/>
                <a:gd name="connsiteX0" fmla="*/ 315761 w 356961"/>
                <a:gd name="connsiteY0" fmla="*/ 171386 h 185288"/>
                <a:gd name="connsiteX1" fmla="*/ 322323 w 356961"/>
                <a:gd name="connsiteY1" fmla="*/ 112524 h 185288"/>
                <a:gd name="connsiteX2" fmla="*/ 266648 w 356961"/>
                <a:gd name="connsiteY2" fmla="*/ 44139 h 185288"/>
                <a:gd name="connsiteX3" fmla="*/ 182959 w 356961"/>
                <a:gd name="connsiteY3" fmla="*/ 79366 h 185288"/>
                <a:gd name="connsiteX4" fmla="*/ 121594 w 356961"/>
                <a:gd name="connsiteY4" fmla="*/ 47460 h 185288"/>
                <a:gd name="connsiteX5" fmla="*/ 48089 w 356961"/>
                <a:gd name="connsiteY5" fmla="*/ 114917 h 185288"/>
                <a:gd name="connsiteX6" fmla="*/ 45529 w 356961"/>
                <a:gd name="connsiteY6" fmla="*/ 174812 h 185288"/>
                <a:gd name="connsiteX7" fmla="*/ 33152 w 356961"/>
                <a:gd name="connsiteY7" fmla="*/ 183495 h 185288"/>
                <a:gd name="connsiteX8" fmla="*/ 0 w 356961"/>
                <a:gd name="connsiteY8" fmla="*/ 160768 h 185288"/>
                <a:gd name="connsiteX9" fmla="*/ 18400 w 356961"/>
                <a:gd name="connsiteY9" fmla="*/ 59258 h 185288"/>
                <a:gd name="connsiteX10" fmla="*/ 108638 w 356961"/>
                <a:gd name="connsiteY10" fmla="*/ 10193 h 185288"/>
                <a:gd name="connsiteX11" fmla="*/ 200385 w 356961"/>
                <a:gd name="connsiteY11" fmla="*/ 0 h 185288"/>
                <a:gd name="connsiteX12" fmla="*/ 270241 w 356961"/>
                <a:gd name="connsiteY12" fmla="*/ 17465 h 185288"/>
                <a:gd name="connsiteX13" fmla="*/ 328484 w 356961"/>
                <a:gd name="connsiteY13" fmla="*/ 64013 h 185288"/>
                <a:gd name="connsiteX14" fmla="*/ 315761 w 356961"/>
                <a:gd name="connsiteY14" fmla="*/ 171386 h 185288"/>
                <a:gd name="connsiteX0" fmla="*/ 319244 w 359158"/>
                <a:gd name="connsiteY0" fmla="*/ 172813 h 185288"/>
                <a:gd name="connsiteX1" fmla="*/ 322323 w 359158"/>
                <a:gd name="connsiteY1" fmla="*/ 112524 h 185288"/>
                <a:gd name="connsiteX2" fmla="*/ 266648 w 359158"/>
                <a:gd name="connsiteY2" fmla="*/ 44139 h 185288"/>
                <a:gd name="connsiteX3" fmla="*/ 182959 w 359158"/>
                <a:gd name="connsiteY3" fmla="*/ 79366 h 185288"/>
                <a:gd name="connsiteX4" fmla="*/ 121594 w 359158"/>
                <a:gd name="connsiteY4" fmla="*/ 47460 h 185288"/>
                <a:gd name="connsiteX5" fmla="*/ 48089 w 359158"/>
                <a:gd name="connsiteY5" fmla="*/ 114917 h 185288"/>
                <a:gd name="connsiteX6" fmla="*/ 45529 w 359158"/>
                <a:gd name="connsiteY6" fmla="*/ 174812 h 185288"/>
                <a:gd name="connsiteX7" fmla="*/ 33152 w 359158"/>
                <a:gd name="connsiteY7" fmla="*/ 183495 h 185288"/>
                <a:gd name="connsiteX8" fmla="*/ 0 w 359158"/>
                <a:gd name="connsiteY8" fmla="*/ 160768 h 185288"/>
                <a:gd name="connsiteX9" fmla="*/ 18400 w 359158"/>
                <a:gd name="connsiteY9" fmla="*/ 59258 h 185288"/>
                <a:gd name="connsiteX10" fmla="*/ 108638 w 359158"/>
                <a:gd name="connsiteY10" fmla="*/ 10193 h 185288"/>
                <a:gd name="connsiteX11" fmla="*/ 200385 w 359158"/>
                <a:gd name="connsiteY11" fmla="*/ 0 h 185288"/>
                <a:gd name="connsiteX12" fmla="*/ 270241 w 359158"/>
                <a:gd name="connsiteY12" fmla="*/ 17465 h 185288"/>
                <a:gd name="connsiteX13" fmla="*/ 328484 w 359158"/>
                <a:gd name="connsiteY13" fmla="*/ 64013 h 185288"/>
                <a:gd name="connsiteX14" fmla="*/ 319244 w 359158"/>
                <a:gd name="connsiteY14" fmla="*/ 172813 h 185288"/>
                <a:gd name="connsiteX0" fmla="*/ 319244 w 359158"/>
                <a:gd name="connsiteY0" fmla="*/ 172813 h 185288"/>
                <a:gd name="connsiteX1" fmla="*/ 322323 w 359158"/>
                <a:gd name="connsiteY1" fmla="*/ 112524 h 185288"/>
                <a:gd name="connsiteX2" fmla="*/ 266648 w 359158"/>
                <a:gd name="connsiteY2" fmla="*/ 44139 h 185288"/>
                <a:gd name="connsiteX3" fmla="*/ 182959 w 359158"/>
                <a:gd name="connsiteY3" fmla="*/ 79366 h 185288"/>
                <a:gd name="connsiteX4" fmla="*/ 121594 w 359158"/>
                <a:gd name="connsiteY4" fmla="*/ 47460 h 185288"/>
                <a:gd name="connsiteX5" fmla="*/ 48089 w 359158"/>
                <a:gd name="connsiteY5" fmla="*/ 114917 h 185288"/>
                <a:gd name="connsiteX6" fmla="*/ 45529 w 359158"/>
                <a:gd name="connsiteY6" fmla="*/ 174812 h 185288"/>
                <a:gd name="connsiteX7" fmla="*/ 33152 w 359158"/>
                <a:gd name="connsiteY7" fmla="*/ 183495 h 185288"/>
                <a:gd name="connsiteX8" fmla="*/ 0 w 359158"/>
                <a:gd name="connsiteY8" fmla="*/ 160768 h 185288"/>
                <a:gd name="connsiteX9" fmla="*/ 18400 w 359158"/>
                <a:gd name="connsiteY9" fmla="*/ 59258 h 185288"/>
                <a:gd name="connsiteX10" fmla="*/ 108638 w 359158"/>
                <a:gd name="connsiteY10" fmla="*/ 10193 h 185288"/>
                <a:gd name="connsiteX11" fmla="*/ 200385 w 359158"/>
                <a:gd name="connsiteY11" fmla="*/ 0 h 185288"/>
                <a:gd name="connsiteX12" fmla="*/ 270241 w 359158"/>
                <a:gd name="connsiteY12" fmla="*/ 17465 h 185288"/>
                <a:gd name="connsiteX13" fmla="*/ 328484 w 359158"/>
                <a:gd name="connsiteY13" fmla="*/ 64013 h 185288"/>
                <a:gd name="connsiteX14" fmla="*/ 319244 w 359158"/>
                <a:gd name="connsiteY14" fmla="*/ 172813 h 185288"/>
                <a:gd name="connsiteX0" fmla="*/ 319244 w 359158"/>
                <a:gd name="connsiteY0" fmla="*/ 172813 h 185288"/>
                <a:gd name="connsiteX1" fmla="*/ 322323 w 359158"/>
                <a:gd name="connsiteY1" fmla="*/ 112524 h 185288"/>
                <a:gd name="connsiteX2" fmla="*/ 266648 w 359158"/>
                <a:gd name="connsiteY2" fmla="*/ 44139 h 185288"/>
                <a:gd name="connsiteX3" fmla="*/ 182959 w 359158"/>
                <a:gd name="connsiteY3" fmla="*/ 79366 h 185288"/>
                <a:gd name="connsiteX4" fmla="*/ 121594 w 359158"/>
                <a:gd name="connsiteY4" fmla="*/ 47460 h 185288"/>
                <a:gd name="connsiteX5" fmla="*/ 48089 w 359158"/>
                <a:gd name="connsiteY5" fmla="*/ 114917 h 185288"/>
                <a:gd name="connsiteX6" fmla="*/ 45529 w 359158"/>
                <a:gd name="connsiteY6" fmla="*/ 174812 h 185288"/>
                <a:gd name="connsiteX7" fmla="*/ 33152 w 359158"/>
                <a:gd name="connsiteY7" fmla="*/ 183495 h 185288"/>
                <a:gd name="connsiteX8" fmla="*/ 0 w 359158"/>
                <a:gd name="connsiteY8" fmla="*/ 160768 h 185288"/>
                <a:gd name="connsiteX9" fmla="*/ 18400 w 359158"/>
                <a:gd name="connsiteY9" fmla="*/ 59258 h 185288"/>
                <a:gd name="connsiteX10" fmla="*/ 108638 w 359158"/>
                <a:gd name="connsiteY10" fmla="*/ 10193 h 185288"/>
                <a:gd name="connsiteX11" fmla="*/ 200385 w 359158"/>
                <a:gd name="connsiteY11" fmla="*/ 0 h 185288"/>
                <a:gd name="connsiteX12" fmla="*/ 270241 w 359158"/>
                <a:gd name="connsiteY12" fmla="*/ 17465 h 185288"/>
                <a:gd name="connsiteX13" fmla="*/ 328484 w 359158"/>
                <a:gd name="connsiteY13" fmla="*/ 64013 h 185288"/>
                <a:gd name="connsiteX14" fmla="*/ 319244 w 359158"/>
                <a:gd name="connsiteY14" fmla="*/ 172813 h 185288"/>
                <a:gd name="connsiteX0" fmla="*/ 319244 w 342644"/>
                <a:gd name="connsiteY0" fmla="*/ 172813 h 185288"/>
                <a:gd name="connsiteX1" fmla="*/ 322323 w 342644"/>
                <a:gd name="connsiteY1" fmla="*/ 112524 h 185288"/>
                <a:gd name="connsiteX2" fmla="*/ 266648 w 342644"/>
                <a:gd name="connsiteY2" fmla="*/ 44139 h 185288"/>
                <a:gd name="connsiteX3" fmla="*/ 182959 w 342644"/>
                <a:gd name="connsiteY3" fmla="*/ 79366 h 185288"/>
                <a:gd name="connsiteX4" fmla="*/ 121594 w 342644"/>
                <a:gd name="connsiteY4" fmla="*/ 47460 h 185288"/>
                <a:gd name="connsiteX5" fmla="*/ 48089 w 342644"/>
                <a:gd name="connsiteY5" fmla="*/ 114917 h 185288"/>
                <a:gd name="connsiteX6" fmla="*/ 45529 w 342644"/>
                <a:gd name="connsiteY6" fmla="*/ 174812 h 185288"/>
                <a:gd name="connsiteX7" fmla="*/ 33152 w 342644"/>
                <a:gd name="connsiteY7" fmla="*/ 183495 h 185288"/>
                <a:gd name="connsiteX8" fmla="*/ 0 w 342644"/>
                <a:gd name="connsiteY8" fmla="*/ 160768 h 185288"/>
                <a:gd name="connsiteX9" fmla="*/ 18400 w 342644"/>
                <a:gd name="connsiteY9" fmla="*/ 59258 h 185288"/>
                <a:gd name="connsiteX10" fmla="*/ 108638 w 342644"/>
                <a:gd name="connsiteY10" fmla="*/ 10193 h 185288"/>
                <a:gd name="connsiteX11" fmla="*/ 200385 w 342644"/>
                <a:gd name="connsiteY11" fmla="*/ 0 h 185288"/>
                <a:gd name="connsiteX12" fmla="*/ 270241 w 342644"/>
                <a:gd name="connsiteY12" fmla="*/ 17465 h 185288"/>
                <a:gd name="connsiteX13" fmla="*/ 328484 w 342644"/>
                <a:gd name="connsiteY13" fmla="*/ 64013 h 185288"/>
                <a:gd name="connsiteX14" fmla="*/ 319244 w 342644"/>
                <a:gd name="connsiteY14" fmla="*/ 172813 h 185288"/>
                <a:gd name="connsiteX0" fmla="*/ 319244 w 338713"/>
                <a:gd name="connsiteY0" fmla="*/ 172813 h 185288"/>
                <a:gd name="connsiteX1" fmla="*/ 322323 w 338713"/>
                <a:gd name="connsiteY1" fmla="*/ 112524 h 185288"/>
                <a:gd name="connsiteX2" fmla="*/ 266648 w 338713"/>
                <a:gd name="connsiteY2" fmla="*/ 44139 h 185288"/>
                <a:gd name="connsiteX3" fmla="*/ 182959 w 338713"/>
                <a:gd name="connsiteY3" fmla="*/ 79366 h 185288"/>
                <a:gd name="connsiteX4" fmla="*/ 121594 w 338713"/>
                <a:gd name="connsiteY4" fmla="*/ 47460 h 185288"/>
                <a:gd name="connsiteX5" fmla="*/ 48089 w 338713"/>
                <a:gd name="connsiteY5" fmla="*/ 114917 h 185288"/>
                <a:gd name="connsiteX6" fmla="*/ 45529 w 338713"/>
                <a:gd name="connsiteY6" fmla="*/ 174812 h 185288"/>
                <a:gd name="connsiteX7" fmla="*/ 33152 w 338713"/>
                <a:gd name="connsiteY7" fmla="*/ 183495 h 185288"/>
                <a:gd name="connsiteX8" fmla="*/ 0 w 338713"/>
                <a:gd name="connsiteY8" fmla="*/ 160768 h 185288"/>
                <a:gd name="connsiteX9" fmla="*/ 18400 w 338713"/>
                <a:gd name="connsiteY9" fmla="*/ 59258 h 185288"/>
                <a:gd name="connsiteX10" fmla="*/ 108638 w 338713"/>
                <a:gd name="connsiteY10" fmla="*/ 10193 h 185288"/>
                <a:gd name="connsiteX11" fmla="*/ 200385 w 338713"/>
                <a:gd name="connsiteY11" fmla="*/ 0 h 185288"/>
                <a:gd name="connsiteX12" fmla="*/ 270241 w 338713"/>
                <a:gd name="connsiteY12" fmla="*/ 17465 h 185288"/>
                <a:gd name="connsiteX13" fmla="*/ 328484 w 338713"/>
                <a:gd name="connsiteY13" fmla="*/ 64013 h 185288"/>
                <a:gd name="connsiteX14" fmla="*/ 319244 w 338713"/>
                <a:gd name="connsiteY14" fmla="*/ 172813 h 185288"/>
                <a:gd name="connsiteX0" fmla="*/ 321856 w 339797"/>
                <a:gd name="connsiteY0" fmla="*/ 176381 h 185288"/>
                <a:gd name="connsiteX1" fmla="*/ 322323 w 339797"/>
                <a:gd name="connsiteY1" fmla="*/ 112524 h 185288"/>
                <a:gd name="connsiteX2" fmla="*/ 266648 w 339797"/>
                <a:gd name="connsiteY2" fmla="*/ 44139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5288"/>
                <a:gd name="connsiteX1" fmla="*/ 319711 w 339797"/>
                <a:gd name="connsiteY1" fmla="*/ 111810 h 185288"/>
                <a:gd name="connsiteX2" fmla="*/ 266648 w 339797"/>
                <a:gd name="connsiteY2" fmla="*/ 44139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5288"/>
                <a:gd name="connsiteX1" fmla="*/ 319711 w 339797"/>
                <a:gd name="connsiteY1" fmla="*/ 111810 h 185288"/>
                <a:gd name="connsiteX2" fmla="*/ 266648 w 339797"/>
                <a:gd name="connsiteY2" fmla="*/ 44139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5288"/>
                <a:gd name="connsiteX1" fmla="*/ 319711 w 339797"/>
                <a:gd name="connsiteY1" fmla="*/ 111810 h 185288"/>
                <a:gd name="connsiteX2" fmla="*/ 278836 w 339797"/>
                <a:gd name="connsiteY2" fmla="*/ 54131 h 185288"/>
                <a:gd name="connsiteX3" fmla="*/ 182959 w 339797"/>
                <a:gd name="connsiteY3" fmla="*/ 79366 h 185288"/>
                <a:gd name="connsiteX4" fmla="*/ 121594 w 339797"/>
                <a:gd name="connsiteY4" fmla="*/ 47460 h 185288"/>
                <a:gd name="connsiteX5" fmla="*/ 48089 w 339797"/>
                <a:gd name="connsiteY5" fmla="*/ 114917 h 185288"/>
                <a:gd name="connsiteX6" fmla="*/ 45529 w 339797"/>
                <a:gd name="connsiteY6" fmla="*/ 174812 h 185288"/>
                <a:gd name="connsiteX7" fmla="*/ 33152 w 339797"/>
                <a:gd name="connsiteY7" fmla="*/ 183495 h 185288"/>
                <a:gd name="connsiteX8" fmla="*/ 0 w 339797"/>
                <a:gd name="connsiteY8" fmla="*/ 160768 h 185288"/>
                <a:gd name="connsiteX9" fmla="*/ 18400 w 339797"/>
                <a:gd name="connsiteY9" fmla="*/ 59258 h 185288"/>
                <a:gd name="connsiteX10" fmla="*/ 108638 w 339797"/>
                <a:gd name="connsiteY10" fmla="*/ 10193 h 185288"/>
                <a:gd name="connsiteX11" fmla="*/ 200385 w 339797"/>
                <a:gd name="connsiteY11" fmla="*/ 0 h 185288"/>
                <a:gd name="connsiteX12" fmla="*/ 270241 w 339797"/>
                <a:gd name="connsiteY12" fmla="*/ 17465 h 185288"/>
                <a:gd name="connsiteX13" fmla="*/ 328484 w 339797"/>
                <a:gd name="connsiteY13" fmla="*/ 64013 h 185288"/>
                <a:gd name="connsiteX14" fmla="*/ 321856 w 339797"/>
                <a:gd name="connsiteY14" fmla="*/ 176381 h 185288"/>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13998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13998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18351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45529 w 339797"/>
                <a:gd name="connsiteY6" fmla="*/ 174812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1594 w 339797"/>
                <a:gd name="connsiteY4" fmla="*/ 47460 h 188450"/>
                <a:gd name="connsiteX5" fmla="*/ 48089 w 339797"/>
                <a:gd name="connsiteY5" fmla="*/ 114917 h 188450"/>
                <a:gd name="connsiteX6" fmla="*/ 38564 w 339797"/>
                <a:gd name="connsiteY6" fmla="*/ 171243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54131 h 188450"/>
                <a:gd name="connsiteX3" fmla="*/ 182959 w 339797"/>
                <a:gd name="connsiteY3" fmla="*/ 79366 h 188450"/>
                <a:gd name="connsiteX4" fmla="*/ 123335 w 339797"/>
                <a:gd name="connsiteY4" fmla="*/ 61021 h 188450"/>
                <a:gd name="connsiteX5" fmla="*/ 48089 w 339797"/>
                <a:gd name="connsiteY5" fmla="*/ 114917 h 188450"/>
                <a:gd name="connsiteX6" fmla="*/ 38564 w 339797"/>
                <a:gd name="connsiteY6" fmla="*/ 171243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 name="connsiteX0" fmla="*/ 321856 w 339797"/>
                <a:gd name="connsiteY0" fmla="*/ 176381 h 188450"/>
                <a:gd name="connsiteX1" fmla="*/ 319711 w 339797"/>
                <a:gd name="connsiteY1" fmla="*/ 111810 h 188450"/>
                <a:gd name="connsiteX2" fmla="*/ 278836 w 339797"/>
                <a:gd name="connsiteY2" fmla="*/ 66978 h 188450"/>
                <a:gd name="connsiteX3" fmla="*/ 182959 w 339797"/>
                <a:gd name="connsiteY3" fmla="*/ 79366 h 188450"/>
                <a:gd name="connsiteX4" fmla="*/ 123335 w 339797"/>
                <a:gd name="connsiteY4" fmla="*/ 61021 h 188450"/>
                <a:gd name="connsiteX5" fmla="*/ 48089 w 339797"/>
                <a:gd name="connsiteY5" fmla="*/ 114917 h 188450"/>
                <a:gd name="connsiteX6" fmla="*/ 38564 w 339797"/>
                <a:gd name="connsiteY6" fmla="*/ 171243 h 188450"/>
                <a:gd name="connsiteX7" fmla="*/ 21834 w 339797"/>
                <a:gd name="connsiteY7" fmla="*/ 187064 h 188450"/>
                <a:gd name="connsiteX8" fmla="*/ 0 w 339797"/>
                <a:gd name="connsiteY8" fmla="*/ 160768 h 188450"/>
                <a:gd name="connsiteX9" fmla="*/ 18400 w 339797"/>
                <a:gd name="connsiteY9" fmla="*/ 59258 h 188450"/>
                <a:gd name="connsiteX10" fmla="*/ 108638 w 339797"/>
                <a:gd name="connsiteY10" fmla="*/ 10193 h 188450"/>
                <a:gd name="connsiteX11" fmla="*/ 200385 w 339797"/>
                <a:gd name="connsiteY11" fmla="*/ 0 h 188450"/>
                <a:gd name="connsiteX12" fmla="*/ 270241 w 339797"/>
                <a:gd name="connsiteY12" fmla="*/ 17465 h 188450"/>
                <a:gd name="connsiteX13" fmla="*/ 328484 w 339797"/>
                <a:gd name="connsiteY13" fmla="*/ 64013 h 188450"/>
                <a:gd name="connsiteX14" fmla="*/ 321856 w 339797"/>
                <a:gd name="connsiteY14" fmla="*/ 176381 h 1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797" h="188450">
                  <a:moveTo>
                    <a:pt x="321856" y="176381"/>
                  </a:moveTo>
                  <a:cubicBezTo>
                    <a:pt x="323216" y="126507"/>
                    <a:pt x="322225" y="166578"/>
                    <a:pt x="319711" y="111810"/>
                  </a:cubicBezTo>
                  <a:cubicBezTo>
                    <a:pt x="291764" y="70446"/>
                    <a:pt x="302066" y="73452"/>
                    <a:pt x="278836" y="66978"/>
                  </a:cubicBezTo>
                  <a:cubicBezTo>
                    <a:pt x="223274" y="53663"/>
                    <a:pt x="246194" y="70633"/>
                    <a:pt x="182959" y="79366"/>
                  </a:cubicBezTo>
                  <a:cubicBezTo>
                    <a:pt x="136509" y="58628"/>
                    <a:pt x="141748" y="67619"/>
                    <a:pt x="123335" y="61021"/>
                  </a:cubicBezTo>
                  <a:cubicBezTo>
                    <a:pt x="69538" y="54150"/>
                    <a:pt x="70406" y="84422"/>
                    <a:pt x="48089" y="114917"/>
                  </a:cubicBezTo>
                  <a:cubicBezTo>
                    <a:pt x="47837" y="131936"/>
                    <a:pt x="38816" y="154224"/>
                    <a:pt x="38564" y="171243"/>
                  </a:cubicBezTo>
                  <a:cubicBezTo>
                    <a:pt x="34769" y="185171"/>
                    <a:pt x="25359" y="182149"/>
                    <a:pt x="21834" y="187064"/>
                  </a:cubicBezTo>
                  <a:cubicBezTo>
                    <a:pt x="18309" y="191979"/>
                    <a:pt x="1153" y="183972"/>
                    <a:pt x="0" y="160768"/>
                  </a:cubicBezTo>
                  <a:cubicBezTo>
                    <a:pt x="2047" y="108975"/>
                    <a:pt x="-6471" y="113763"/>
                    <a:pt x="18400" y="59258"/>
                  </a:cubicBezTo>
                  <a:cubicBezTo>
                    <a:pt x="46846" y="25692"/>
                    <a:pt x="60219" y="33062"/>
                    <a:pt x="108638" y="10193"/>
                  </a:cubicBezTo>
                  <a:cubicBezTo>
                    <a:pt x="165788" y="-1184"/>
                    <a:pt x="162285" y="4233"/>
                    <a:pt x="200385" y="0"/>
                  </a:cubicBezTo>
                  <a:cubicBezTo>
                    <a:pt x="240866" y="3705"/>
                    <a:pt x="246428" y="-2909"/>
                    <a:pt x="270241" y="17465"/>
                  </a:cubicBezTo>
                  <a:cubicBezTo>
                    <a:pt x="295018" y="40359"/>
                    <a:pt x="310228" y="29088"/>
                    <a:pt x="328484" y="64013"/>
                  </a:cubicBezTo>
                  <a:cubicBezTo>
                    <a:pt x="344304" y="141854"/>
                    <a:pt x="344799" y="155819"/>
                    <a:pt x="321856" y="176381"/>
                  </a:cubicBezTo>
                  <a:close/>
                </a:path>
              </a:pathLst>
            </a:custGeom>
            <a:pattFill prst="trellis">
              <a:fgClr>
                <a:sysClr val="windowText" lastClr="000000">
                  <a:lumMod val="65000"/>
                  <a:lumOff val="35000"/>
                </a:sysClr>
              </a:fgClr>
              <a:bgClr>
                <a:sysClr val="window" lastClr="FFFFFF"/>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22" name="Group 121">
              <a:extLst>
                <a:ext uri="{FF2B5EF4-FFF2-40B4-BE49-F238E27FC236}">
                  <a16:creationId xmlns:a16="http://schemas.microsoft.com/office/drawing/2014/main" id="{B27AC867-67A4-4265-896C-504351CC427D}"/>
                </a:ext>
              </a:extLst>
            </p:cNvPr>
            <p:cNvGrpSpPr/>
            <p:nvPr/>
          </p:nvGrpSpPr>
          <p:grpSpPr>
            <a:xfrm>
              <a:off x="10023188" y="3506753"/>
              <a:ext cx="278996" cy="177615"/>
              <a:chOff x="2292924" y="1146401"/>
              <a:chExt cx="366419" cy="234125"/>
            </a:xfrm>
          </p:grpSpPr>
          <p:sp>
            <p:nvSpPr>
              <p:cNvPr id="123" name="Oval 5">
                <a:extLst>
                  <a:ext uri="{FF2B5EF4-FFF2-40B4-BE49-F238E27FC236}">
                    <a16:creationId xmlns:a16="http://schemas.microsoft.com/office/drawing/2014/main" id="{E6265BCB-9795-4415-92B7-3E1749277339}"/>
                  </a:ext>
                </a:extLst>
              </p:cNvPr>
              <p:cNvSpPr/>
              <p:nvPr/>
            </p:nvSpPr>
            <p:spPr>
              <a:xfrm rot="21265117" flipH="1">
                <a:off x="2292924" y="1146401"/>
                <a:ext cx="335070" cy="146702"/>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Oval 4">
                <a:extLst>
                  <a:ext uri="{FF2B5EF4-FFF2-40B4-BE49-F238E27FC236}">
                    <a16:creationId xmlns:a16="http://schemas.microsoft.com/office/drawing/2014/main" id="{296F6511-9863-4089-A6FB-C09CD1C28409}"/>
                  </a:ext>
                </a:extLst>
              </p:cNvPr>
              <p:cNvSpPr/>
              <p:nvPr/>
            </p:nvSpPr>
            <p:spPr>
              <a:xfrm rot="21467118" flipH="1">
                <a:off x="2296059" y="1168252"/>
                <a:ext cx="363284" cy="212274"/>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Oval 124">
                <a:extLst>
                  <a:ext uri="{FF2B5EF4-FFF2-40B4-BE49-F238E27FC236}">
                    <a16:creationId xmlns:a16="http://schemas.microsoft.com/office/drawing/2014/main" id="{5DC3ABD3-68FE-4B39-A7A1-242560DD1EF1}"/>
                  </a:ext>
                </a:extLst>
              </p:cNvPr>
              <p:cNvSpPr/>
              <p:nvPr/>
            </p:nvSpPr>
            <p:spPr>
              <a:xfrm rot="1695153" flipH="1">
                <a:off x="2351497" y="1176611"/>
                <a:ext cx="202343" cy="202344"/>
              </a:xfrm>
              <a:prstGeom prst="ellipse">
                <a:avLst/>
              </a:prstGeom>
              <a:solidFill>
                <a:srgbClr val="8FAA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Oval 125">
                <a:extLst>
                  <a:ext uri="{FF2B5EF4-FFF2-40B4-BE49-F238E27FC236}">
                    <a16:creationId xmlns:a16="http://schemas.microsoft.com/office/drawing/2014/main" id="{DCBC0547-0A0E-419B-B709-165772664EF9}"/>
                  </a:ext>
                </a:extLst>
              </p:cNvPr>
              <p:cNvSpPr/>
              <p:nvPr/>
            </p:nvSpPr>
            <p:spPr>
              <a:xfrm rot="1695153" flipH="1">
                <a:off x="2344354" y="1205005"/>
                <a:ext cx="161996" cy="161997"/>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7" name="Oval 126">
                <a:extLst>
                  <a:ext uri="{FF2B5EF4-FFF2-40B4-BE49-F238E27FC236}">
                    <a16:creationId xmlns:a16="http://schemas.microsoft.com/office/drawing/2014/main" id="{231F95E5-DEAD-4C70-AB42-821F4ECF2ABD}"/>
                  </a:ext>
                </a:extLst>
              </p:cNvPr>
              <p:cNvSpPr/>
              <p:nvPr/>
            </p:nvSpPr>
            <p:spPr>
              <a:xfrm rot="1695153" flipH="1">
                <a:off x="2375391" y="1208573"/>
                <a:ext cx="91974" cy="91974"/>
              </a:xfrm>
              <a:prstGeom prst="ellipse">
                <a:avLst/>
              </a:prstGeom>
              <a:solidFill>
                <a:srgbClr val="D6DCE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CE5E69BC-8703-4D7E-9FAD-B4DC04B41649}"/>
                  </a:ext>
                </a:extLst>
              </p:cNvPr>
              <p:cNvSpPr/>
              <p:nvPr/>
            </p:nvSpPr>
            <p:spPr>
              <a:xfrm rot="1695153" flipH="1">
                <a:off x="2365109" y="1240325"/>
                <a:ext cx="64380" cy="5989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39" name="Chord 14349">
            <a:extLst>
              <a:ext uri="{FF2B5EF4-FFF2-40B4-BE49-F238E27FC236}">
                <a16:creationId xmlns:a16="http://schemas.microsoft.com/office/drawing/2014/main" id="{335A5448-2E52-4C02-89E5-E6A2576AB5A5}"/>
              </a:ext>
            </a:extLst>
          </p:cNvPr>
          <p:cNvSpPr/>
          <p:nvPr/>
        </p:nvSpPr>
        <p:spPr>
          <a:xfrm rot="12553421" flipH="1">
            <a:off x="819830" y="4911600"/>
            <a:ext cx="387433" cy="325096"/>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0" name="Chord 14349">
            <a:extLst>
              <a:ext uri="{FF2B5EF4-FFF2-40B4-BE49-F238E27FC236}">
                <a16:creationId xmlns:a16="http://schemas.microsoft.com/office/drawing/2014/main" id="{335A5448-2E52-4C02-89E5-E6A2576AB5A5}"/>
              </a:ext>
            </a:extLst>
          </p:cNvPr>
          <p:cNvSpPr/>
          <p:nvPr/>
        </p:nvSpPr>
        <p:spPr>
          <a:xfrm rot="12553421" flipH="1">
            <a:off x="1341364" y="4919800"/>
            <a:ext cx="415099" cy="338272"/>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292586 w 292585"/>
              <a:gd name="connsiteY0" fmla="*/ 144360 h 211432"/>
              <a:gd name="connsiteX1" fmla="*/ 104986 w 292585"/>
              <a:gd name="connsiteY1" fmla="*/ 199716 h 211432"/>
              <a:gd name="connsiteX2" fmla="*/ 3208 w 292585"/>
              <a:gd name="connsiteY2" fmla="*/ 0 h 211432"/>
              <a:gd name="connsiteX3" fmla="*/ 292586 w 292585"/>
              <a:gd name="connsiteY3" fmla="*/ 144360 h 211432"/>
              <a:gd name="connsiteX0" fmla="*/ 301646 w 301647"/>
              <a:gd name="connsiteY0" fmla="*/ 156202 h 223274"/>
              <a:gd name="connsiteX1" fmla="*/ 114046 w 301647"/>
              <a:gd name="connsiteY1" fmla="*/ 211558 h 223274"/>
              <a:gd name="connsiteX2" fmla="*/ 2830 w 301647"/>
              <a:gd name="connsiteY2" fmla="*/ 0 h 223274"/>
              <a:gd name="connsiteX3" fmla="*/ 301646 w 301647"/>
              <a:gd name="connsiteY3" fmla="*/ 156202 h 223274"/>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093 w 314093"/>
              <a:gd name="connsiteY0" fmla="*/ 156789 h 223368"/>
              <a:gd name="connsiteX1" fmla="*/ 114046 w 314093"/>
              <a:gd name="connsiteY1" fmla="*/ 211558 h 223368"/>
              <a:gd name="connsiteX2" fmla="*/ 2830 w 314093"/>
              <a:gd name="connsiteY2" fmla="*/ 0 h 223368"/>
              <a:gd name="connsiteX3" fmla="*/ 314093 w 314093"/>
              <a:gd name="connsiteY3" fmla="*/ 156789 h 223368"/>
              <a:gd name="connsiteX0" fmla="*/ 314651 w 314651"/>
              <a:gd name="connsiteY0" fmla="*/ 156789 h 214595"/>
              <a:gd name="connsiteX1" fmla="*/ 101374 w 314651"/>
              <a:gd name="connsiteY1" fmla="*/ 200804 h 214595"/>
              <a:gd name="connsiteX2" fmla="*/ 3388 w 314651"/>
              <a:gd name="connsiteY2" fmla="*/ 0 h 214595"/>
              <a:gd name="connsiteX3" fmla="*/ 314651 w 314651"/>
              <a:gd name="connsiteY3" fmla="*/ 156789 h 214595"/>
              <a:gd name="connsiteX0" fmla="*/ 314651 w 314651"/>
              <a:gd name="connsiteY0" fmla="*/ 156789 h 226976"/>
              <a:gd name="connsiteX1" fmla="*/ 101374 w 314651"/>
              <a:gd name="connsiteY1" fmla="*/ 200804 h 226976"/>
              <a:gd name="connsiteX2" fmla="*/ 3388 w 314651"/>
              <a:gd name="connsiteY2" fmla="*/ 0 h 226976"/>
              <a:gd name="connsiteX3" fmla="*/ 314651 w 314651"/>
              <a:gd name="connsiteY3" fmla="*/ 156789 h 226976"/>
              <a:gd name="connsiteX0" fmla="*/ 316590 w 316590"/>
              <a:gd name="connsiteY0" fmla="*/ 156789 h 226975"/>
              <a:gd name="connsiteX1" fmla="*/ 103313 w 316590"/>
              <a:gd name="connsiteY1" fmla="*/ 200804 h 226975"/>
              <a:gd name="connsiteX2" fmla="*/ 5327 w 316590"/>
              <a:gd name="connsiteY2" fmla="*/ 0 h 226975"/>
              <a:gd name="connsiteX3" fmla="*/ 316590 w 316590"/>
              <a:gd name="connsiteY3" fmla="*/ 156789 h 226975"/>
              <a:gd name="connsiteX0" fmla="*/ 317191 w 317191"/>
              <a:gd name="connsiteY0" fmla="*/ 156789 h 229741"/>
              <a:gd name="connsiteX1" fmla="*/ 98761 w 317191"/>
              <a:gd name="connsiteY1" fmla="*/ 204359 h 229741"/>
              <a:gd name="connsiteX2" fmla="*/ 5928 w 317191"/>
              <a:gd name="connsiteY2" fmla="*/ 0 h 229741"/>
              <a:gd name="connsiteX3" fmla="*/ 317191 w 317191"/>
              <a:gd name="connsiteY3" fmla="*/ 156789 h 229741"/>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27823"/>
              <a:gd name="connsiteX1" fmla="*/ 98761 w 317191"/>
              <a:gd name="connsiteY1" fmla="*/ 204359 h 227823"/>
              <a:gd name="connsiteX2" fmla="*/ 5928 w 317191"/>
              <a:gd name="connsiteY2" fmla="*/ 0 h 227823"/>
              <a:gd name="connsiteX3" fmla="*/ 317191 w 317191"/>
              <a:gd name="connsiteY3" fmla="*/ 156789 h 227823"/>
              <a:gd name="connsiteX0" fmla="*/ 317191 w 317191"/>
              <a:gd name="connsiteY0" fmla="*/ 156789 h 230599"/>
              <a:gd name="connsiteX1" fmla="*/ 98761 w 317191"/>
              <a:gd name="connsiteY1" fmla="*/ 204359 h 230599"/>
              <a:gd name="connsiteX2" fmla="*/ 5928 w 317191"/>
              <a:gd name="connsiteY2" fmla="*/ 0 h 230599"/>
              <a:gd name="connsiteX3" fmla="*/ 317191 w 317191"/>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19623 w 319623"/>
              <a:gd name="connsiteY0" fmla="*/ 156789 h 230599"/>
              <a:gd name="connsiteX1" fmla="*/ 101193 w 319623"/>
              <a:gd name="connsiteY1" fmla="*/ 204359 h 230599"/>
              <a:gd name="connsiteX2" fmla="*/ 8360 w 319623"/>
              <a:gd name="connsiteY2" fmla="*/ 0 h 230599"/>
              <a:gd name="connsiteX3" fmla="*/ 319623 w 319623"/>
              <a:gd name="connsiteY3" fmla="*/ 156789 h 230599"/>
              <a:gd name="connsiteX0" fmla="*/ 306596 w 306596"/>
              <a:gd name="connsiteY0" fmla="*/ 168838 h 233968"/>
              <a:gd name="connsiteX1" fmla="*/ 101193 w 306596"/>
              <a:gd name="connsiteY1" fmla="*/ 204359 h 233968"/>
              <a:gd name="connsiteX2" fmla="*/ 8360 w 306596"/>
              <a:gd name="connsiteY2" fmla="*/ 0 h 233968"/>
              <a:gd name="connsiteX3" fmla="*/ 306596 w 306596"/>
              <a:gd name="connsiteY3" fmla="*/ 168838 h 233968"/>
            </a:gdLst>
            <a:ahLst/>
            <a:cxnLst>
              <a:cxn ang="0">
                <a:pos x="connsiteX0" y="connsiteY0"/>
              </a:cxn>
              <a:cxn ang="0">
                <a:pos x="connsiteX1" y="connsiteY1"/>
              </a:cxn>
              <a:cxn ang="0">
                <a:pos x="connsiteX2" y="connsiteY2"/>
              </a:cxn>
              <a:cxn ang="0">
                <a:pos x="connsiteX3" y="connsiteY3"/>
              </a:cxn>
            </a:cxnLst>
            <a:rect l="l" t="t" r="r" b="b"/>
            <a:pathLst>
              <a:path w="306596" h="233968">
                <a:moveTo>
                  <a:pt x="306596" y="168838"/>
                </a:moveTo>
                <a:cubicBezTo>
                  <a:pt x="250970" y="230364"/>
                  <a:pt x="182968" y="260378"/>
                  <a:pt x="101193" y="204359"/>
                </a:cubicBezTo>
                <a:cubicBezTo>
                  <a:pt x="7558" y="151480"/>
                  <a:pt x="-14571" y="63498"/>
                  <a:pt x="8360" y="0"/>
                </a:cubicBezTo>
                <a:cubicBezTo>
                  <a:pt x="112003" y="44428"/>
                  <a:pt x="182663" y="98055"/>
                  <a:pt x="306596" y="168838"/>
                </a:cubicBezTo>
                <a:close/>
              </a:path>
            </a:pathLst>
          </a:custGeom>
          <a:gradFill flip="none" rotWithShape="1">
            <a:gsLst>
              <a:gs pos="58000">
                <a:sysClr val="windowText" lastClr="000000"/>
              </a:gs>
              <a:gs pos="100000">
                <a:srgbClr val="4472C4">
                  <a:lumMod val="30000"/>
                  <a:lumOff val="70000"/>
                </a:srgbClr>
              </a:gs>
            </a:gsLst>
            <a:path path="circle">
              <a:fillToRect l="100000" b="100000"/>
            </a:path>
            <a:tileRect t="-100000" r="-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57" name="Group 156">
            <a:extLst>
              <a:ext uri="{FF2B5EF4-FFF2-40B4-BE49-F238E27FC236}">
                <a16:creationId xmlns:a16="http://schemas.microsoft.com/office/drawing/2014/main" id="{37234A0D-45BD-4B42-A1C7-92A29BDA4B10}"/>
              </a:ext>
            </a:extLst>
          </p:cNvPr>
          <p:cNvGrpSpPr/>
          <p:nvPr/>
        </p:nvGrpSpPr>
        <p:grpSpPr>
          <a:xfrm>
            <a:off x="5929360" y="1665186"/>
            <a:ext cx="1737129" cy="3525624"/>
            <a:chOff x="12850619" y="7025110"/>
            <a:chExt cx="1704653" cy="4504386"/>
          </a:xfrm>
        </p:grpSpPr>
        <p:grpSp>
          <p:nvGrpSpPr>
            <p:cNvPr id="158" name="Group 157">
              <a:extLst>
                <a:ext uri="{FF2B5EF4-FFF2-40B4-BE49-F238E27FC236}">
                  <a16:creationId xmlns:a16="http://schemas.microsoft.com/office/drawing/2014/main" id="{A7651A6F-BA35-4559-ACFC-37B32584A625}"/>
                </a:ext>
              </a:extLst>
            </p:cNvPr>
            <p:cNvGrpSpPr/>
            <p:nvPr/>
          </p:nvGrpSpPr>
          <p:grpSpPr>
            <a:xfrm>
              <a:off x="12906306" y="10020252"/>
              <a:ext cx="1606514" cy="1509244"/>
              <a:chOff x="-2376531" y="6832600"/>
              <a:chExt cx="1606514" cy="1509244"/>
            </a:xfrm>
          </p:grpSpPr>
          <p:pic>
            <p:nvPicPr>
              <p:cNvPr id="169" name="Picture 168">
                <a:extLst>
                  <a:ext uri="{FF2B5EF4-FFF2-40B4-BE49-F238E27FC236}">
                    <a16:creationId xmlns:a16="http://schemas.microsoft.com/office/drawing/2014/main" id="{26EF2671-685E-40DC-BDA9-6E55C3B14E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170" name="Rectangle 169">
                <a:extLst>
                  <a:ext uri="{FF2B5EF4-FFF2-40B4-BE49-F238E27FC236}">
                    <a16:creationId xmlns:a16="http://schemas.microsoft.com/office/drawing/2014/main" id="{6231F62A-294E-4771-8642-8992335B8142}"/>
                  </a:ext>
                </a:extLst>
              </p:cNvPr>
              <p:cNvSpPr/>
              <p:nvPr/>
            </p:nvSpPr>
            <p:spPr>
              <a:xfrm rot="189346">
                <a:off x="-2032000" y="6832600"/>
                <a:ext cx="301625" cy="238125"/>
              </a:xfrm>
              <a:prstGeom prst="rect">
                <a:avLst/>
              </a:prstGeom>
              <a:solidFill>
                <a:srgbClr val="00000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59" name="Group 158">
              <a:extLst>
                <a:ext uri="{FF2B5EF4-FFF2-40B4-BE49-F238E27FC236}">
                  <a16:creationId xmlns:a16="http://schemas.microsoft.com/office/drawing/2014/main" id="{AB769C65-CC9F-48A4-9C9F-ABD77D79D211}"/>
                </a:ext>
              </a:extLst>
            </p:cNvPr>
            <p:cNvGrpSpPr/>
            <p:nvPr/>
          </p:nvGrpSpPr>
          <p:grpSpPr>
            <a:xfrm flipH="1">
              <a:off x="14160863" y="8711806"/>
              <a:ext cx="384447" cy="1651647"/>
              <a:chOff x="8693479" y="9726083"/>
              <a:chExt cx="384447" cy="1651647"/>
            </a:xfrm>
          </p:grpSpPr>
          <p:sp>
            <p:nvSpPr>
              <p:cNvPr id="166" name="Flowchart: Terminator 165">
                <a:extLst>
                  <a:ext uri="{FF2B5EF4-FFF2-40B4-BE49-F238E27FC236}">
                    <a16:creationId xmlns:a16="http://schemas.microsoft.com/office/drawing/2014/main" id="{C232AF15-010B-4BE9-847C-39DF4269B3DC}"/>
                  </a:ext>
                </a:extLst>
              </p:cNvPr>
              <p:cNvSpPr/>
              <p:nvPr/>
            </p:nvSpPr>
            <p:spPr>
              <a:xfrm rot="11848313">
                <a:off x="8775643" y="9726083"/>
                <a:ext cx="283464" cy="855696"/>
              </a:xfrm>
              <a:prstGeom prst="flowChartTerminator">
                <a:avLst/>
              </a:prstGeom>
              <a:solidFill>
                <a:srgbClr val="D09F6E"/>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67" name="Flowchart: Terminator 1151">
                <a:extLst>
                  <a:ext uri="{FF2B5EF4-FFF2-40B4-BE49-F238E27FC236}">
                    <a16:creationId xmlns:a16="http://schemas.microsoft.com/office/drawing/2014/main" id="{3A796684-DC70-407A-BE4F-4504CEB6A539}"/>
                  </a:ext>
                </a:extLst>
              </p:cNvPr>
              <p:cNvSpPr/>
              <p:nvPr/>
            </p:nvSpPr>
            <p:spPr>
              <a:xfrm rot="10395193">
                <a:off x="8693479" y="10515661"/>
                <a:ext cx="260317" cy="604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D09F6E"/>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68" name="Freeform: Shape 876">
                <a:extLst>
                  <a:ext uri="{FF2B5EF4-FFF2-40B4-BE49-F238E27FC236}">
                    <a16:creationId xmlns:a16="http://schemas.microsoft.com/office/drawing/2014/main" id="{52401518-55B3-4042-8B50-93818DAD4238}"/>
                  </a:ext>
                </a:extLst>
              </p:cNvPr>
              <p:cNvSpPr/>
              <p:nvPr/>
            </p:nvSpPr>
            <p:spPr>
              <a:xfrm rot="17053984">
                <a:off x="8718481" y="1101828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D09F6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60" name="Group 159">
              <a:extLst>
                <a:ext uri="{FF2B5EF4-FFF2-40B4-BE49-F238E27FC236}">
                  <a16:creationId xmlns:a16="http://schemas.microsoft.com/office/drawing/2014/main" id="{48C32312-9999-456F-B145-A400B59ED52E}"/>
                </a:ext>
              </a:extLst>
            </p:cNvPr>
            <p:cNvGrpSpPr/>
            <p:nvPr/>
          </p:nvGrpSpPr>
          <p:grpSpPr>
            <a:xfrm>
              <a:off x="12895294" y="8711806"/>
              <a:ext cx="384447" cy="1651647"/>
              <a:chOff x="8541079" y="9573683"/>
              <a:chExt cx="384447" cy="1651647"/>
            </a:xfrm>
          </p:grpSpPr>
          <p:sp>
            <p:nvSpPr>
              <p:cNvPr id="163" name="Flowchart: Terminator 162">
                <a:extLst>
                  <a:ext uri="{FF2B5EF4-FFF2-40B4-BE49-F238E27FC236}">
                    <a16:creationId xmlns:a16="http://schemas.microsoft.com/office/drawing/2014/main" id="{2B384863-CDB9-4290-97F3-D15A67992289}"/>
                  </a:ext>
                </a:extLst>
              </p:cNvPr>
              <p:cNvSpPr/>
              <p:nvPr/>
            </p:nvSpPr>
            <p:spPr>
              <a:xfrm rot="11848313">
                <a:off x="8623243" y="9573683"/>
                <a:ext cx="283464" cy="855696"/>
              </a:xfrm>
              <a:prstGeom prst="flowChartTerminator">
                <a:avLst/>
              </a:prstGeom>
              <a:solidFill>
                <a:srgbClr val="D09F6E"/>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64" name="Flowchart: Terminator 1151">
                <a:extLst>
                  <a:ext uri="{FF2B5EF4-FFF2-40B4-BE49-F238E27FC236}">
                    <a16:creationId xmlns:a16="http://schemas.microsoft.com/office/drawing/2014/main" id="{C6FF66E8-C017-4712-9472-2DFFF6E71B36}"/>
                  </a:ext>
                </a:extLst>
              </p:cNvPr>
              <p:cNvSpPr/>
              <p:nvPr/>
            </p:nvSpPr>
            <p:spPr>
              <a:xfrm rot="10395193">
                <a:off x="8541079" y="10363261"/>
                <a:ext cx="260317" cy="604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D09F6E"/>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65" name="Freeform: Shape 873">
                <a:extLst>
                  <a:ext uri="{FF2B5EF4-FFF2-40B4-BE49-F238E27FC236}">
                    <a16:creationId xmlns:a16="http://schemas.microsoft.com/office/drawing/2014/main" id="{CF020A63-836A-47D8-84CE-6A25A140051D}"/>
                  </a:ext>
                </a:extLst>
              </p:cNvPr>
              <p:cNvSpPr/>
              <p:nvPr/>
            </p:nvSpPr>
            <p:spPr>
              <a:xfrm rot="17053984">
                <a:off x="8566081" y="1086588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D09F6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1" name="Rectangle 160">
              <a:extLst>
                <a:ext uri="{FF2B5EF4-FFF2-40B4-BE49-F238E27FC236}">
                  <a16:creationId xmlns:a16="http://schemas.microsoft.com/office/drawing/2014/main" id="{5606AB95-7F8C-4CE9-AB44-520A5A778CBB}"/>
                </a:ext>
              </a:extLst>
            </p:cNvPr>
            <p:cNvSpPr/>
            <p:nvPr/>
          </p:nvSpPr>
          <p:spPr>
            <a:xfrm>
              <a:off x="13237347" y="9101282"/>
              <a:ext cx="962705" cy="952932"/>
            </a:xfrm>
            <a:prstGeom prst="rect">
              <a:avLst/>
            </a:prstGeom>
            <a:solidFill>
              <a:srgbClr val="262626"/>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62" name="Picture 161">
              <a:extLst>
                <a:ext uri="{FF2B5EF4-FFF2-40B4-BE49-F238E27FC236}">
                  <a16:creationId xmlns:a16="http://schemas.microsoft.com/office/drawing/2014/main" id="{D00C255D-03DA-4459-B654-2027B06A1B2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40954"/>
            <a:stretch/>
          </p:blipFill>
          <p:spPr bwMode="auto">
            <a:xfrm>
              <a:off x="12850619" y="7025110"/>
              <a:ext cx="1704653" cy="2597989"/>
            </a:xfrm>
            <a:custGeom>
              <a:avLst/>
              <a:gdLst>
                <a:gd name="connsiteX0" fmla="*/ 0 w 1574476"/>
                <a:gd name="connsiteY0" fmla="*/ 0 h 2597989"/>
                <a:gd name="connsiteX1" fmla="*/ 1574476 w 1574476"/>
                <a:gd name="connsiteY1" fmla="*/ 0 h 2597989"/>
                <a:gd name="connsiteX2" fmla="*/ 1574476 w 1574476"/>
                <a:gd name="connsiteY2" fmla="*/ 2204597 h 2597989"/>
                <a:gd name="connsiteX3" fmla="*/ 1248455 w 1574476"/>
                <a:gd name="connsiteY3" fmla="*/ 2310527 h 2597989"/>
                <a:gd name="connsiteX4" fmla="*/ 1250903 w 1574476"/>
                <a:gd name="connsiteY4" fmla="*/ 2318061 h 2597989"/>
                <a:gd name="connsiteX5" fmla="*/ 1250903 w 1574476"/>
                <a:gd name="connsiteY5" fmla="*/ 2597989 h 2597989"/>
                <a:gd name="connsiteX6" fmla="*/ 372233 w 1574476"/>
                <a:gd name="connsiteY6" fmla="*/ 2597989 h 2597989"/>
                <a:gd name="connsiteX7" fmla="*/ 372233 w 1574476"/>
                <a:gd name="connsiteY7" fmla="*/ 2388571 h 2597989"/>
                <a:gd name="connsiteX8" fmla="*/ 355711 w 1574476"/>
                <a:gd name="connsiteY8" fmla="*/ 2388571 h 2597989"/>
                <a:gd name="connsiteX9" fmla="*/ 373593 w 1574476"/>
                <a:gd name="connsiteY9" fmla="*/ 2336639 h 2597989"/>
                <a:gd name="connsiteX10" fmla="*/ 0 w 1574476"/>
                <a:gd name="connsiteY10" fmla="*/ 2208001 h 259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476" h="2597989">
                  <a:moveTo>
                    <a:pt x="0" y="0"/>
                  </a:moveTo>
                  <a:lnTo>
                    <a:pt x="1574476" y="0"/>
                  </a:lnTo>
                  <a:lnTo>
                    <a:pt x="1574476" y="2204597"/>
                  </a:lnTo>
                  <a:lnTo>
                    <a:pt x="1248455" y="2310527"/>
                  </a:lnTo>
                  <a:lnTo>
                    <a:pt x="1250903" y="2318061"/>
                  </a:lnTo>
                  <a:lnTo>
                    <a:pt x="1250903" y="2597989"/>
                  </a:lnTo>
                  <a:lnTo>
                    <a:pt x="372233" y="2597989"/>
                  </a:lnTo>
                  <a:lnTo>
                    <a:pt x="372233" y="2388571"/>
                  </a:lnTo>
                  <a:lnTo>
                    <a:pt x="355711" y="2388571"/>
                  </a:lnTo>
                  <a:lnTo>
                    <a:pt x="373593" y="2336639"/>
                  </a:lnTo>
                  <a:lnTo>
                    <a:pt x="0" y="2208001"/>
                  </a:lnTo>
                  <a:close/>
                </a:path>
              </a:pathLst>
            </a:custGeom>
            <a:noFill/>
            <a:extLst>
              <a:ext uri="{909E8E84-426E-40DD-AFC4-6F175D3DCCD1}">
                <a14:hiddenFill xmlns:a14="http://schemas.microsoft.com/office/drawing/2010/main">
                  <a:solidFill>
                    <a:srgbClr val="FFFFFF"/>
                  </a:solidFill>
                </a14:hiddenFill>
              </a:ext>
            </a:extLst>
          </p:spPr>
        </p:pic>
      </p:grpSp>
      <p:pic>
        <p:nvPicPr>
          <p:cNvPr id="171" name="Picture 9">
            <a:extLst>
              <a:ext uri="{FF2B5EF4-FFF2-40B4-BE49-F238E27FC236}">
                <a16:creationId xmlns:a16="http://schemas.microsoft.com/office/drawing/2014/main" id="{69CF2B06-34D8-4862-A63B-37E2A453BF4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 b="-2341"/>
          <a:stretch/>
        </p:blipFill>
        <p:spPr bwMode="auto">
          <a:xfrm>
            <a:off x="4322178" y="1635713"/>
            <a:ext cx="1340489" cy="360008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1447537"/>
      </p:ext>
    </p:extLst>
  </p:cSld>
  <p:clrMapOvr>
    <a:masterClrMapping/>
  </p:clrMapOvr>
  <mc:AlternateContent xmlns:mc="http://schemas.openxmlformats.org/markup-compatibility/2006" xmlns:p14="http://schemas.microsoft.com/office/powerpoint/2010/main">
    <mc:Choice Requires="p14">
      <p:transition spd="slow" p14:dur="2000" advTm="15678"/>
    </mc:Choice>
    <mc:Fallback xmlns="">
      <p:transition spd="slow" advTm="15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grpId="0" nodeType="withEffect">
                                  <p:stCondLst>
                                    <p:cond delay="500"/>
                                  </p:stCondLst>
                                  <p:childTnLst>
                                    <p:set>
                                      <p:cBhvr>
                                        <p:cTn id="8" dur="1" fill="hold">
                                          <p:stCondLst>
                                            <p:cond delay="0"/>
                                          </p:stCondLst>
                                        </p:cTn>
                                        <p:tgtEl>
                                          <p:spTgt spid="135">
                                            <p:txEl>
                                              <p:pRg st="0" end="0"/>
                                            </p:txEl>
                                          </p:spTgt>
                                        </p:tgtEl>
                                        <p:attrNameLst>
                                          <p:attrName>style.visibility</p:attrName>
                                        </p:attrNameLst>
                                      </p:cBhvr>
                                      <p:to>
                                        <p:strVal val="visible"/>
                                      </p:to>
                                    </p:set>
                                    <p:animEffect transition="in" filter="fade">
                                      <p:cBhvr>
                                        <p:cTn id="9" dur="1000"/>
                                        <p:tgtEl>
                                          <p:spTgt spid="135">
                                            <p:txEl>
                                              <p:pRg st="0" end="0"/>
                                            </p:txEl>
                                          </p:spTgt>
                                        </p:tgtEl>
                                      </p:cBhvr>
                                    </p:animEffect>
                                    <p:anim calcmode="lin" valueType="num">
                                      <p:cBhvr>
                                        <p:cTn id="10" dur="1000" fill="hold"/>
                                        <p:tgtEl>
                                          <p:spTgt spid="135">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13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3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a:extLst>
              <a:ext uri="{FF2B5EF4-FFF2-40B4-BE49-F238E27FC236}">
                <a16:creationId xmlns:a16="http://schemas.microsoft.com/office/drawing/2014/main" id="{B26E89BA-AC0F-4FBA-89E8-564BA9C8FDE8}"/>
              </a:ext>
            </a:extLst>
          </p:cNvPr>
          <p:cNvSpPr>
            <a:spLocks noGrp="1" noChangeArrowheads="1"/>
          </p:cNvSpPr>
          <p:nvPr>
            <p:ph type="ctrTitle"/>
          </p:nvPr>
        </p:nvSpPr>
        <p:spPr>
          <a:xfrm>
            <a:off x="3359944" y="798294"/>
            <a:ext cx="5829300" cy="1102519"/>
          </a:xfrm>
        </p:spPr>
        <p:txBody>
          <a:bodyPr/>
          <a:lstStyle/>
          <a:p>
            <a:pPr eaLnBrk="1" hangingPunct="1"/>
            <a:r>
              <a:rPr lang="en-US" altLang="en-US" sz="4000" dirty="0">
                <a:solidFill>
                  <a:srgbClr val="000000"/>
                </a:solidFill>
              </a:rPr>
              <a:t>As a Reminder</a:t>
            </a:r>
          </a:p>
        </p:txBody>
      </p:sp>
      <p:sp>
        <p:nvSpPr>
          <p:cNvPr id="28675" name="Rectangle 5">
            <a:extLst>
              <a:ext uri="{FF2B5EF4-FFF2-40B4-BE49-F238E27FC236}">
                <a16:creationId xmlns:a16="http://schemas.microsoft.com/office/drawing/2014/main" id="{FF4A4490-3E31-44C7-AF17-FA55ECDD7C80}"/>
              </a:ext>
            </a:extLst>
          </p:cNvPr>
          <p:cNvSpPr>
            <a:spLocks noGrp="1" noChangeArrowheads="1"/>
          </p:cNvSpPr>
          <p:nvPr>
            <p:ph type="subTitle" idx="1"/>
          </p:nvPr>
        </p:nvSpPr>
        <p:spPr>
          <a:xfrm>
            <a:off x="3359944" y="2004784"/>
            <a:ext cx="5710238" cy="2544391"/>
          </a:xfrm>
        </p:spPr>
        <p:txBody>
          <a:bodyPr>
            <a:normAutofit lnSpcReduction="10000"/>
          </a:bodyPr>
          <a:lstStyle/>
          <a:p>
            <a:pPr eaLnBrk="1" hangingPunct="1"/>
            <a:r>
              <a:rPr lang="en-US" altLang="en-US" sz="3000" dirty="0"/>
              <a:t> </a:t>
            </a:r>
            <a:r>
              <a:rPr lang="en-US" altLang="en-US" sz="2800" dirty="0">
                <a:solidFill>
                  <a:srgbClr val="000000"/>
                </a:solidFill>
              </a:rPr>
              <a:t>You are required to review all assigned documents. </a:t>
            </a:r>
            <a:r>
              <a:rPr lang="en-US" sz="2800" dirty="0">
                <a:solidFill>
                  <a:srgbClr val="000000"/>
                </a:solidFill>
              </a:rPr>
              <a:t>By completing this training you are certifying you have viewed all the required documents and this training in its entirety. </a:t>
            </a:r>
          </a:p>
          <a:p>
            <a:pPr eaLnBrk="1" hangingPunct="1"/>
            <a:endParaRPr lang="en-US" altLang="en-US" sz="2100" dirty="0"/>
          </a:p>
        </p:txBody>
      </p:sp>
      <p:sp>
        <p:nvSpPr>
          <p:cNvPr id="28676" name="Text Box 7">
            <a:extLst>
              <a:ext uri="{FF2B5EF4-FFF2-40B4-BE49-F238E27FC236}">
                <a16:creationId xmlns:a16="http://schemas.microsoft.com/office/drawing/2014/main" id="{640CFA30-C06E-4C0A-A5C1-01B92AA46EA7}"/>
              </a:ext>
            </a:extLst>
          </p:cNvPr>
          <p:cNvSpPr txBox="1">
            <a:spLocks noChangeArrowheads="1"/>
          </p:cNvSpPr>
          <p:nvPr/>
        </p:nvSpPr>
        <p:spPr bwMode="auto">
          <a:xfrm>
            <a:off x="2426782" y="5696125"/>
            <a:ext cx="4914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defRPr sz="2400">
                <a:solidFill>
                  <a:srgbClr val="000000"/>
                </a:solidFill>
                <a:latin typeface="Calibri" panose="020F0502020204030204" pitchFamily="34" charset="0"/>
              </a:defRPr>
            </a:lvl1pPr>
            <a:lvl2pPr marL="742950" indent="-285750">
              <a:spcBef>
                <a:spcPct val="20000"/>
              </a:spcBef>
              <a:buFont typeface="Wingdings" panose="05000000000000000000" pitchFamily="2" charset="2"/>
              <a:buChar char="Ø"/>
              <a:defRPr sz="2200">
                <a:solidFill>
                  <a:srgbClr val="000000"/>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00000"/>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00000"/>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00000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9pPr>
          </a:lstStyle>
          <a:p>
            <a:pPr marL="0" marR="0" lvl="0" indent="0" algn="l"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LAUSD Food Services Division  </a:t>
            </a:r>
          </a:p>
          <a:p>
            <a:pPr marL="0" marR="0" lvl="0" indent="0" algn="l"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Nourishing Children to Achieve Excellence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68350680"/>
      </p:ext>
    </p:extLst>
  </p:cSld>
  <p:clrMapOvr>
    <a:masterClrMapping/>
  </p:clrMapOvr>
  <mc:AlternateContent xmlns:mc="http://schemas.openxmlformats.org/markup-compatibility/2006" xmlns:p14="http://schemas.microsoft.com/office/powerpoint/2010/main">
    <mc:Choice Requires="p14">
      <p:transition spd="slow" p14:dur="2000" advTm="16655"/>
    </mc:Choice>
    <mc:Fallback xmlns="">
      <p:transition spd="slow" advTm="16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a:extLst>
              <a:ext uri="{FF2B5EF4-FFF2-40B4-BE49-F238E27FC236}">
                <a16:creationId xmlns:a16="http://schemas.microsoft.com/office/drawing/2014/main" id="{FF4A4490-3E31-44C7-AF17-FA55ECDD7C80}"/>
              </a:ext>
            </a:extLst>
          </p:cNvPr>
          <p:cNvSpPr>
            <a:spLocks noGrp="1" noChangeArrowheads="1"/>
          </p:cNvSpPr>
          <p:nvPr>
            <p:ph type="subTitle" idx="1"/>
          </p:nvPr>
        </p:nvSpPr>
        <p:spPr>
          <a:xfrm>
            <a:off x="3359944" y="2004784"/>
            <a:ext cx="5710238" cy="2544391"/>
          </a:xfrm>
        </p:spPr>
        <p:txBody>
          <a:bodyPr>
            <a:normAutofit fontScale="92500"/>
          </a:bodyPr>
          <a:lstStyle/>
          <a:p>
            <a:pPr eaLnBrk="1" hangingPunct="1"/>
            <a:r>
              <a:rPr lang="en-US" altLang="en-US" sz="4400" dirty="0"/>
              <a:t> </a:t>
            </a:r>
            <a:r>
              <a:rPr lang="en-US" altLang="en-US" sz="10000" dirty="0">
                <a:solidFill>
                  <a:srgbClr val="000000"/>
                </a:solidFill>
              </a:rPr>
              <a:t>Thank You!</a:t>
            </a:r>
            <a:endParaRPr lang="en-US" sz="10000" dirty="0">
              <a:solidFill>
                <a:srgbClr val="000000"/>
              </a:solidFill>
            </a:endParaRPr>
          </a:p>
          <a:p>
            <a:pPr eaLnBrk="1" hangingPunct="1"/>
            <a:endParaRPr lang="en-US" altLang="en-US" sz="2100" dirty="0"/>
          </a:p>
        </p:txBody>
      </p:sp>
      <p:sp>
        <p:nvSpPr>
          <p:cNvPr id="28676" name="Text Box 7">
            <a:extLst>
              <a:ext uri="{FF2B5EF4-FFF2-40B4-BE49-F238E27FC236}">
                <a16:creationId xmlns:a16="http://schemas.microsoft.com/office/drawing/2014/main" id="{640CFA30-C06E-4C0A-A5C1-01B92AA46EA7}"/>
              </a:ext>
            </a:extLst>
          </p:cNvPr>
          <p:cNvSpPr txBox="1">
            <a:spLocks noChangeArrowheads="1"/>
          </p:cNvSpPr>
          <p:nvPr/>
        </p:nvSpPr>
        <p:spPr bwMode="auto">
          <a:xfrm>
            <a:off x="2426782" y="5696125"/>
            <a:ext cx="4914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defRPr sz="2400">
                <a:solidFill>
                  <a:srgbClr val="000000"/>
                </a:solidFill>
                <a:latin typeface="Calibri" panose="020F0502020204030204" pitchFamily="34" charset="0"/>
              </a:defRPr>
            </a:lvl1pPr>
            <a:lvl2pPr marL="742950" indent="-285750">
              <a:spcBef>
                <a:spcPct val="20000"/>
              </a:spcBef>
              <a:buFont typeface="Wingdings" panose="05000000000000000000" pitchFamily="2" charset="2"/>
              <a:buChar char="Ø"/>
              <a:defRPr sz="2200">
                <a:solidFill>
                  <a:srgbClr val="000000"/>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00000"/>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00000"/>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00000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9pPr>
          </a:lstStyle>
          <a:p>
            <a:pPr marL="0" marR="0" lvl="0" indent="0" algn="l"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LAUSD Food Services Division  </a:t>
            </a:r>
          </a:p>
          <a:p>
            <a:pPr marL="0" marR="0" lvl="0" indent="0" algn="l"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Nourishing Children to Achieve Excellence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68215479"/>
      </p:ext>
    </p:extLst>
  </p:cSld>
  <p:clrMapOvr>
    <a:masterClrMapping/>
  </p:clrMapOvr>
  <mc:AlternateContent xmlns:mc="http://schemas.openxmlformats.org/markup-compatibility/2006" xmlns:p14="http://schemas.microsoft.com/office/powerpoint/2010/main">
    <mc:Choice Requires="p14">
      <p:transition spd="slow" p14:dur="2000" advTm="8672"/>
    </mc:Choice>
    <mc:Fallback xmlns="">
      <p:transition spd="slow" advTm="8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9B6EB0E2-E920-49AF-911A-9226B5D21D55}"/>
              </a:ext>
            </a:extLst>
          </p:cNvPr>
          <p:cNvSpPr/>
          <p:nvPr/>
        </p:nvSpPr>
        <p:spPr>
          <a:xfrm rot="10800000">
            <a:off x="6096000" y="-41222"/>
            <a:ext cx="6096000" cy="617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042F8F-422C-4A0D-9E4F-839A44D6E67B}"/>
              </a:ext>
            </a:extLst>
          </p:cNvPr>
          <p:cNvSpPr txBox="1"/>
          <p:nvPr/>
        </p:nvSpPr>
        <p:spPr>
          <a:xfrm>
            <a:off x="1283109" y="2100491"/>
            <a:ext cx="9625781" cy="1862048"/>
          </a:xfrm>
          <a:prstGeom prst="rect">
            <a:avLst/>
          </a:prstGeom>
          <a:noFill/>
        </p:spPr>
        <p:txBody>
          <a:bodyPr wrap="square" rtlCol="0">
            <a:spAutoFit/>
          </a:bodyPr>
          <a:lstStyle/>
          <a:p>
            <a:pPr algn="ctr"/>
            <a:r>
              <a:rPr lang="en-US" sz="11500" b="1" spc="300" dirty="0">
                <a:ln w="38100">
                  <a:solidFill>
                    <a:srgbClr val="000000"/>
                  </a:solidFill>
                </a:ln>
                <a:solidFill>
                  <a:srgbClr val="3DCCCA"/>
                </a:solidFill>
                <a:effectLst/>
                <a:latin typeface="Aharoni" panose="02010803020104030203" pitchFamily="2" charset="-79"/>
                <a:cs typeface="Aharoni" panose="02010803020104030203" pitchFamily="2" charset="-79"/>
              </a:rPr>
              <a:t>RESPECT</a:t>
            </a:r>
            <a:endParaRPr lang="en-US" sz="1600" b="1" spc="300" dirty="0">
              <a:ln w="38100">
                <a:solidFill>
                  <a:srgbClr val="000000"/>
                </a:solidFill>
              </a:ln>
              <a:solidFill>
                <a:srgbClr val="3DCCCA"/>
              </a:solidFill>
              <a:effectLst/>
              <a:latin typeface="Aharoni" panose="02010803020104030203" pitchFamily="2" charset="-79"/>
              <a:cs typeface="Aharoni" panose="02010803020104030203" pitchFamily="2" charset="-79"/>
            </a:endParaRPr>
          </a:p>
        </p:txBody>
      </p:sp>
      <p:sp>
        <p:nvSpPr>
          <p:cNvPr id="5" name="Diamond 4">
            <a:extLst>
              <a:ext uri="{FF2B5EF4-FFF2-40B4-BE49-F238E27FC236}">
                <a16:creationId xmlns:a16="http://schemas.microsoft.com/office/drawing/2014/main" id="{8F956849-D222-4C1F-80B2-BB5FBBA0B10A}"/>
              </a:ext>
            </a:extLst>
          </p:cNvPr>
          <p:cNvSpPr/>
          <p:nvPr/>
        </p:nvSpPr>
        <p:spPr>
          <a:xfrm>
            <a:off x="2143785" y="36582"/>
            <a:ext cx="7904433" cy="6094395"/>
          </a:xfrm>
          <a:prstGeom prst="diamond">
            <a:avLst/>
          </a:prstGeom>
          <a:no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70C0"/>
              </a:solidFill>
            </a:endParaRPr>
          </a:p>
        </p:txBody>
      </p:sp>
      <p:cxnSp>
        <p:nvCxnSpPr>
          <p:cNvPr id="7" name="Straight Connector 6">
            <a:extLst>
              <a:ext uri="{FF2B5EF4-FFF2-40B4-BE49-F238E27FC236}">
                <a16:creationId xmlns:a16="http://schemas.microsoft.com/office/drawing/2014/main" id="{29C12BAA-7C1A-438A-A8EE-DD3EB878B4E6}"/>
              </a:ext>
            </a:extLst>
          </p:cNvPr>
          <p:cNvCxnSpPr>
            <a:cxnSpLocks/>
          </p:cNvCxnSpPr>
          <p:nvPr/>
        </p:nvCxnSpPr>
        <p:spPr>
          <a:xfrm flipH="1">
            <a:off x="-1375024" y="3077704"/>
            <a:ext cx="3518807" cy="0"/>
          </a:xfrm>
          <a:prstGeom prst="line">
            <a:avLst/>
          </a:prstGeom>
          <a:ln w="76200">
            <a:solidFill>
              <a:srgbClr val="3DCCCA"/>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373F083-F271-4FF6-BFEC-BA240754A7E7}"/>
              </a:ext>
            </a:extLst>
          </p:cNvPr>
          <p:cNvCxnSpPr>
            <a:cxnSpLocks/>
          </p:cNvCxnSpPr>
          <p:nvPr/>
        </p:nvCxnSpPr>
        <p:spPr>
          <a:xfrm flipH="1">
            <a:off x="10048218" y="3077704"/>
            <a:ext cx="2143782" cy="0"/>
          </a:xfrm>
          <a:prstGeom prst="line">
            <a:avLst/>
          </a:prstGeom>
          <a:ln w="76200">
            <a:solidFill>
              <a:srgbClr val="3DCCCA"/>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BE1D6FA4-DCA3-47CA-891B-9ED050910F8F}"/>
              </a:ext>
            </a:extLst>
          </p:cNvPr>
          <p:cNvSpPr txBox="1"/>
          <p:nvPr/>
        </p:nvSpPr>
        <p:spPr>
          <a:xfrm>
            <a:off x="1283109" y="3550920"/>
            <a:ext cx="9625781" cy="769441"/>
          </a:xfrm>
          <a:prstGeom prst="rect">
            <a:avLst/>
          </a:prstGeom>
          <a:noFill/>
        </p:spPr>
        <p:txBody>
          <a:bodyPr wrap="square" rtlCol="0">
            <a:spAutoFit/>
          </a:bodyPr>
          <a:lstStyle/>
          <a:p>
            <a:pPr algn="ctr"/>
            <a:r>
              <a:rPr lang="en-US" sz="4400" dirty="0">
                <a:solidFill>
                  <a:srgbClr val="FDB827"/>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OWED AND EARNED</a:t>
            </a:r>
          </a:p>
        </p:txBody>
      </p:sp>
      <p:pic>
        <p:nvPicPr>
          <p:cNvPr id="8" name="Picture 7" descr="FSD PPP Temp 2.png">
            <a:extLst>
              <a:ext uri="{FF2B5EF4-FFF2-40B4-BE49-F238E27FC236}">
                <a16:creationId xmlns:a16="http://schemas.microsoft.com/office/drawing/2014/main" id="{0D1122DF-DB56-4A83-AB6F-C09E8510DF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49645"/>
            <a:ext cx="12182048" cy="141754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78523939"/>
      </p:ext>
    </p:extLst>
  </p:cSld>
  <p:clrMapOvr>
    <a:masterClrMapping/>
  </p:clrMapOvr>
  <mc:AlternateContent xmlns:mc="http://schemas.openxmlformats.org/markup-compatibility/2006" xmlns:p159="http://schemas.microsoft.com/office/powerpoint/2015/09/main">
    <mc:Choice Requires="p159">
      <p:transition spd="slow" advClick="0" advTm="5992">
        <p159:morph option="byObject"/>
      </p:transition>
    </mc:Choice>
    <mc:Fallback xmlns="">
      <p:transition spd="slow" advClick="0" advTm="59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rgbClr val="4D4D4D"/>
        </a:solidFill>
        <a:effectLst/>
      </p:bgPr>
    </p:bg>
    <p:spTree>
      <p:nvGrpSpPr>
        <p:cNvPr id="1" name=""/>
        <p:cNvGrpSpPr/>
        <p:nvPr/>
      </p:nvGrpSpPr>
      <p:grpSpPr>
        <a:xfrm>
          <a:off x="0" y="0"/>
          <a:ext cx="0" cy="0"/>
          <a:chOff x="0" y="0"/>
          <a:chExt cx="0" cy="0"/>
        </a:xfrm>
      </p:grpSpPr>
      <p:pic>
        <p:nvPicPr>
          <p:cNvPr id="13314" name="Picture 2" descr="Image result for sad to happy emoji gif">
            <a:extLst>
              <a:ext uri="{FF2B5EF4-FFF2-40B4-BE49-F238E27FC236}">
                <a16:creationId xmlns:a16="http://schemas.microsoft.com/office/drawing/2014/main" id="{9761C0E1-A517-46C2-8C0D-FA7C8D5EB2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65992" y="487662"/>
            <a:ext cx="4060017" cy="40600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776457-BE8D-4E4F-9D67-2322032BF10D}"/>
              </a:ext>
            </a:extLst>
          </p:cNvPr>
          <p:cNvPicPr>
            <a:picLocks noChangeAspect="1"/>
          </p:cNvPicPr>
          <p:nvPr/>
        </p:nvPicPr>
        <p:blipFill>
          <a:blip r:embed="rId4"/>
          <a:stretch>
            <a:fillRect/>
          </a:stretch>
        </p:blipFill>
        <p:spPr>
          <a:xfrm>
            <a:off x="4065640" y="493146"/>
            <a:ext cx="4060369" cy="4060369"/>
          </a:xfrm>
          <a:prstGeom prst="rect">
            <a:avLst/>
          </a:prstGeom>
        </p:spPr>
      </p:pic>
      <p:sp>
        <p:nvSpPr>
          <p:cNvPr id="8" name="Title 1">
            <a:extLst>
              <a:ext uri="{FF2B5EF4-FFF2-40B4-BE49-F238E27FC236}">
                <a16:creationId xmlns:a16="http://schemas.microsoft.com/office/drawing/2014/main" id="{B916B744-F418-40FE-BBB9-9BC1A4C9FAF7}"/>
              </a:ext>
            </a:extLst>
          </p:cNvPr>
          <p:cNvSpPr txBox="1">
            <a:spLocks/>
          </p:cNvSpPr>
          <p:nvPr/>
        </p:nvSpPr>
        <p:spPr>
          <a:xfrm>
            <a:off x="942534" y="4833745"/>
            <a:ext cx="10306932" cy="1006249"/>
          </a:xfrm>
          <a:prstGeom prst="rect">
            <a:avLst/>
          </a:prstGeom>
        </p:spPr>
        <p:txBody>
          <a:bodyPr vert="horz" lIns="91440" tIns="45720" rIns="91440" bIns="45720" rtlCol="0" anchor="t">
            <a:noAutofit/>
          </a:bodyPr>
          <a:lstStyle>
            <a:lvl1pPr algn="l" defTabSz="457200" rtl="0" eaLnBrk="1" latinLnBrk="0" hangingPunct="1">
              <a:spcBef>
                <a:spcPct val="0"/>
              </a:spcBef>
              <a:buNone/>
              <a:defRPr sz="4400" b="1" kern="1200">
                <a:solidFill>
                  <a:srgbClr val="000000"/>
                </a:solidFill>
                <a:latin typeface="+mj-lt"/>
                <a:ea typeface="+mj-ea"/>
                <a:cs typeface="+mj-cs"/>
              </a:defRPr>
            </a:lvl1pPr>
          </a:lstStyle>
          <a:p>
            <a:pPr algn="ctr"/>
            <a:endParaRPr lang="en-US" sz="3200" dirty="0">
              <a:solidFill>
                <a:schemeClr val="bg1"/>
              </a:solidFill>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AE548853-A5AC-44BB-8AEF-D3E172B3269C}"/>
              </a:ext>
            </a:extLst>
          </p:cNvPr>
          <p:cNvSpPr/>
          <p:nvPr/>
        </p:nvSpPr>
        <p:spPr>
          <a:xfrm>
            <a:off x="8314852" y="2146596"/>
            <a:ext cx="3402398" cy="369332"/>
          </a:xfrm>
          <a:prstGeom prst="rect">
            <a:avLst/>
          </a:prstGeom>
        </p:spPr>
        <p:txBody>
          <a:bodyPr wrap="square">
            <a:spAutoFit/>
          </a:bodyPr>
          <a:lstStyle/>
          <a:p>
            <a:pPr algn="ctr"/>
            <a:endParaRPr lang="en-US" b="1" dirty="0">
              <a:solidFill>
                <a:schemeClr val="bg1"/>
              </a:solidFill>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337D8FFC-1BFC-4799-B29D-363775D7A58B}"/>
              </a:ext>
            </a:extLst>
          </p:cNvPr>
          <p:cNvSpPr/>
          <p:nvPr/>
        </p:nvSpPr>
        <p:spPr>
          <a:xfrm>
            <a:off x="3877149" y="285973"/>
            <a:ext cx="4437703" cy="4474717"/>
          </a:xfrm>
          <a:prstGeom prst="rect">
            <a:avLst/>
          </a:prstGeom>
          <a:no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000B9AA-631B-4774-9642-EB0193752454}"/>
              </a:ext>
            </a:extLst>
          </p:cNvPr>
          <p:cNvSpPr/>
          <p:nvPr/>
        </p:nvSpPr>
        <p:spPr>
          <a:xfrm>
            <a:off x="392337" y="1018006"/>
            <a:ext cx="3213926" cy="3213926"/>
          </a:xfrm>
          <a:prstGeom prst="ellipse">
            <a:avLst/>
          </a:prstGeom>
          <a:solidFill>
            <a:srgbClr val="FFD44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3200" b="1" dirty="0">
                <a:solidFill>
                  <a:srgbClr val="4D4D4D"/>
                </a:solidFill>
              </a:rPr>
              <a:t>Positive energy is contagious. </a:t>
            </a:r>
            <a:endParaRPr lang="en-US" sz="2800" b="1" dirty="0">
              <a:solidFill>
                <a:srgbClr val="4D4D4D"/>
              </a:solidFill>
            </a:endParaRPr>
          </a:p>
        </p:txBody>
      </p:sp>
      <p:sp>
        <p:nvSpPr>
          <p:cNvPr id="11" name="Oval 10">
            <a:extLst>
              <a:ext uri="{FF2B5EF4-FFF2-40B4-BE49-F238E27FC236}">
                <a16:creationId xmlns:a16="http://schemas.microsoft.com/office/drawing/2014/main" id="{74ED2ADC-1A2A-446A-92E8-38FBA7C3C451}"/>
              </a:ext>
            </a:extLst>
          </p:cNvPr>
          <p:cNvSpPr/>
          <p:nvPr/>
        </p:nvSpPr>
        <p:spPr>
          <a:xfrm>
            <a:off x="8661065" y="987080"/>
            <a:ext cx="3244852" cy="3244852"/>
          </a:xfrm>
          <a:prstGeom prst="ellipse">
            <a:avLst/>
          </a:prstGeom>
          <a:solidFill>
            <a:srgbClr val="0070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r>
              <a:rPr lang="en-US" sz="3200" b="1" dirty="0">
                <a:solidFill>
                  <a:srgbClr val="FFD44B"/>
                </a:solidFill>
                <a:effectLst>
                  <a:outerShdw blurRad="38100" dist="38100" dir="2700000" algn="tl">
                    <a:srgbClr val="000000">
                      <a:alpha val="43137"/>
                    </a:srgbClr>
                  </a:outerShdw>
                </a:effectLst>
              </a:rPr>
              <a:t>Negative energy is also contagious.</a:t>
            </a:r>
          </a:p>
        </p:txBody>
      </p:sp>
      <p:sp>
        <p:nvSpPr>
          <p:cNvPr id="12" name="TextBox 11">
            <a:extLst>
              <a:ext uri="{FF2B5EF4-FFF2-40B4-BE49-F238E27FC236}">
                <a16:creationId xmlns:a16="http://schemas.microsoft.com/office/drawing/2014/main" id="{329EA528-99AE-405F-BF0D-781DE2AC3C15}"/>
              </a:ext>
            </a:extLst>
          </p:cNvPr>
          <p:cNvSpPr txBox="1"/>
          <p:nvPr/>
        </p:nvSpPr>
        <p:spPr>
          <a:xfrm>
            <a:off x="0" y="4991876"/>
            <a:ext cx="10884310" cy="974057"/>
          </a:xfrm>
          <a:custGeom>
            <a:avLst/>
            <a:gdLst>
              <a:gd name="connsiteX0" fmla="*/ 0 w 7692514"/>
              <a:gd name="connsiteY0" fmla="*/ 487029 h 974057"/>
              <a:gd name="connsiteX1" fmla="*/ 243514 w 7692514"/>
              <a:gd name="connsiteY1" fmla="*/ 0 h 974057"/>
              <a:gd name="connsiteX2" fmla="*/ 7449000 w 7692514"/>
              <a:gd name="connsiteY2" fmla="*/ 0 h 974057"/>
              <a:gd name="connsiteX3" fmla="*/ 7692514 w 7692514"/>
              <a:gd name="connsiteY3" fmla="*/ 487029 h 974057"/>
              <a:gd name="connsiteX4" fmla="*/ 7449000 w 7692514"/>
              <a:gd name="connsiteY4" fmla="*/ 974057 h 974057"/>
              <a:gd name="connsiteX5" fmla="*/ 243514 w 7692514"/>
              <a:gd name="connsiteY5" fmla="*/ 974057 h 974057"/>
              <a:gd name="connsiteX6" fmla="*/ 0 w 7692514"/>
              <a:gd name="connsiteY6" fmla="*/ 487029 h 974057"/>
              <a:gd name="connsiteX0" fmla="*/ 0 w 7449000"/>
              <a:gd name="connsiteY0" fmla="*/ 974057 h 974057"/>
              <a:gd name="connsiteX1" fmla="*/ 0 w 7449000"/>
              <a:gd name="connsiteY1" fmla="*/ 0 h 974057"/>
              <a:gd name="connsiteX2" fmla="*/ 7205486 w 7449000"/>
              <a:gd name="connsiteY2" fmla="*/ 0 h 974057"/>
              <a:gd name="connsiteX3" fmla="*/ 7449000 w 7449000"/>
              <a:gd name="connsiteY3" fmla="*/ 487029 h 974057"/>
              <a:gd name="connsiteX4" fmla="*/ 7205486 w 7449000"/>
              <a:gd name="connsiteY4" fmla="*/ 974057 h 974057"/>
              <a:gd name="connsiteX5" fmla="*/ 0 w 7449000"/>
              <a:gd name="connsiteY5" fmla="*/ 974057 h 97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9000" h="974057">
                <a:moveTo>
                  <a:pt x="0" y="974057"/>
                </a:moveTo>
                <a:lnTo>
                  <a:pt x="0" y="0"/>
                </a:lnTo>
                <a:lnTo>
                  <a:pt x="7205486" y="0"/>
                </a:lnTo>
                <a:lnTo>
                  <a:pt x="7449000" y="487029"/>
                </a:lnTo>
                <a:lnTo>
                  <a:pt x="7205486" y="974057"/>
                </a:lnTo>
                <a:lnTo>
                  <a:pt x="0" y="974057"/>
                </a:lnTo>
                <a:close/>
              </a:path>
            </a:pathLst>
          </a:custGeom>
          <a:solidFill>
            <a:srgbClr val="FFCC06"/>
          </a:solidFill>
        </p:spPr>
        <p:txBody>
          <a:bodyPr wrap="square" lIns="1005840" tIns="91440" rIns="0" bIns="0" rtlCol="0" anchor="ctr">
            <a:noAutofit/>
          </a:bodyPr>
          <a:lstStyle/>
          <a:p>
            <a:pPr>
              <a:lnSpc>
                <a:spcPct val="70000"/>
              </a:lnSpc>
            </a:pPr>
            <a:r>
              <a:rPr lang="en-US" sz="3400" b="1" dirty="0">
                <a:solidFill>
                  <a:srgbClr val="4D4D4D"/>
                </a:solidFill>
              </a:rPr>
              <a:t>What kind of environment would you like to work in?</a:t>
            </a:r>
          </a:p>
        </p:txBody>
      </p:sp>
      <p:pic>
        <p:nvPicPr>
          <p:cNvPr id="13" name="Picture 6" descr="Image result for question mark flat art">
            <a:extLst>
              <a:ext uri="{FF2B5EF4-FFF2-40B4-BE49-F238E27FC236}">
                <a16:creationId xmlns:a16="http://schemas.microsoft.com/office/drawing/2014/main" id="{D00B8788-536E-48DC-B561-A957023C080A}"/>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9927" t="8880" r="20342" b="8290"/>
          <a:stretch/>
        </p:blipFill>
        <p:spPr bwMode="auto">
          <a:xfrm>
            <a:off x="97974" y="5099783"/>
            <a:ext cx="756466" cy="758242"/>
          </a:xfrm>
          <a:prstGeom prst="ellipse">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300AAFF-4F09-4F76-8B66-7EFE78CCD538}"/>
              </a:ext>
            </a:extLst>
          </p:cNvPr>
          <p:cNvSpPr/>
          <p:nvPr/>
        </p:nvSpPr>
        <p:spPr>
          <a:xfrm>
            <a:off x="3896747" y="285973"/>
            <a:ext cx="4437703" cy="4474717"/>
          </a:xfrm>
          <a:prstGeom prst="rect">
            <a:avLst/>
          </a:prstGeom>
          <a:solidFill>
            <a:srgbClr val="4D4D4D"/>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02443F6-B092-4A7B-B06F-3D38CC7ED0CE}"/>
              </a:ext>
            </a:extLst>
          </p:cNvPr>
          <p:cNvSpPr txBox="1">
            <a:spLocks/>
          </p:cNvSpPr>
          <p:nvPr/>
        </p:nvSpPr>
        <p:spPr>
          <a:xfrm>
            <a:off x="3544937" y="1561498"/>
            <a:ext cx="5327140" cy="3144312"/>
          </a:xfrm>
          <a:prstGeom prst="rect">
            <a:avLst/>
          </a:prstGeom>
        </p:spPr>
        <p:txBody>
          <a:bodyPr vert="horz" lIns="91440" tIns="45720" rIns="91440" bIns="45720" rtlCol="0" anchor="t">
            <a:normAutofit/>
          </a:bodyPr>
          <a:lstStyle>
            <a:lvl1pPr algn="l" defTabSz="457200" rtl="0" eaLnBrk="1" latinLnBrk="0" hangingPunct="1">
              <a:spcBef>
                <a:spcPct val="0"/>
              </a:spcBef>
              <a:buNone/>
              <a:defRPr sz="4400" b="1" kern="1200">
                <a:solidFill>
                  <a:srgbClr val="000000"/>
                </a:solidFill>
                <a:latin typeface="+mj-lt"/>
                <a:ea typeface="+mj-ea"/>
                <a:cs typeface="+mj-cs"/>
              </a:defRPr>
            </a:lvl1pPr>
          </a:lstStyle>
          <a:p>
            <a:pPr algn="ctr"/>
            <a:r>
              <a:rPr lang="en-US" sz="6000" dirty="0">
                <a:solidFill>
                  <a:srgbClr val="FFC000"/>
                </a:solidFill>
                <a:effectLst>
                  <a:outerShdw blurRad="38100" dist="38100" dir="2700000" algn="tl">
                    <a:srgbClr val="000000">
                      <a:alpha val="43137"/>
                    </a:srgbClr>
                  </a:outerShdw>
                </a:effectLst>
              </a:rPr>
              <a:t>THE CHOICE </a:t>
            </a:r>
          </a:p>
          <a:p>
            <a:pPr algn="ctr"/>
            <a:r>
              <a:rPr lang="en-US" sz="6000" dirty="0">
                <a:solidFill>
                  <a:srgbClr val="FFC000"/>
                </a:solidFill>
                <a:effectLst>
                  <a:outerShdw blurRad="38100" dist="38100" dir="2700000" algn="tl">
                    <a:srgbClr val="000000">
                      <a:alpha val="43137"/>
                    </a:srgbClr>
                  </a:outerShdw>
                </a:effectLst>
              </a:rPr>
              <a:t>IS YOURS.</a:t>
            </a:r>
          </a:p>
        </p:txBody>
      </p:sp>
      <p:grpSp>
        <p:nvGrpSpPr>
          <p:cNvPr id="27" name="Group 26">
            <a:extLst>
              <a:ext uri="{FF2B5EF4-FFF2-40B4-BE49-F238E27FC236}">
                <a16:creationId xmlns:a16="http://schemas.microsoft.com/office/drawing/2014/main" id="{B81FF190-312D-4123-9040-5D8B4D3B7E8C}"/>
              </a:ext>
            </a:extLst>
          </p:cNvPr>
          <p:cNvGrpSpPr/>
          <p:nvPr/>
        </p:nvGrpSpPr>
        <p:grpSpPr>
          <a:xfrm>
            <a:off x="382538" y="1002543"/>
            <a:ext cx="3213926" cy="3213926"/>
            <a:chOff x="2991452" y="1759039"/>
            <a:chExt cx="3213926" cy="3213926"/>
          </a:xfrm>
        </p:grpSpPr>
        <p:sp>
          <p:nvSpPr>
            <p:cNvPr id="29" name="Oval 28">
              <a:extLst>
                <a:ext uri="{FF2B5EF4-FFF2-40B4-BE49-F238E27FC236}">
                  <a16:creationId xmlns:a16="http://schemas.microsoft.com/office/drawing/2014/main" id="{C00D725A-DBA7-4B56-B070-7CE25C4D692E}"/>
                </a:ext>
              </a:extLst>
            </p:cNvPr>
            <p:cNvSpPr/>
            <p:nvPr/>
          </p:nvSpPr>
          <p:spPr>
            <a:xfrm>
              <a:off x="2991452" y="1759039"/>
              <a:ext cx="3213926" cy="3213926"/>
            </a:xfrm>
            <a:prstGeom prst="ellipse">
              <a:avLst/>
            </a:prstGeom>
            <a:solidFill>
              <a:srgbClr val="FFD44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70000"/>
                </a:lnSpc>
              </a:pPr>
              <a:endParaRPr lang="en-US" sz="2800" b="1" dirty="0">
                <a:solidFill>
                  <a:srgbClr val="4D4D4D"/>
                </a:solidFill>
              </a:endParaRPr>
            </a:p>
          </p:txBody>
        </p:sp>
        <p:grpSp>
          <p:nvGrpSpPr>
            <p:cNvPr id="21" name="Group 20">
              <a:extLst>
                <a:ext uri="{FF2B5EF4-FFF2-40B4-BE49-F238E27FC236}">
                  <a16:creationId xmlns:a16="http://schemas.microsoft.com/office/drawing/2014/main" id="{1F51A1F8-F525-4CDB-A87A-ACC0FAD3B53F}"/>
                </a:ext>
              </a:extLst>
            </p:cNvPr>
            <p:cNvGrpSpPr/>
            <p:nvPr/>
          </p:nvGrpSpPr>
          <p:grpSpPr>
            <a:xfrm>
              <a:off x="3454849" y="2388283"/>
              <a:ext cx="2287131" cy="2081434"/>
              <a:chOff x="766857" y="1679144"/>
              <a:chExt cx="2287131" cy="2081434"/>
            </a:xfrm>
          </p:grpSpPr>
          <p:sp>
            <p:nvSpPr>
              <p:cNvPr id="20" name="Block Arc 19">
                <a:extLst>
                  <a:ext uri="{FF2B5EF4-FFF2-40B4-BE49-F238E27FC236}">
                    <a16:creationId xmlns:a16="http://schemas.microsoft.com/office/drawing/2014/main" id="{D51C2FF4-2648-47B4-9E69-E3B3DC8994FB}"/>
                  </a:ext>
                </a:extLst>
              </p:cNvPr>
              <p:cNvSpPr/>
              <p:nvPr/>
            </p:nvSpPr>
            <p:spPr>
              <a:xfrm rot="11161849">
                <a:off x="766857" y="1679144"/>
                <a:ext cx="2287131" cy="2081434"/>
              </a:xfrm>
              <a:prstGeom prst="blockArc">
                <a:avLst>
                  <a:gd name="adj1" fmla="val 10800000"/>
                  <a:gd name="adj2" fmla="val 20466866"/>
                  <a:gd name="adj3" fmla="val 6883"/>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9" name="Group 18">
                <a:extLst>
                  <a:ext uri="{FF2B5EF4-FFF2-40B4-BE49-F238E27FC236}">
                    <a16:creationId xmlns:a16="http://schemas.microsoft.com/office/drawing/2014/main" id="{1DF9B37C-DC80-4BD4-B70F-8FEDB3DEA2B6}"/>
                  </a:ext>
                </a:extLst>
              </p:cNvPr>
              <p:cNvGrpSpPr/>
              <p:nvPr/>
            </p:nvGrpSpPr>
            <p:grpSpPr>
              <a:xfrm>
                <a:off x="1307684" y="1728817"/>
                <a:ext cx="1195661" cy="723636"/>
                <a:chOff x="1091380" y="-235974"/>
                <a:chExt cx="1195661" cy="723636"/>
              </a:xfrm>
            </p:grpSpPr>
            <p:sp>
              <p:nvSpPr>
                <p:cNvPr id="18" name="Oval 17">
                  <a:extLst>
                    <a:ext uri="{FF2B5EF4-FFF2-40B4-BE49-F238E27FC236}">
                      <a16:creationId xmlns:a16="http://schemas.microsoft.com/office/drawing/2014/main" id="{6B42BF9C-6C1E-49F5-9B55-3D82538A502A}"/>
                    </a:ext>
                  </a:extLst>
                </p:cNvPr>
                <p:cNvSpPr/>
                <p:nvPr/>
              </p:nvSpPr>
              <p:spPr>
                <a:xfrm>
                  <a:off x="1091380" y="-235974"/>
                  <a:ext cx="442451" cy="723636"/>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688E22E-840B-42C6-8F19-AA51FCE0F1F5}"/>
                    </a:ext>
                  </a:extLst>
                </p:cNvPr>
                <p:cNvSpPr/>
                <p:nvPr/>
              </p:nvSpPr>
              <p:spPr>
                <a:xfrm>
                  <a:off x="1844590" y="-235974"/>
                  <a:ext cx="442451" cy="723636"/>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79007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par>
                                <p:cTn id="9" presetID="1" presetClass="entr" presetSubtype="0" fill="hold" nodeType="with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42" presetClass="entr" presetSubtype="0" fill="hold" grpId="0" nodeType="afterEffect" nodePh="1">
                                  <p:stCondLst>
                                    <p:cond delay="25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12" presetClass="entr" presetSubtype="8" fill="hold" grpId="0" nodeType="with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2000"/>
                                        <p:tgtEl>
                                          <p:spTgt spid="12"/>
                                        </p:tgtEl>
                                        <p:attrNameLst>
                                          <p:attrName>ppt_x</p:attrName>
                                        </p:attrNameLst>
                                      </p:cBhvr>
                                      <p:tavLst>
                                        <p:tav tm="0">
                                          <p:val>
                                            <p:strVal val="#ppt_x-#ppt_w*1.125000"/>
                                          </p:val>
                                        </p:tav>
                                        <p:tav tm="100000">
                                          <p:val>
                                            <p:strVal val="#ppt_x"/>
                                          </p:val>
                                        </p:tav>
                                      </p:tavLst>
                                    </p:anim>
                                    <p:animEffect transition="in" filter="wipe(right)">
                                      <p:cBhvr>
                                        <p:cTn id="23" dur="2000"/>
                                        <p:tgtEl>
                                          <p:spTgt spid="12"/>
                                        </p:tgtEl>
                                      </p:cBhvr>
                                    </p:animEffect>
                                  </p:childTnLst>
                                </p:cTn>
                              </p:par>
                            </p:childTnLst>
                          </p:cTn>
                        </p:par>
                        <p:par>
                          <p:cTn id="24" fill="hold">
                            <p:stCondLst>
                              <p:cond delay="3500"/>
                            </p:stCondLst>
                            <p:childTnLst>
                              <p:par>
                                <p:cTn id="25" presetID="45"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ppt_w</p:attrName>
                                        </p:attrNameLst>
                                      </p:cBhvr>
                                      <p:tavLst>
                                        <p:tav tm="0" fmla="#ppt_w*sin(2.5*pi*$)">
                                          <p:val>
                                            <p:fltVal val="0"/>
                                          </p:val>
                                        </p:tav>
                                        <p:tav tm="100000">
                                          <p:val>
                                            <p:fltVal val="1"/>
                                          </p:val>
                                        </p:tav>
                                      </p:tavLst>
                                    </p:anim>
                                    <p:anim calcmode="lin" valueType="num">
                                      <p:cBhvr>
                                        <p:cTn id="29" dur="2000" fill="hold"/>
                                        <p:tgtEl>
                                          <p:spTgt spid="13"/>
                                        </p:tgtEl>
                                        <p:attrNameLst>
                                          <p:attrName>ppt_h</p:attrName>
                                        </p:attrNameLst>
                                      </p:cBhvr>
                                      <p:tavLst>
                                        <p:tav tm="0">
                                          <p:val>
                                            <p:strVal val="#ppt_h"/>
                                          </p:val>
                                        </p:tav>
                                        <p:tav tm="100000">
                                          <p:val>
                                            <p:strVal val="#ppt_h"/>
                                          </p:val>
                                        </p:tav>
                                      </p:tavLst>
                                    </p:anim>
                                  </p:childTnLst>
                                </p:cTn>
                              </p:par>
                            </p:childTnLst>
                          </p:cTn>
                        </p:par>
                        <p:par>
                          <p:cTn id="30" fill="hold">
                            <p:stCondLst>
                              <p:cond delay="5500"/>
                            </p:stCondLst>
                            <p:childTnLst>
                              <p:par>
                                <p:cTn id="31" presetID="1" presetClass="entr" presetSubtype="0" fill="hold" nodeType="afterEffect">
                                  <p:stCondLst>
                                    <p:cond delay="1000"/>
                                  </p:stCondLst>
                                  <p:childTnLst>
                                    <p:set>
                                      <p:cBhvr>
                                        <p:cTn id="32" dur="1" fill="hold">
                                          <p:stCondLst>
                                            <p:cond delay="0"/>
                                          </p:stCondLst>
                                        </p:cTn>
                                        <p:tgtEl>
                                          <p:spTgt spid="4"/>
                                        </p:tgtEl>
                                        <p:attrNameLst>
                                          <p:attrName>style.visibility</p:attrName>
                                        </p:attrNameLst>
                                      </p:cBhvr>
                                      <p:to>
                                        <p:strVal val="visible"/>
                                      </p:to>
                                    </p:set>
                                  </p:childTnLst>
                                </p:cTn>
                              </p:par>
                            </p:childTnLst>
                          </p:cTn>
                        </p:par>
                        <p:par>
                          <p:cTn id="33" fill="hold">
                            <p:stCondLst>
                              <p:cond delay="6500"/>
                            </p:stCondLst>
                            <p:childTnLst>
                              <p:par>
                                <p:cTn id="34" presetID="10" presetClass="entr" presetSubtype="0" fill="hold" grpId="0" nodeType="afterEffect" nodePh="1">
                                  <p:stCondLst>
                                    <p:cond delay="0"/>
                                  </p:stCondLst>
                                  <p:endCondLst>
                                    <p:cond evt="begin" delay="0">
                                      <p:tn val="34"/>
                                    </p:cond>
                                  </p:end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par>
                          <p:cTn id="45" fill="hold">
                            <p:stCondLst>
                              <p:cond delay="500"/>
                            </p:stCondLst>
                            <p:childTnLst>
                              <p:par>
                                <p:cTn id="46" presetID="1" presetClass="exit"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2250"/>
                                        <p:tgtEl>
                                          <p:spTgt spid="27"/>
                                        </p:tgtEl>
                                      </p:cBhvr>
                                    </p:animEffect>
                                  </p:childTnLst>
                                </p:cTn>
                              </p:par>
                            </p:childTnLst>
                          </p:cTn>
                        </p:par>
                        <p:par>
                          <p:cTn id="51" fill="hold">
                            <p:stCondLst>
                              <p:cond delay="2750"/>
                            </p:stCondLst>
                            <p:childTnLst>
                              <p:par>
                                <p:cTn id="52" presetID="1" presetClass="exit" presetSubtype="0" fill="hold" grpId="1" nodeType="after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2" presetClass="exit" presetSubtype="8" fill="hold" grpId="1" nodeType="withEffect">
                                  <p:stCondLst>
                                    <p:cond delay="0"/>
                                  </p:stCondLst>
                                  <p:childTnLst>
                                    <p:anim calcmode="lin" valueType="num">
                                      <p:cBhvr additive="base">
                                        <p:cTn id="55" dur="500"/>
                                        <p:tgtEl>
                                          <p:spTgt spid="12"/>
                                        </p:tgtEl>
                                        <p:attrNameLst>
                                          <p:attrName>ppt_x</p:attrName>
                                        </p:attrNameLst>
                                      </p:cBhvr>
                                      <p:tavLst>
                                        <p:tav tm="0">
                                          <p:val>
                                            <p:strVal val="#ppt_x"/>
                                          </p:val>
                                        </p:tav>
                                        <p:tav tm="100000">
                                          <p:val>
                                            <p:strVal val="#ppt_x-#ppt_w*1.125000"/>
                                          </p:val>
                                        </p:tav>
                                      </p:tavLst>
                                    </p:anim>
                                    <p:animEffect transition="out" filter="wipe(left)">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2" presetClass="exit" presetSubtype="8" fill="hold" nodeType="withEffect">
                                  <p:stCondLst>
                                    <p:cond delay="0"/>
                                  </p:stCondLst>
                                  <p:childTnLst>
                                    <p:anim calcmode="lin" valueType="num">
                                      <p:cBhvr additive="base">
                                        <p:cTn id="59" dur="500"/>
                                        <p:tgtEl>
                                          <p:spTgt spid="13"/>
                                        </p:tgtEl>
                                        <p:attrNameLst>
                                          <p:attrName>ppt_x</p:attrName>
                                        </p:attrNameLst>
                                      </p:cBhvr>
                                      <p:tavLst>
                                        <p:tav tm="0">
                                          <p:val>
                                            <p:strVal val="#ppt_x"/>
                                          </p:val>
                                        </p:tav>
                                        <p:tav tm="100000">
                                          <p:val>
                                            <p:strVal val="#ppt_x-#ppt_w*1.125000"/>
                                          </p:val>
                                        </p:tav>
                                      </p:tavLst>
                                    </p:anim>
                                    <p:animEffect transition="out" filter="wipe(left)">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2" presetClass="exit" presetSubtype="8" fill="hold" grpId="1" nodeType="withEffect" nodePh="1">
                                  <p:stCondLst>
                                    <p:cond delay="0"/>
                                  </p:stCondLst>
                                  <p:endCondLst>
                                    <p:cond evt="begin" delay="0">
                                      <p:tn val="62"/>
                                    </p:cond>
                                  </p:endCondLst>
                                  <p:childTnLst>
                                    <p:anim calcmode="lin" valueType="num">
                                      <p:cBhvr additive="base">
                                        <p:cTn id="63" dur="500"/>
                                        <p:tgtEl>
                                          <p:spTgt spid="8"/>
                                        </p:tgtEl>
                                        <p:attrNameLst>
                                          <p:attrName>ppt_x</p:attrName>
                                        </p:attrNameLst>
                                      </p:cBhvr>
                                      <p:tavLst>
                                        <p:tav tm="0">
                                          <p:val>
                                            <p:strVal val="#ppt_x"/>
                                          </p:val>
                                        </p:tav>
                                        <p:tav tm="100000">
                                          <p:val>
                                            <p:strVal val="#ppt_x-#ppt_w*1.125000"/>
                                          </p:val>
                                        </p:tav>
                                      </p:tavLst>
                                    </p:anim>
                                    <p:animEffect transition="out" filter="wipe(left)">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childTnLst>
                          </p:cTn>
                        </p:par>
                        <p:par>
                          <p:cTn id="66" fill="hold">
                            <p:stCondLst>
                              <p:cond delay="3250"/>
                            </p:stCondLst>
                            <p:childTnLst>
                              <p:par>
                                <p:cTn id="67" presetID="42" presetClass="path" presetSubtype="0" accel="50000" decel="50000" fill="hold" nodeType="afterEffect">
                                  <p:stCondLst>
                                    <p:cond delay="0"/>
                                  </p:stCondLst>
                                  <p:childTnLst>
                                    <p:animMotion origin="layout" path="M 2.5E-6 -3.7037E-7 L 0.34375 -0.00023 " pathEditMode="relative" rAng="0" ptsTypes="AA">
                                      <p:cBhvr>
                                        <p:cTn id="68" dur="2000" fill="hold"/>
                                        <p:tgtEl>
                                          <p:spTgt spid="27"/>
                                        </p:tgtEl>
                                        <p:attrNameLst>
                                          <p:attrName>ppt_x</p:attrName>
                                          <p:attrName>ppt_y</p:attrName>
                                        </p:attrNameLst>
                                      </p:cBhvr>
                                      <p:rCtr x="17188" y="-23"/>
                                    </p:animMotion>
                                  </p:childTnLst>
                                </p:cTn>
                              </p:par>
                              <p:par>
                                <p:cTn id="69" presetID="6" presetClass="emph" presetSubtype="0" fill="hold" nodeType="withEffect">
                                  <p:stCondLst>
                                    <p:cond delay="0"/>
                                  </p:stCondLst>
                                  <p:childTnLst>
                                    <p:animScale>
                                      <p:cBhvr>
                                        <p:cTn id="70" dur="2000" fill="hold"/>
                                        <p:tgtEl>
                                          <p:spTgt spid="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p:bldP spid="3" grpId="0" animBg="1"/>
      <p:bldP spid="10" grpId="0" animBg="1"/>
      <p:bldP spid="10" grpId="1" animBg="1"/>
      <p:bldP spid="11" grpId="0" animBg="1"/>
      <p:bldP spid="12" grpId="0" animBg="1"/>
      <p:bldP spid="12" grpId="1" animBg="1"/>
      <p:bldP spid="14"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30" name="Isosceles Triangle 2">
            <a:extLst>
              <a:ext uri="{FF2B5EF4-FFF2-40B4-BE49-F238E27FC236}">
                <a16:creationId xmlns:a16="http://schemas.microsoft.com/office/drawing/2014/main" id="{1F882FD2-6F2D-4FFE-BE03-36D0A696F4BF}"/>
              </a:ext>
            </a:extLst>
          </p:cNvPr>
          <p:cNvSpPr/>
          <p:nvPr/>
        </p:nvSpPr>
        <p:spPr>
          <a:xfrm rot="10800000" flipH="1">
            <a:off x="0" y="-1799"/>
            <a:ext cx="12187023" cy="6136987"/>
          </a:xfrm>
          <a:prstGeom prst="rect">
            <a:avLst/>
          </a:prstGeom>
          <a:solidFill>
            <a:srgbClr val="4D4D4D">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5A67144-2960-4479-ACCD-C0843D5FEAC9}"/>
              </a:ext>
            </a:extLst>
          </p:cNvPr>
          <p:cNvSpPr/>
          <p:nvPr/>
        </p:nvSpPr>
        <p:spPr>
          <a:xfrm>
            <a:off x="1964765" y="1436921"/>
            <a:ext cx="8262470" cy="3559592"/>
          </a:xfrm>
          <a:prstGeom prst="rect">
            <a:avLst/>
          </a:prstGeom>
          <a:solidFill>
            <a:schemeClr val="bg1"/>
          </a:solidFill>
          <a:ln w="76200">
            <a:solidFill>
              <a:srgbClr val="3DCC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FCF54B5-E5F6-4DBA-B2AA-A270A4A8E20D}"/>
              </a:ext>
            </a:extLst>
          </p:cNvPr>
          <p:cNvSpPr/>
          <p:nvPr/>
        </p:nvSpPr>
        <p:spPr>
          <a:xfrm>
            <a:off x="2812684" y="2822553"/>
            <a:ext cx="6566632" cy="1686616"/>
          </a:xfrm>
          <a:prstGeom prst="rect">
            <a:avLst/>
          </a:prstGeom>
        </p:spPr>
        <p:txBody>
          <a:bodyPr wrap="square">
            <a:spAutoFit/>
          </a:bodyPr>
          <a:lstStyle/>
          <a:p>
            <a:pPr algn="ctr">
              <a:lnSpc>
                <a:spcPct val="90000"/>
              </a:lnSpc>
            </a:pPr>
            <a:r>
              <a:rPr lang="en-US" sz="2800" dirty="0">
                <a:solidFill>
                  <a:srgbClr val="000000"/>
                </a:solidFill>
                <a:latin typeface="Guardian"/>
              </a:rPr>
              <a:t>Earned respect comes from a feeling of admiration for an individual for their abilities, qualities, or achievements.</a:t>
            </a:r>
          </a:p>
          <a:p>
            <a:pPr algn="ctr"/>
            <a:endParaRPr lang="en-US" sz="2800" dirty="0"/>
          </a:p>
        </p:txBody>
      </p:sp>
      <p:cxnSp>
        <p:nvCxnSpPr>
          <p:cNvPr id="4" name="Straight Connector 3">
            <a:extLst>
              <a:ext uri="{FF2B5EF4-FFF2-40B4-BE49-F238E27FC236}">
                <a16:creationId xmlns:a16="http://schemas.microsoft.com/office/drawing/2014/main" id="{21ABA852-8E22-42EE-82AF-17B7EC822D67}"/>
              </a:ext>
            </a:extLst>
          </p:cNvPr>
          <p:cNvCxnSpPr>
            <a:cxnSpLocks/>
          </p:cNvCxnSpPr>
          <p:nvPr/>
        </p:nvCxnSpPr>
        <p:spPr>
          <a:xfrm flipH="1">
            <a:off x="10272206" y="3073942"/>
            <a:ext cx="5782021" cy="0"/>
          </a:xfrm>
          <a:prstGeom prst="line">
            <a:avLst/>
          </a:prstGeom>
          <a:ln w="76200">
            <a:solidFill>
              <a:srgbClr val="3DCCCA"/>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E026CAE0-4B04-401A-9AE4-B032D7CCBCF1}"/>
              </a:ext>
            </a:extLst>
          </p:cNvPr>
          <p:cNvSpPr txBox="1"/>
          <p:nvPr/>
        </p:nvSpPr>
        <p:spPr>
          <a:xfrm>
            <a:off x="2496457" y="2294020"/>
            <a:ext cx="7199085" cy="584775"/>
          </a:xfrm>
          <a:prstGeom prst="rect">
            <a:avLst/>
          </a:prstGeom>
          <a:noFill/>
        </p:spPr>
        <p:txBody>
          <a:bodyPr wrap="square" rtlCol="0">
            <a:spAutoFit/>
          </a:bodyPr>
          <a:lstStyle/>
          <a:p>
            <a:pPr algn="ctr"/>
            <a:r>
              <a:rPr lang="en-US" sz="3200" b="1" dirty="0">
                <a:solidFill>
                  <a:srgbClr val="000000"/>
                </a:solidFill>
              </a:rPr>
              <a:t>Type 2: </a:t>
            </a:r>
            <a:r>
              <a:rPr lang="en-US" sz="3200" b="1" i="1" dirty="0">
                <a:solidFill>
                  <a:srgbClr val="000000"/>
                </a:solidFill>
              </a:rPr>
              <a:t>Earned</a:t>
            </a:r>
            <a:r>
              <a:rPr lang="en-US" sz="3200" b="1" dirty="0">
                <a:solidFill>
                  <a:srgbClr val="000000"/>
                </a:solidFill>
              </a:rPr>
              <a:t> Respect</a:t>
            </a:r>
          </a:p>
        </p:txBody>
      </p:sp>
      <p:sp>
        <p:nvSpPr>
          <p:cNvPr id="23" name="TextBox 22">
            <a:extLst>
              <a:ext uri="{FF2B5EF4-FFF2-40B4-BE49-F238E27FC236}">
                <a16:creationId xmlns:a16="http://schemas.microsoft.com/office/drawing/2014/main" id="{9DFF0DC0-C2E5-4038-8E1B-545F86E17835}"/>
              </a:ext>
            </a:extLst>
          </p:cNvPr>
          <p:cNvSpPr txBox="1"/>
          <p:nvPr/>
        </p:nvSpPr>
        <p:spPr>
          <a:xfrm>
            <a:off x="0" y="-1797"/>
            <a:ext cx="9561878" cy="974057"/>
          </a:xfrm>
          <a:custGeom>
            <a:avLst/>
            <a:gdLst>
              <a:gd name="connsiteX0" fmla="*/ 0 w 7692514"/>
              <a:gd name="connsiteY0" fmla="*/ 487029 h 974057"/>
              <a:gd name="connsiteX1" fmla="*/ 243514 w 7692514"/>
              <a:gd name="connsiteY1" fmla="*/ 0 h 974057"/>
              <a:gd name="connsiteX2" fmla="*/ 7449000 w 7692514"/>
              <a:gd name="connsiteY2" fmla="*/ 0 h 974057"/>
              <a:gd name="connsiteX3" fmla="*/ 7692514 w 7692514"/>
              <a:gd name="connsiteY3" fmla="*/ 487029 h 974057"/>
              <a:gd name="connsiteX4" fmla="*/ 7449000 w 7692514"/>
              <a:gd name="connsiteY4" fmla="*/ 974057 h 974057"/>
              <a:gd name="connsiteX5" fmla="*/ 243514 w 7692514"/>
              <a:gd name="connsiteY5" fmla="*/ 974057 h 974057"/>
              <a:gd name="connsiteX6" fmla="*/ 0 w 7692514"/>
              <a:gd name="connsiteY6" fmla="*/ 487029 h 974057"/>
              <a:gd name="connsiteX0" fmla="*/ 0 w 7449000"/>
              <a:gd name="connsiteY0" fmla="*/ 974057 h 974057"/>
              <a:gd name="connsiteX1" fmla="*/ 0 w 7449000"/>
              <a:gd name="connsiteY1" fmla="*/ 0 h 974057"/>
              <a:gd name="connsiteX2" fmla="*/ 7205486 w 7449000"/>
              <a:gd name="connsiteY2" fmla="*/ 0 h 974057"/>
              <a:gd name="connsiteX3" fmla="*/ 7449000 w 7449000"/>
              <a:gd name="connsiteY3" fmla="*/ 487029 h 974057"/>
              <a:gd name="connsiteX4" fmla="*/ 7205486 w 7449000"/>
              <a:gd name="connsiteY4" fmla="*/ 974057 h 974057"/>
              <a:gd name="connsiteX5" fmla="*/ 0 w 7449000"/>
              <a:gd name="connsiteY5" fmla="*/ 974057 h 97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9000" h="974057">
                <a:moveTo>
                  <a:pt x="0" y="974057"/>
                </a:moveTo>
                <a:lnTo>
                  <a:pt x="0" y="0"/>
                </a:lnTo>
                <a:lnTo>
                  <a:pt x="7205486" y="0"/>
                </a:lnTo>
                <a:lnTo>
                  <a:pt x="7449000" y="487029"/>
                </a:lnTo>
                <a:lnTo>
                  <a:pt x="7205486" y="974057"/>
                </a:lnTo>
                <a:lnTo>
                  <a:pt x="0" y="974057"/>
                </a:lnTo>
                <a:close/>
              </a:path>
            </a:pathLst>
          </a:custGeom>
          <a:solidFill>
            <a:srgbClr val="FFCC06"/>
          </a:solidFill>
        </p:spPr>
        <p:txBody>
          <a:bodyPr wrap="square" lIns="1005840" tIns="91440" rIns="0" bIns="0" rtlCol="0" anchor="ctr">
            <a:noAutofit/>
          </a:bodyPr>
          <a:lstStyle/>
          <a:p>
            <a:pPr>
              <a:lnSpc>
                <a:spcPct val="70000"/>
              </a:lnSpc>
            </a:pPr>
            <a:r>
              <a:rPr lang="en-US" sz="3600" b="1" dirty="0">
                <a:solidFill>
                  <a:srgbClr val="4D4D4D"/>
                </a:solidFill>
              </a:rPr>
              <a:t>What are some other examples of people you know who have earned your respect? </a:t>
            </a:r>
            <a:endParaRPr lang="en-US" sz="2400" b="1" dirty="0">
              <a:solidFill>
                <a:srgbClr val="4D4D4D"/>
              </a:solidFill>
            </a:endParaRPr>
          </a:p>
        </p:txBody>
      </p:sp>
      <p:pic>
        <p:nvPicPr>
          <p:cNvPr id="1030" name="Picture 6" descr="Image result for question mark flat art">
            <a:extLst>
              <a:ext uri="{FF2B5EF4-FFF2-40B4-BE49-F238E27FC236}">
                <a16:creationId xmlns:a16="http://schemas.microsoft.com/office/drawing/2014/main" id="{F2E97BAE-B0CB-40D1-B580-E15A64B0E890}"/>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9927" t="8880" r="20342" b="8290"/>
          <a:stretch/>
        </p:blipFill>
        <p:spPr bwMode="auto">
          <a:xfrm>
            <a:off x="97974" y="106110"/>
            <a:ext cx="756466" cy="758242"/>
          </a:xfrm>
          <a:prstGeom prst="ellipse">
            <a:avLst/>
          </a:prstGeom>
          <a:noFill/>
          <a:extLst>
            <a:ext uri="{909E8E84-426E-40DD-AFC4-6F175D3DCCD1}">
              <a14:hiddenFill xmlns:a14="http://schemas.microsoft.com/office/drawing/2010/main">
                <a:solidFill>
                  <a:srgbClr val="FFFFFF"/>
                </a:solidFill>
              </a14:hiddenFill>
            </a:ext>
          </a:extLst>
        </p:spPr>
      </p:pic>
      <p:pic>
        <p:nvPicPr>
          <p:cNvPr id="29" name="Picture 28" descr="FSD PPP Temp 2.png">
            <a:extLst>
              <a:ext uri="{FF2B5EF4-FFF2-40B4-BE49-F238E27FC236}">
                <a16:creationId xmlns:a16="http://schemas.microsoft.com/office/drawing/2014/main" id="{28485D64-F338-4DE4-8FF1-D8F4CD65368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76" y="5440453"/>
            <a:ext cx="12182048" cy="1417547"/>
          </a:xfrm>
          <a:prstGeom prst="rect">
            <a:avLst/>
          </a:prstGeom>
        </p:spPr>
      </p:pic>
      <p:sp>
        <p:nvSpPr>
          <p:cNvPr id="81" name="Oval 80">
            <a:extLst>
              <a:ext uri="{FF2B5EF4-FFF2-40B4-BE49-F238E27FC236}">
                <a16:creationId xmlns:a16="http://schemas.microsoft.com/office/drawing/2014/main" id="{AED0B9E5-7A22-4019-9D82-957315C35717}"/>
              </a:ext>
            </a:extLst>
          </p:cNvPr>
          <p:cNvSpPr/>
          <p:nvPr/>
        </p:nvSpPr>
        <p:spPr>
          <a:xfrm>
            <a:off x="59033" y="3041140"/>
            <a:ext cx="2639463" cy="1196650"/>
          </a:xfrm>
          <a:prstGeom prst="ellipse">
            <a:avLst/>
          </a:prstGeom>
          <a:solidFill>
            <a:srgbClr val="FFCC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2400" b="1" dirty="0">
                <a:solidFill>
                  <a:srgbClr val="4D4D4D"/>
                </a:solidFill>
              </a:rPr>
              <a:t>Mentor/Coach</a:t>
            </a:r>
          </a:p>
        </p:txBody>
      </p:sp>
      <p:pic>
        <p:nvPicPr>
          <p:cNvPr id="2" name="Picture 1"/>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0" b="100000" l="18910" r="81980">
                        <a14:foregroundMark x1="31034" y1="34190" x2="31034" y2="34190"/>
                        <a14:foregroundMark x1="31034" y1="34190" x2="31034" y2="34190"/>
                        <a14:foregroundMark x1="49388" y1="32411" x2="49388" y2="32411"/>
                        <a14:foregroundMark x1="66185" y1="35573" x2="66185" y2="35573"/>
                        <a14:foregroundMark x1="32703" y1="33004" x2="32703" y2="33004"/>
                        <a14:foregroundMark x1="35261" y1="86364" x2="35261" y2="86364"/>
                        <a14:foregroundMark x1="36374" y1="86364" x2="36374" y2="86364"/>
                        <a14:foregroundMark x1="65851" y1="91304" x2="65851" y2="91304"/>
                        <a14:foregroundMark x1="70412" y1="89130" x2="70412" y2="89130"/>
                        <a14:foregroundMark x1="79755" y1="15415" x2="79755" y2="15415"/>
                        <a14:foregroundMark x1="34705" y1="90514" x2="34705" y2="90514"/>
                        <a14:foregroundMark x1="63515" y1="90909" x2="63515" y2="90909"/>
                        <a14:foregroundMark x1="76752" y1="88735" x2="76752" y2="88735"/>
                        <a14:foregroundMark x1="76085" y1="85375" x2="76085" y2="85375"/>
                        <a14:foregroundMark x1="62736" y1="95652" x2="62736" y2="95652"/>
                        <a14:foregroundMark x1="25139" y1="80040" x2="25139" y2="80040"/>
                        <a14:foregroundMark x1="64516" y1="34190" x2="64516" y2="34190"/>
                        <a14:foregroundMark x1="23915" y1="86364" x2="23915" y2="86364"/>
                        <a14:foregroundMark x1="36151" y1="92490" x2="36151" y2="92490"/>
                        <a14:backgroundMark x1="79533" y1="15020" x2="79533" y2="15020"/>
                        <a14:backgroundMark x1="70189" y1="89526" x2="70189" y2="89526"/>
                      </a14:backgroundRemoval>
                    </a14:imgEffect>
                  </a14:imgLayer>
                </a14:imgProps>
              </a:ext>
              <a:ext uri="{28A0092B-C50C-407E-A947-70E740481C1C}">
                <a14:useLocalDpi xmlns:a14="http://schemas.microsoft.com/office/drawing/2010/main" val="0"/>
              </a:ext>
            </a:extLst>
          </a:blip>
          <a:srcRect l="16204" r="17021" b="5663"/>
          <a:stretch/>
        </p:blipFill>
        <p:spPr>
          <a:xfrm>
            <a:off x="929381" y="4820910"/>
            <a:ext cx="1663700" cy="1322098"/>
          </a:xfrm>
          <a:prstGeom prst="rect">
            <a:avLst/>
          </a:prstGeom>
        </p:spPr>
      </p:pic>
      <p:pic>
        <p:nvPicPr>
          <p:cNvPr id="3" name="Picture 2"/>
          <p:cNvPicPr>
            <a:picLocks noChangeAspect="1"/>
          </p:cNvPicPr>
          <p:nvPr/>
        </p:nvPicPr>
        <p:blipFill>
          <a:blip r:embed="rId11" cstate="hqprint">
            <a:extLst>
              <a:ext uri="{BEBA8EAE-BF5A-486C-A8C5-ECC9F3942E4B}">
                <a14:imgProps xmlns:a14="http://schemas.microsoft.com/office/drawing/2010/main">
                  <a14:imgLayer r:embed="rId12">
                    <a14:imgEffect>
                      <a14:backgroundRemoval t="2570" b="95289" l="6667" r="98485">
                        <a14:foregroundMark x1="19242" y1="41328" x2="19242" y2="41328"/>
                        <a14:foregroundMark x1="62727" y1="86403" x2="62727" y2="86403"/>
                        <a14:foregroundMark x1="49545" y1="86831" x2="49545" y2="86831"/>
                        <a14:foregroundMark x1="19848" y1="86831" x2="19848" y2="86831"/>
                        <a14:foregroundMark x1="26212" y1="82334" x2="26212" y2="82334"/>
                        <a14:foregroundMark x1="26212" y1="78801" x2="26212" y2="78801"/>
                        <a14:foregroundMark x1="16061" y1="77944" x2="16061" y2="77944"/>
                        <a14:foregroundMark x1="13485" y1="84582" x2="13485" y2="84582"/>
                        <a14:foregroundMark x1="44394" y1="91221" x2="44394" y2="91221"/>
                        <a14:foregroundMark x1="19848" y1="93041" x2="19848" y2="93041"/>
                        <a14:foregroundMark x1="26818" y1="92184" x2="26818" y2="92184"/>
                        <a14:foregroundMark x1="29242" y1="86403" x2="29242" y2="86403"/>
                        <a14:foregroundMark x1="14848" y1="81906" x2="14848" y2="81906"/>
                        <a14:foregroundMark x1="69697" y1="91221" x2="69697" y2="91221"/>
                        <a14:foregroundMark x1="53333" y1="48929" x2="53333" y2="48929"/>
                        <a14:foregroundMark x1="20455" y1="81478" x2="20455" y2="81478"/>
                        <a14:foregroundMark x1="11061" y1="87687" x2="11061" y2="87687"/>
                        <a14:foregroundMark x1="18485" y1="47430" x2="18485" y2="47430"/>
                        <a14:foregroundMark x1="20303" y1="42934" x2="20303" y2="42934"/>
                        <a14:foregroundMark x1="13939" y1="41006" x2="13939" y2="41006"/>
                        <a14:foregroundMark x1="18485" y1="40364" x2="18485" y2="40364"/>
                        <a14:foregroundMark x1="65455" y1="90792" x2="65455" y2="90792"/>
                        <a14:foregroundMark x1="69091" y1="88330" x2="69091" y2="88330"/>
                        <a14:foregroundMark x1="49242" y1="90150" x2="49242" y2="90150"/>
                      </a14:backgroundRemoval>
                    </a14:imgEffect>
                  </a14:imgLayer>
                </a14:imgProps>
              </a:ext>
              <a:ext uri="{28A0092B-C50C-407E-A947-70E740481C1C}">
                <a14:useLocalDpi xmlns:a14="http://schemas.microsoft.com/office/drawing/2010/main" val="0"/>
              </a:ext>
            </a:extLst>
          </a:blip>
          <a:stretch>
            <a:fillRect/>
          </a:stretch>
        </p:blipFill>
        <p:spPr>
          <a:xfrm>
            <a:off x="3575463" y="4133026"/>
            <a:ext cx="1511300" cy="2137650"/>
          </a:xfrm>
          <a:prstGeom prst="rect">
            <a:avLst/>
          </a:prstGeom>
        </p:spPr>
      </p:pic>
      <p:pic>
        <p:nvPicPr>
          <p:cNvPr id="9" name="Picture 8"/>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2621" b="87310" l="860" r="99140"/>
                    </a14:imgEffect>
                  </a14:imgLayer>
                </a14:imgProps>
              </a:ext>
              <a:ext uri="{28A0092B-C50C-407E-A947-70E740481C1C}">
                <a14:useLocalDpi xmlns:a14="http://schemas.microsoft.com/office/drawing/2010/main" val="0"/>
              </a:ext>
            </a:extLst>
          </a:blip>
          <a:srcRect b="9551"/>
          <a:stretch/>
        </p:blipFill>
        <p:spPr>
          <a:xfrm>
            <a:off x="8246882" y="4533536"/>
            <a:ext cx="2434378" cy="1717445"/>
          </a:xfrm>
          <a:prstGeom prst="rect">
            <a:avLst/>
          </a:prstGeom>
        </p:spPr>
      </p:pic>
      <p:pic>
        <p:nvPicPr>
          <p:cNvPr id="10" name="Picture 9"/>
          <p:cNvPicPr>
            <a:picLocks noChangeAspect="1"/>
          </p:cNvPicPr>
          <p:nvPr/>
        </p:nvPicPr>
        <p:blipFill rotWithShape="1">
          <a:blip r:embed="rId15">
            <a:extLst>
              <a:ext uri="{BEBA8EAE-BF5A-486C-A8C5-ECC9F3942E4B}">
                <a14:imgProps xmlns:a14="http://schemas.microsoft.com/office/drawing/2010/main">
                  <a14:imgLayer r:embed="rId16">
                    <a14:imgEffect>
                      <a14:backgroundRemoval t="1684" b="99327" l="4569" r="100000">
                        <a14:foregroundMark x1="38071" y1="39394" x2="38071" y2="39394"/>
                        <a14:foregroundMark x1="42132" y1="39731" x2="42132" y2="39731"/>
                        <a14:foregroundMark x1="45178" y1="40067" x2="45178" y2="40067"/>
                        <a14:foregroundMark x1="47208" y1="40067" x2="47208" y2="40067"/>
                        <a14:foregroundMark x1="50254" y1="39394" x2="50254" y2="39394"/>
                        <a14:foregroundMark x1="56853" y1="38721" x2="56853" y2="38721"/>
                        <a14:foregroundMark x1="59898" y1="39394" x2="62437" y2="40067"/>
                        <a14:foregroundMark x1="65482" y1="72054" x2="65482" y2="72054"/>
                        <a14:foregroundMark x1="70051" y1="75421" x2="70051" y2="75421"/>
                        <a14:foregroundMark x1="70051" y1="86869" x2="70051" y2="86869"/>
                        <a14:foregroundMark x1="23858" y1="46465" x2="23858" y2="46465"/>
                        <a14:foregroundMark x1="26396" y1="50505" x2="26396" y2="50505"/>
                        <a14:foregroundMark x1="91878" y1="78788" x2="91878" y2="78788"/>
                        <a14:foregroundMark x1="90863" y1="83165" x2="90863" y2="83165"/>
                        <a14:foregroundMark x1="91878" y1="85522" x2="91878" y2="85522"/>
                        <a14:foregroundMark x1="96954" y1="85185" x2="96954" y2="85185"/>
                        <a14:foregroundMark x1="95431" y1="80135" x2="95431" y2="80135"/>
                        <a14:foregroundMark x1="38071" y1="38384" x2="38071" y2="38384"/>
                        <a14:foregroundMark x1="38579" y1="41077" x2="38579" y2="41077"/>
                        <a14:foregroundMark x1="41624" y1="38384" x2="41624" y2="38384"/>
                        <a14:backgroundMark x1="11675" y1="91246" x2="11675" y2="91246"/>
                        <a14:backgroundMark x1="95431" y1="85522" x2="95431" y2="85522"/>
                        <a14:backgroundMark x1="95939" y1="82828" x2="95939" y2="82828"/>
                      </a14:backgroundRemoval>
                    </a14:imgEffect>
                  </a14:imgLayer>
                </a14:imgProps>
              </a:ext>
              <a:ext uri="{28A0092B-C50C-407E-A947-70E740481C1C}">
                <a14:useLocalDpi xmlns:a14="http://schemas.microsoft.com/office/drawing/2010/main" val="0"/>
              </a:ext>
            </a:extLst>
          </a:blip>
          <a:srcRect b="16833"/>
          <a:stretch/>
        </p:blipFill>
        <p:spPr>
          <a:xfrm>
            <a:off x="5750423" y="3857837"/>
            <a:ext cx="1816294" cy="2277352"/>
          </a:xfrm>
          <a:prstGeom prst="rect">
            <a:avLst/>
          </a:prstGeom>
        </p:spPr>
      </p:pic>
      <p:sp>
        <p:nvSpPr>
          <p:cNvPr id="18" name="Oval 17">
            <a:extLst>
              <a:ext uri="{FF2B5EF4-FFF2-40B4-BE49-F238E27FC236}">
                <a16:creationId xmlns:a16="http://schemas.microsoft.com/office/drawing/2014/main" id="{128CCDA1-E5A4-43CA-9670-EF322EE705DE}"/>
              </a:ext>
            </a:extLst>
          </p:cNvPr>
          <p:cNvSpPr/>
          <p:nvPr/>
        </p:nvSpPr>
        <p:spPr>
          <a:xfrm>
            <a:off x="476207" y="1473725"/>
            <a:ext cx="2639463" cy="1196650"/>
          </a:xfrm>
          <a:prstGeom prst="ellipse">
            <a:avLst/>
          </a:prstGeom>
          <a:solidFill>
            <a:srgbClr val="FFCC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2400" b="1" dirty="0">
                <a:solidFill>
                  <a:srgbClr val="4D4D4D"/>
                </a:solidFill>
              </a:rPr>
              <a:t>Friends</a:t>
            </a:r>
          </a:p>
        </p:txBody>
      </p:sp>
      <p:sp>
        <p:nvSpPr>
          <p:cNvPr id="19" name="Oval 18">
            <a:extLst>
              <a:ext uri="{FF2B5EF4-FFF2-40B4-BE49-F238E27FC236}">
                <a16:creationId xmlns:a16="http://schemas.microsoft.com/office/drawing/2014/main" id="{30DF419F-57B7-451B-A10F-21DD8FD1A5D2}"/>
              </a:ext>
            </a:extLst>
          </p:cNvPr>
          <p:cNvSpPr/>
          <p:nvPr/>
        </p:nvSpPr>
        <p:spPr>
          <a:xfrm>
            <a:off x="8907502" y="1324737"/>
            <a:ext cx="2639463" cy="1196650"/>
          </a:xfrm>
          <a:prstGeom prst="ellipse">
            <a:avLst/>
          </a:prstGeom>
          <a:solidFill>
            <a:srgbClr val="FFCC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2400" b="1" dirty="0">
                <a:solidFill>
                  <a:srgbClr val="4D4D4D"/>
                </a:solidFill>
              </a:rPr>
              <a:t>Grandparents</a:t>
            </a:r>
          </a:p>
        </p:txBody>
      </p:sp>
      <p:sp>
        <p:nvSpPr>
          <p:cNvPr id="20" name="Oval 19">
            <a:extLst>
              <a:ext uri="{FF2B5EF4-FFF2-40B4-BE49-F238E27FC236}">
                <a16:creationId xmlns:a16="http://schemas.microsoft.com/office/drawing/2014/main" id="{D9C8A744-D014-4171-BB7A-526B90B00BB6}"/>
              </a:ext>
            </a:extLst>
          </p:cNvPr>
          <p:cNvSpPr/>
          <p:nvPr/>
        </p:nvSpPr>
        <p:spPr>
          <a:xfrm>
            <a:off x="9335814" y="3306719"/>
            <a:ext cx="2639463" cy="1196650"/>
          </a:xfrm>
          <a:prstGeom prst="ellipse">
            <a:avLst/>
          </a:prstGeom>
          <a:solidFill>
            <a:srgbClr val="FFCC0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2400" b="1" dirty="0">
                <a:solidFill>
                  <a:srgbClr val="4D4D4D"/>
                </a:solidFill>
              </a:rPr>
              <a:t>Celebrities</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430108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392">
        <p159:morph option="byObject"/>
      </p:transition>
    </mc:Choice>
    <mc:Fallback xmlns="">
      <p:transition spd="slow" advTm="373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250"/>
                                        <p:tgtEl>
                                          <p:spTgt spid="18"/>
                                        </p:tgtEl>
                                      </p:cBhvr>
                                    </p:animEffect>
                                    <p:anim calcmode="lin" valueType="num">
                                      <p:cBhvr>
                                        <p:cTn id="12" dur="1250" fill="hold"/>
                                        <p:tgtEl>
                                          <p:spTgt spid="18"/>
                                        </p:tgtEl>
                                        <p:attrNameLst>
                                          <p:attrName>ppt_x</p:attrName>
                                        </p:attrNameLst>
                                      </p:cBhvr>
                                      <p:tavLst>
                                        <p:tav tm="0">
                                          <p:val>
                                            <p:strVal val="#ppt_x"/>
                                          </p:val>
                                        </p:tav>
                                        <p:tav tm="100000">
                                          <p:val>
                                            <p:strVal val="#ppt_x"/>
                                          </p:val>
                                        </p:tav>
                                      </p:tavLst>
                                    </p:anim>
                                    <p:anim calcmode="lin" valueType="num">
                                      <p:cBhvr>
                                        <p:cTn id="13" dur="125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750"/>
                                        <p:tgtEl>
                                          <p:spTgt spid="2"/>
                                        </p:tgtEl>
                                      </p:cBhvr>
                                    </p:animEffect>
                                    <p:anim calcmode="lin" valueType="num">
                                      <p:cBhvr>
                                        <p:cTn id="18" dur="750" fill="hold"/>
                                        <p:tgtEl>
                                          <p:spTgt spid="2"/>
                                        </p:tgtEl>
                                        <p:attrNameLst>
                                          <p:attrName>ppt_x</p:attrName>
                                        </p:attrNameLst>
                                      </p:cBhvr>
                                      <p:tavLst>
                                        <p:tav tm="0">
                                          <p:val>
                                            <p:strVal val="#ppt_x"/>
                                          </p:val>
                                        </p:tav>
                                        <p:tav tm="100000">
                                          <p:val>
                                            <p:strVal val="#ppt_x"/>
                                          </p:val>
                                        </p:tav>
                                      </p:tavLst>
                                    </p:anim>
                                    <p:anim calcmode="lin" valueType="num">
                                      <p:cBhvr>
                                        <p:cTn id="19" dur="75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 presetClass="entr" presetSubtype="0" fill="hold" nodeType="afterEffect">
                                  <p:stCondLst>
                                    <p:cond delay="500"/>
                                  </p:stCondLst>
                                  <p:childTnLst>
                                    <p:set>
                                      <p:cBhvr>
                                        <p:cTn id="28" dur="1" fill="hold">
                                          <p:stCondLst>
                                            <p:cond delay="0"/>
                                          </p:stCondLst>
                                        </p:cTn>
                                        <p:tgtEl>
                                          <p:spTgt spid="10"/>
                                        </p:tgtEl>
                                        <p:attrNameLst>
                                          <p:attrName>style.visibility</p:attrName>
                                        </p:attrNameLst>
                                      </p:cBhvr>
                                      <p:to>
                                        <p:strVal val="visible"/>
                                      </p:to>
                                    </p:set>
                                  </p:childTnLst>
                                </p:cTn>
                              </p:par>
                            </p:childTnLst>
                          </p:cTn>
                        </p:par>
                        <p:par>
                          <p:cTn id="29" fill="hold">
                            <p:stCondLst>
                              <p:cond delay="3500"/>
                            </p:stCondLst>
                            <p:childTnLst>
                              <p:par>
                                <p:cTn id="30" presetID="47"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250"/>
                                        <p:tgtEl>
                                          <p:spTgt spid="19"/>
                                        </p:tgtEl>
                                      </p:cBhvr>
                                    </p:animEffect>
                                    <p:anim calcmode="lin" valueType="num">
                                      <p:cBhvr>
                                        <p:cTn id="33" dur="1250" fill="hold"/>
                                        <p:tgtEl>
                                          <p:spTgt spid="19"/>
                                        </p:tgtEl>
                                        <p:attrNameLst>
                                          <p:attrName>ppt_x</p:attrName>
                                        </p:attrNameLst>
                                      </p:cBhvr>
                                      <p:tavLst>
                                        <p:tav tm="0">
                                          <p:val>
                                            <p:strVal val="#ppt_x"/>
                                          </p:val>
                                        </p:tav>
                                        <p:tav tm="100000">
                                          <p:val>
                                            <p:strVal val="#ppt_x"/>
                                          </p:val>
                                        </p:tav>
                                      </p:tavLst>
                                    </p:anim>
                                    <p:anim calcmode="lin" valueType="num">
                                      <p:cBhvr>
                                        <p:cTn id="34" dur="125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4750"/>
                            </p:stCondLst>
                            <p:childTnLst>
                              <p:par>
                                <p:cTn id="36" presetID="42" presetClass="entr" presetSubtype="0" fill="hold" nodeType="afterEffect">
                                  <p:stCondLst>
                                    <p:cond delay="5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par>
                          <p:cTn id="41" fill="hold">
                            <p:stCondLst>
                              <p:cond delay="6250"/>
                            </p:stCondLst>
                            <p:childTnLst>
                              <p:par>
                                <p:cTn id="42" presetID="42" presetClass="entr" presetSubtype="0" fill="hold" grpId="0" nodeType="afterEffect">
                                  <p:stCondLst>
                                    <p:cond delay="0"/>
                                  </p:stCondLst>
                                  <p:childTnLst>
                                    <p:set>
                                      <p:cBhvr>
                                        <p:cTn id="43" dur="1" fill="hold">
                                          <p:stCondLst>
                                            <p:cond delay="0"/>
                                          </p:stCondLst>
                                        </p:cTn>
                                        <p:tgtEl>
                                          <p:spTgt spid="81"/>
                                        </p:tgtEl>
                                        <p:attrNameLst>
                                          <p:attrName>style.visibility</p:attrName>
                                        </p:attrNameLst>
                                      </p:cBhvr>
                                      <p:to>
                                        <p:strVal val="visible"/>
                                      </p:to>
                                    </p:set>
                                    <p:animEffect transition="in" filter="fade">
                                      <p:cBhvr>
                                        <p:cTn id="44" dur="1000"/>
                                        <p:tgtEl>
                                          <p:spTgt spid="81"/>
                                        </p:tgtEl>
                                      </p:cBhvr>
                                    </p:animEffect>
                                    <p:anim calcmode="lin" valueType="num">
                                      <p:cBhvr>
                                        <p:cTn id="45" dur="1000" fill="hold"/>
                                        <p:tgtEl>
                                          <p:spTgt spid="81"/>
                                        </p:tgtEl>
                                        <p:attrNameLst>
                                          <p:attrName>ppt_x</p:attrName>
                                        </p:attrNameLst>
                                      </p:cBhvr>
                                      <p:tavLst>
                                        <p:tav tm="0">
                                          <p:val>
                                            <p:strVal val="#ppt_x"/>
                                          </p:val>
                                        </p:tav>
                                        <p:tav tm="100000">
                                          <p:val>
                                            <p:strVal val="#ppt_x"/>
                                          </p:val>
                                        </p:tav>
                                      </p:tavLst>
                                    </p:anim>
                                    <p:anim calcmode="lin" valueType="num">
                                      <p:cBhvr>
                                        <p:cTn id="46" dur="1000" fill="hold"/>
                                        <p:tgtEl>
                                          <p:spTgt spid="81"/>
                                        </p:tgtEl>
                                        <p:attrNameLst>
                                          <p:attrName>ppt_y</p:attrName>
                                        </p:attrNameLst>
                                      </p:cBhvr>
                                      <p:tavLst>
                                        <p:tav tm="0">
                                          <p:val>
                                            <p:strVal val="#ppt_y+.1"/>
                                          </p:val>
                                        </p:tav>
                                        <p:tav tm="100000">
                                          <p:val>
                                            <p:strVal val="#ppt_y"/>
                                          </p:val>
                                        </p:tav>
                                      </p:tavLst>
                                    </p:anim>
                                  </p:childTnLst>
                                </p:cTn>
                              </p:par>
                            </p:childTnLst>
                          </p:cTn>
                        </p:par>
                        <p:par>
                          <p:cTn id="47" fill="hold">
                            <p:stCondLst>
                              <p:cond delay="7250"/>
                            </p:stCondLst>
                            <p:childTnLst>
                              <p:par>
                                <p:cTn id="48" presetID="42" presetClass="entr" presetSubtype="0" fill="hold" nodeType="afterEffect">
                                  <p:stCondLst>
                                    <p:cond delay="25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par>
                          <p:cTn id="53" fill="hold">
                            <p:stCondLst>
                              <p:cond delay="8500"/>
                            </p:stCondLst>
                            <p:childTnLst>
                              <p:par>
                                <p:cTn id="54" presetID="12" presetClass="entr" presetSubtype="8"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p:tgtEl>
                                          <p:spTgt spid="23"/>
                                        </p:tgtEl>
                                        <p:attrNameLst>
                                          <p:attrName>ppt_x</p:attrName>
                                        </p:attrNameLst>
                                      </p:cBhvr>
                                      <p:tavLst>
                                        <p:tav tm="0">
                                          <p:val>
                                            <p:strVal val="#ppt_x-#ppt_w*1.125000"/>
                                          </p:val>
                                        </p:tav>
                                        <p:tav tm="100000">
                                          <p:val>
                                            <p:strVal val="#ppt_x"/>
                                          </p:val>
                                        </p:tav>
                                      </p:tavLst>
                                    </p:anim>
                                    <p:animEffect transition="in" filter="wipe(right)">
                                      <p:cBhvr>
                                        <p:cTn id="57" dur="500"/>
                                        <p:tgtEl>
                                          <p:spTgt spid="23"/>
                                        </p:tgtEl>
                                      </p:cBhvr>
                                    </p:animEffect>
                                  </p:childTnLst>
                                </p:cTn>
                              </p:par>
                              <p:par>
                                <p:cTn id="58" presetID="12" presetClass="entr" presetSubtype="8" fill="hold" nodeType="withEffect">
                                  <p:stCondLst>
                                    <p:cond delay="0"/>
                                  </p:stCondLst>
                                  <p:childTnLst>
                                    <p:set>
                                      <p:cBhvr>
                                        <p:cTn id="59" dur="1" fill="hold">
                                          <p:stCondLst>
                                            <p:cond delay="0"/>
                                          </p:stCondLst>
                                        </p:cTn>
                                        <p:tgtEl>
                                          <p:spTgt spid="1030"/>
                                        </p:tgtEl>
                                        <p:attrNameLst>
                                          <p:attrName>style.visibility</p:attrName>
                                        </p:attrNameLst>
                                      </p:cBhvr>
                                      <p:to>
                                        <p:strVal val="visible"/>
                                      </p:to>
                                    </p:set>
                                    <p:anim calcmode="lin" valueType="num">
                                      <p:cBhvr additive="base">
                                        <p:cTn id="60" dur="500"/>
                                        <p:tgtEl>
                                          <p:spTgt spid="1030"/>
                                        </p:tgtEl>
                                        <p:attrNameLst>
                                          <p:attrName>ppt_x</p:attrName>
                                        </p:attrNameLst>
                                      </p:cBhvr>
                                      <p:tavLst>
                                        <p:tav tm="0">
                                          <p:val>
                                            <p:strVal val="#ppt_x-#ppt_w*1.125000"/>
                                          </p:val>
                                        </p:tav>
                                        <p:tav tm="100000">
                                          <p:val>
                                            <p:strVal val="#ppt_x"/>
                                          </p:val>
                                        </p:tav>
                                      </p:tavLst>
                                    </p:anim>
                                    <p:animEffect transition="in" filter="wipe(right)">
                                      <p:cBhvr>
                                        <p:cTn id="61" dur="500"/>
                                        <p:tgtEl>
                                          <p:spTgt spid="1030"/>
                                        </p:tgtEl>
                                      </p:cBhvr>
                                    </p:animEffect>
                                  </p:childTnLst>
                                </p:cTn>
                              </p:par>
                              <p:par>
                                <p:cTn id="62" presetID="45" presetClass="entr" presetSubtype="0" fill="hold" nodeType="withEffect">
                                  <p:stCondLst>
                                    <p:cond delay="0"/>
                                  </p:stCondLst>
                                  <p:childTnLst>
                                    <p:set>
                                      <p:cBhvr>
                                        <p:cTn id="63" dur="1" fill="hold">
                                          <p:stCondLst>
                                            <p:cond delay="0"/>
                                          </p:stCondLst>
                                        </p:cTn>
                                        <p:tgtEl>
                                          <p:spTgt spid="1030"/>
                                        </p:tgtEl>
                                        <p:attrNameLst>
                                          <p:attrName>style.visibility</p:attrName>
                                        </p:attrNameLst>
                                      </p:cBhvr>
                                      <p:to>
                                        <p:strVal val="visible"/>
                                      </p:to>
                                    </p:set>
                                    <p:animEffect transition="in" filter="fade">
                                      <p:cBhvr>
                                        <p:cTn id="64" dur="2000"/>
                                        <p:tgtEl>
                                          <p:spTgt spid="1030"/>
                                        </p:tgtEl>
                                      </p:cBhvr>
                                    </p:animEffect>
                                    <p:anim calcmode="lin" valueType="num">
                                      <p:cBhvr>
                                        <p:cTn id="65" dur="2000" fill="hold"/>
                                        <p:tgtEl>
                                          <p:spTgt spid="1030"/>
                                        </p:tgtEl>
                                        <p:attrNameLst>
                                          <p:attrName>ppt_w</p:attrName>
                                        </p:attrNameLst>
                                      </p:cBhvr>
                                      <p:tavLst>
                                        <p:tav tm="0" fmla="#ppt_w*sin(2.5*pi*$)">
                                          <p:val>
                                            <p:fltVal val="0"/>
                                          </p:val>
                                        </p:tav>
                                        <p:tav tm="100000">
                                          <p:val>
                                            <p:fltVal val="1"/>
                                          </p:val>
                                        </p:tav>
                                      </p:tavLst>
                                    </p:anim>
                                    <p:anim calcmode="lin" valueType="num">
                                      <p:cBhvr>
                                        <p:cTn id="66" dur="2000" fill="hold"/>
                                        <p:tgtEl>
                                          <p:spTgt spid="10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7"/>
                </p:tgtEl>
              </p:cMediaNode>
            </p:audio>
          </p:childTnLst>
        </p:cTn>
      </p:par>
    </p:tnLst>
    <p:bldLst>
      <p:bldP spid="23" grpId="0" animBg="1"/>
      <p:bldP spid="81"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29E6F-2DEA-4BAD-A676-A655F4EC9ABD}"/>
              </a:ext>
            </a:extLst>
          </p:cNvPr>
          <p:cNvSpPr>
            <a:spLocks noGrp="1"/>
          </p:cNvSpPr>
          <p:nvPr>
            <p:ph type="title"/>
          </p:nvPr>
        </p:nvSpPr>
        <p:spPr>
          <a:xfrm>
            <a:off x="828636" y="93295"/>
            <a:ext cx="10972800" cy="910773"/>
          </a:xfrm>
        </p:spPr>
        <p:txBody>
          <a:bodyPr/>
          <a:lstStyle/>
          <a:p>
            <a:pPr algn="ctr"/>
            <a:r>
              <a:rPr lang="en-US" dirty="0"/>
              <a:t>What is Workplace Culture?</a:t>
            </a:r>
          </a:p>
        </p:txBody>
      </p:sp>
      <p:sp>
        <p:nvSpPr>
          <p:cNvPr id="4" name="Content Placeholder 2">
            <a:extLst>
              <a:ext uri="{FF2B5EF4-FFF2-40B4-BE49-F238E27FC236}">
                <a16:creationId xmlns:a16="http://schemas.microsoft.com/office/drawing/2014/main" id="{8408ED1C-CBC7-48C3-907C-4AD84368E6AA}"/>
              </a:ext>
            </a:extLst>
          </p:cNvPr>
          <p:cNvSpPr txBox="1">
            <a:spLocks/>
          </p:cNvSpPr>
          <p:nvPr/>
        </p:nvSpPr>
        <p:spPr>
          <a:xfrm>
            <a:off x="828636" y="4819654"/>
            <a:ext cx="10795234" cy="506016"/>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Workplace Culture is the character and personality of your organization.</a:t>
            </a:r>
          </a:p>
        </p:txBody>
      </p:sp>
      <p:grpSp>
        <p:nvGrpSpPr>
          <p:cNvPr id="28" name="Group 27">
            <a:extLst>
              <a:ext uri="{FF2B5EF4-FFF2-40B4-BE49-F238E27FC236}">
                <a16:creationId xmlns:a16="http://schemas.microsoft.com/office/drawing/2014/main" id="{0F86D51C-C0BC-4E20-829C-77B3E0F0DBBE}"/>
              </a:ext>
            </a:extLst>
          </p:cNvPr>
          <p:cNvGrpSpPr/>
          <p:nvPr/>
        </p:nvGrpSpPr>
        <p:grpSpPr>
          <a:xfrm>
            <a:off x="889768" y="2012488"/>
            <a:ext cx="2468880" cy="2468880"/>
            <a:chOff x="1683921" y="2019141"/>
            <a:chExt cx="2468880" cy="2468880"/>
          </a:xfrm>
        </p:grpSpPr>
        <p:sp>
          <p:nvSpPr>
            <p:cNvPr id="10" name="Oval 9">
              <a:extLst>
                <a:ext uri="{FF2B5EF4-FFF2-40B4-BE49-F238E27FC236}">
                  <a16:creationId xmlns:a16="http://schemas.microsoft.com/office/drawing/2014/main" id="{1F34B065-845A-40BB-BECB-E2CA81458348}"/>
                </a:ext>
              </a:extLst>
            </p:cNvPr>
            <p:cNvSpPr/>
            <p:nvPr/>
          </p:nvSpPr>
          <p:spPr>
            <a:xfrm>
              <a:off x="1683921" y="2019141"/>
              <a:ext cx="2468880" cy="2468880"/>
            </a:xfrm>
            <a:prstGeom prst="ellipse">
              <a:avLst/>
            </a:prstGeom>
            <a:solidFill>
              <a:srgbClr val="8CE0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4B212C8-943E-4FE0-BC1E-E9CA857E4208}"/>
                </a:ext>
              </a:extLst>
            </p:cNvPr>
            <p:cNvSpPr txBox="1"/>
            <p:nvPr/>
          </p:nvSpPr>
          <p:spPr>
            <a:xfrm>
              <a:off x="1683921" y="3021486"/>
              <a:ext cx="2468880" cy="584775"/>
            </a:xfrm>
            <a:prstGeom prst="rect">
              <a:avLst/>
            </a:prstGeom>
            <a:noFill/>
          </p:spPr>
          <p:txBody>
            <a:bodyPr wrap="square" rtlCol="0">
              <a:spAutoFit/>
            </a:bodyPr>
            <a:lstStyle/>
            <a:p>
              <a:pPr algn="ctr"/>
              <a:r>
                <a:rPr lang="en-US" sz="3200" b="1" dirty="0">
                  <a:solidFill>
                    <a:schemeClr val="accent6">
                      <a:lumMod val="75000"/>
                    </a:schemeClr>
                  </a:solidFill>
                  <a:effectLst>
                    <a:outerShdw blurRad="38100" dist="38100" dir="2700000" algn="tl">
                      <a:srgbClr val="000000">
                        <a:alpha val="43137"/>
                      </a:srgbClr>
                    </a:outerShdw>
                  </a:effectLst>
                </a:rPr>
                <a:t>VALUES</a:t>
              </a:r>
            </a:p>
          </p:txBody>
        </p:sp>
      </p:grpSp>
      <p:grpSp>
        <p:nvGrpSpPr>
          <p:cNvPr id="29" name="Group 28">
            <a:extLst>
              <a:ext uri="{FF2B5EF4-FFF2-40B4-BE49-F238E27FC236}">
                <a16:creationId xmlns:a16="http://schemas.microsoft.com/office/drawing/2014/main" id="{3C5070B4-CA0B-4C43-A65C-2484431A4482}"/>
              </a:ext>
            </a:extLst>
          </p:cNvPr>
          <p:cNvGrpSpPr/>
          <p:nvPr/>
        </p:nvGrpSpPr>
        <p:grpSpPr>
          <a:xfrm>
            <a:off x="3345750" y="2012488"/>
            <a:ext cx="2475329" cy="2468880"/>
            <a:chOff x="3872506" y="2019141"/>
            <a:chExt cx="2475329" cy="2468880"/>
          </a:xfrm>
        </p:grpSpPr>
        <p:sp>
          <p:nvSpPr>
            <p:cNvPr id="7" name="Oval 6">
              <a:extLst>
                <a:ext uri="{FF2B5EF4-FFF2-40B4-BE49-F238E27FC236}">
                  <a16:creationId xmlns:a16="http://schemas.microsoft.com/office/drawing/2014/main" id="{E9300920-2895-4DA0-B2F5-0004BA14EA51}"/>
                </a:ext>
              </a:extLst>
            </p:cNvPr>
            <p:cNvSpPr/>
            <p:nvPr/>
          </p:nvSpPr>
          <p:spPr>
            <a:xfrm>
              <a:off x="3872506" y="2019141"/>
              <a:ext cx="2468880" cy="2468880"/>
            </a:xfrm>
            <a:prstGeom prst="ellipse">
              <a:avLst/>
            </a:prstGeom>
            <a:solidFill>
              <a:srgbClr val="3DCCCA">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82AAC43-4F22-4BC6-BA4E-0700160A7D24}"/>
                </a:ext>
              </a:extLst>
            </p:cNvPr>
            <p:cNvSpPr txBox="1"/>
            <p:nvPr/>
          </p:nvSpPr>
          <p:spPr>
            <a:xfrm>
              <a:off x="3878955" y="3026419"/>
              <a:ext cx="2468880" cy="584775"/>
            </a:xfrm>
            <a:prstGeom prst="rect">
              <a:avLst/>
            </a:prstGeom>
            <a:noFill/>
          </p:spPr>
          <p:txBody>
            <a:bodyPr wrap="square" rtlCol="0">
              <a:spAutoFit/>
            </a:bodyPr>
            <a:lstStyle/>
            <a:p>
              <a:pPr algn="ctr"/>
              <a:r>
                <a:rPr lang="en-US" sz="3200" b="1" dirty="0">
                  <a:solidFill>
                    <a:schemeClr val="accent6">
                      <a:lumMod val="75000"/>
                    </a:schemeClr>
                  </a:solidFill>
                  <a:effectLst>
                    <a:outerShdw blurRad="38100" dist="38100" dir="2700000" algn="tl">
                      <a:srgbClr val="000000">
                        <a:alpha val="43137"/>
                      </a:srgbClr>
                    </a:outerShdw>
                  </a:effectLst>
                </a:rPr>
                <a:t>BELIEFS</a:t>
              </a:r>
              <a:endParaRPr lang="en-US" sz="3600" b="1" dirty="0">
                <a:solidFill>
                  <a:schemeClr val="accent6">
                    <a:lumMod val="75000"/>
                  </a:schemeClr>
                </a:solidFill>
                <a:effectLst>
                  <a:outerShdw blurRad="38100" dist="38100" dir="2700000" algn="tl">
                    <a:srgbClr val="000000">
                      <a:alpha val="43137"/>
                    </a:srgbClr>
                  </a:outerShdw>
                </a:effectLst>
              </a:endParaRPr>
            </a:p>
          </p:txBody>
        </p:sp>
      </p:grpSp>
      <p:grpSp>
        <p:nvGrpSpPr>
          <p:cNvPr id="30" name="Group 29">
            <a:extLst>
              <a:ext uri="{FF2B5EF4-FFF2-40B4-BE49-F238E27FC236}">
                <a16:creationId xmlns:a16="http://schemas.microsoft.com/office/drawing/2014/main" id="{560D1F3F-FEF5-4E10-A708-A1A94BA7263B}"/>
              </a:ext>
            </a:extLst>
          </p:cNvPr>
          <p:cNvGrpSpPr/>
          <p:nvPr/>
        </p:nvGrpSpPr>
        <p:grpSpPr>
          <a:xfrm>
            <a:off x="5866222" y="2012488"/>
            <a:ext cx="2468880" cy="2468880"/>
            <a:chOff x="6051351" y="2019141"/>
            <a:chExt cx="2468880" cy="2468880"/>
          </a:xfrm>
        </p:grpSpPr>
        <p:sp>
          <p:nvSpPr>
            <p:cNvPr id="9" name="Oval 8">
              <a:extLst>
                <a:ext uri="{FF2B5EF4-FFF2-40B4-BE49-F238E27FC236}">
                  <a16:creationId xmlns:a16="http://schemas.microsoft.com/office/drawing/2014/main" id="{06513924-EC69-4E2B-AA49-038F4E8C76E1}"/>
                </a:ext>
              </a:extLst>
            </p:cNvPr>
            <p:cNvSpPr/>
            <p:nvPr/>
          </p:nvSpPr>
          <p:spPr>
            <a:xfrm>
              <a:off x="6051351" y="2019141"/>
              <a:ext cx="2468880" cy="2468880"/>
            </a:xfrm>
            <a:prstGeom prst="ellipse">
              <a:avLst/>
            </a:prstGeom>
            <a:solidFill>
              <a:srgbClr val="31B9B6">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BA9D56B-5CA7-4DF4-A1ED-891231527119}"/>
                </a:ext>
              </a:extLst>
            </p:cNvPr>
            <p:cNvSpPr txBox="1"/>
            <p:nvPr/>
          </p:nvSpPr>
          <p:spPr>
            <a:xfrm>
              <a:off x="6051351" y="3045114"/>
              <a:ext cx="2468880" cy="584775"/>
            </a:xfrm>
            <a:prstGeom prst="rect">
              <a:avLst/>
            </a:prstGeom>
            <a:noFill/>
          </p:spPr>
          <p:txBody>
            <a:bodyPr wrap="square" rtlCol="0">
              <a:spAutoFit/>
            </a:bodyPr>
            <a:lstStyle/>
            <a:p>
              <a:pPr algn="ctr"/>
              <a:r>
                <a:rPr lang="en-US" sz="3200" b="1" spc="-150" dirty="0">
                  <a:solidFill>
                    <a:schemeClr val="accent6">
                      <a:lumMod val="75000"/>
                    </a:schemeClr>
                  </a:solidFill>
                  <a:effectLst>
                    <a:outerShdw blurRad="38100" dist="38100" dir="2700000" algn="tl">
                      <a:srgbClr val="000000">
                        <a:alpha val="43137"/>
                      </a:srgbClr>
                    </a:outerShdw>
                  </a:effectLst>
                </a:rPr>
                <a:t>BEHAVIORS</a:t>
              </a:r>
              <a:endParaRPr lang="en-US" sz="3600" b="1" spc="-150" dirty="0">
                <a:solidFill>
                  <a:schemeClr val="accent6">
                    <a:lumMod val="75000"/>
                  </a:schemeClr>
                </a:solidFill>
                <a:effectLst>
                  <a:outerShdw blurRad="38100" dist="38100" dir="2700000" algn="tl">
                    <a:srgbClr val="000000">
                      <a:alpha val="43137"/>
                    </a:srgbClr>
                  </a:outerShdw>
                </a:effectLst>
              </a:endParaRPr>
            </a:p>
          </p:txBody>
        </p:sp>
      </p:grpSp>
      <p:grpSp>
        <p:nvGrpSpPr>
          <p:cNvPr id="31" name="Group 30">
            <a:extLst>
              <a:ext uri="{FF2B5EF4-FFF2-40B4-BE49-F238E27FC236}">
                <a16:creationId xmlns:a16="http://schemas.microsoft.com/office/drawing/2014/main" id="{917AC542-DE72-4560-897A-5AAD84D2EC33}"/>
              </a:ext>
            </a:extLst>
          </p:cNvPr>
          <p:cNvGrpSpPr/>
          <p:nvPr/>
        </p:nvGrpSpPr>
        <p:grpSpPr>
          <a:xfrm>
            <a:off x="8386694" y="2012488"/>
            <a:ext cx="2468880" cy="2468880"/>
            <a:chOff x="8229718" y="2019141"/>
            <a:chExt cx="2468880" cy="2468880"/>
          </a:xfrm>
        </p:grpSpPr>
        <p:sp>
          <p:nvSpPr>
            <p:cNvPr id="11" name="Oval 10">
              <a:extLst>
                <a:ext uri="{FF2B5EF4-FFF2-40B4-BE49-F238E27FC236}">
                  <a16:creationId xmlns:a16="http://schemas.microsoft.com/office/drawing/2014/main" id="{FC00E121-C8DF-493E-BE96-835B2523D1A8}"/>
                </a:ext>
              </a:extLst>
            </p:cNvPr>
            <p:cNvSpPr/>
            <p:nvPr/>
          </p:nvSpPr>
          <p:spPr>
            <a:xfrm>
              <a:off x="8229718" y="2019141"/>
              <a:ext cx="2468880" cy="2468880"/>
            </a:xfrm>
            <a:prstGeom prst="ellipse">
              <a:avLst/>
            </a:prstGeom>
            <a:solidFill>
              <a:srgbClr val="2BA19E">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F5CB412-8941-4C29-9B4C-4024C91F7067}"/>
                </a:ext>
              </a:extLst>
            </p:cNvPr>
            <p:cNvSpPr txBox="1"/>
            <p:nvPr/>
          </p:nvSpPr>
          <p:spPr>
            <a:xfrm>
              <a:off x="8229718" y="3027112"/>
              <a:ext cx="2468880" cy="584775"/>
            </a:xfrm>
            <a:prstGeom prst="rect">
              <a:avLst/>
            </a:prstGeom>
            <a:noFill/>
          </p:spPr>
          <p:txBody>
            <a:bodyPr wrap="square" rtlCol="0">
              <a:spAutoFit/>
            </a:bodyPr>
            <a:lstStyle/>
            <a:p>
              <a:pPr algn="ctr"/>
              <a:r>
                <a:rPr lang="en-US" sz="3200" b="1" spc="-150" dirty="0">
                  <a:solidFill>
                    <a:schemeClr val="accent6">
                      <a:lumMod val="75000"/>
                    </a:schemeClr>
                  </a:solidFill>
                  <a:effectLst>
                    <a:outerShdw blurRad="38100" dist="38100" dir="2700000" algn="tl">
                      <a:srgbClr val="000000">
                        <a:alpha val="43137"/>
                      </a:srgbClr>
                    </a:outerShdw>
                  </a:effectLst>
                </a:rPr>
                <a:t>ATTITUDES</a:t>
              </a:r>
            </a:p>
          </p:txBody>
        </p:sp>
      </p:grpSp>
      <p:sp>
        <p:nvSpPr>
          <p:cNvPr id="5" name="Plus Sign 4">
            <a:extLst>
              <a:ext uri="{FF2B5EF4-FFF2-40B4-BE49-F238E27FC236}">
                <a16:creationId xmlns:a16="http://schemas.microsoft.com/office/drawing/2014/main" id="{87966F22-A53B-4884-95EF-EB9AED91C947}"/>
              </a:ext>
            </a:extLst>
          </p:cNvPr>
          <p:cNvSpPr/>
          <p:nvPr/>
        </p:nvSpPr>
        <p:spPr>
          <a:xfrm>
            <a:off x="3009118" y="2820883"/>
            <a:ext cx="673264" cy="910773"/>
          </a:xfrm>
          <a:prstGeom prst="mathPlus">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lus Sign 18">
            <a:extLst>
              <a:ext uri="{FF2B5EF4-FFF2-40B4-BE49-F238E27FC236}">
                <a16:creationId xmlns:a16="http://schemas.microsoft.com/office/drawing/2014/main" id="{BD6176AB-0E52-4641-8F89-AAEB01CC448A}"/>
              </a:ext>
            </a:extLst>
          </p:cNvPr>
          <p:cNvSpPr/>
          <p:nvPr/>
        </p:nvSpPr>
        <p:spPr>
          <a:xfrm>
            <a:off x="5503794" y="2857458"/>
            <a:ext cx="673264" cy="910773"/>
          </a:xfrm>
          <a:prstGeom prst="mathPlus">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Plus Sign 19">
            <a:extLst>
              <a:ext uri="{FF2B5EF4-FFF2-40B4-BE49-F238E27FC236}">
                <a16:creationId xmlns:a16="http://schemas.microsoft.com/office/drawing/2014/main" id="{FE028AED-CF1D-44FD-99F6-A7A5CEAB666D}"/>
              </a:ext>
            </a:extLst>
          </p:cNvPr>
          <p:cNvSpPr/>
          <p:nvPr/>
        </p:nvSpPr>
        <p:spPr>
          <a:xfrm>
            <a:off x="8039902" y="2794402"/>
            <a:ext cx="673264" cy="910773"/>
          </a:xfrm>
          <a:prstGeom prst="mathPlus">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BC7D3E-7763-4798-8FC8-6A884203056C}"/>
              </a:ext>
            </a:extLst>
          </p:cNvPr>
          <p:cNvSpPr txBox="1"/>
          <p:nvPr/>
        </p:nvSpPr>
        <p:spPr>
          <a:xfrm>
            <a:off x="664047" y="1095521"/>
            <a:ext cx="11303364" cy="523220"/>
          </a:xfrm>
          <a:prstGeom prst="rect">
            <a:avLst/>
          </a:prstGeom>
          <a:noFill/>
        </p:spPr>
        <p:txBody>
          <a:bodyPr wrap="square" rtlCol="0">
            <a:spAutoFit/>
          </a:bodyPr>
          <a:lstStyle/>
          <a:p>
            <a:pPr algn="ctr"/>
            <a:r>
              <a:rPr lang="en-US" sz="2800" dirty="0">
                <a:solidFill>
                  <a:srgbClr val="000000"/>
                </a:solidFill>
              </a:rPr>
              <a:t>It is the sum of a workplaces’ values, behaviors, beliefs and attitudes</a:t>
            </a:r>
            <a:r>
              <a:rPr lang="en-US" sz="2400" dirty="0"/>
              <a:t>.</a:t>
            </a:r>
          </a:p>
        </p:txBody>
      </p:sp>
      <p:sp>
        <p:nvSpPr>
          <p:cNvPr id="21" name="Content Placeholder 2">
            <a:extLst>
              <a:ext uri="{FF2B5EF4-FFF2-40B4-BE49-F238E27FC236}">
                <a16:creationId xmlns:a16="http://schemas.microsoft.com/office/drawing/2014/main" id="{8408ED1C-CBC7-48C3-907C-4AD84368E6AA}"/>
              </a:ext>
            </a:extLst>
          </p:cNvPr>
          <p:cNvSpPr txBox="1">
            <a:spLocks/>
          </p:cNvSpPr>
          <p:nvPr/>
        </p:nvSpPr>
        <p:spPr>
          <a:xfrm>
            <a:off x="828636" y="4849401"/>
            <a:ext cx="10795234" cy="44495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We are Café LA. How would you describe our workplace culture?</a:t>
            </a:r>
          </a:p>
        </p:txBody>
      </p:sp>
      <p:sp>
        <p:nvSpPr>
          <p:cNvPr id="22" name="Content Placeholder 2">
            <a:extLst>
              <a:ext uri="{FF2B5EF4-FFF2-40B4-BE49-F238E27FC236}">
                <a16:creationId xmlns:a16="http://schemas.microsoft.com/office/drawing/2014/main" id="{8408ED1C-CBC7-48C3-907C-4AD84368E6AA}"/>
              </a:ext>
            </a:extLst>
          </p:cNvPr>
          <p:cNvSpPr txBox="1">
            <a:spLocks/>
          </p:cNvSpPr>
          <p:nvPr/>
        </p:nvSpPr>
        <p:spPr>
          <a:xfrm>
            <a:off x="664047" y="4823769"/>
            <a:ext cx="10795234" cy="54308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914400" indent="-457200" algn="l" defTabSz="457200" rtl="0" eaLnBrk="1" latinLnBrk="0" hangingPunct="1">
              <a:spcBef>
                <a:spcPct val="20000"/>
              </a:spcBef>
              <a:buFont typeface="Wingdings" panose="05000000000000000000" pitchFamily="2" charset="2"/>
              <a:buChar char="Ø"/>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Is our culture the same as other departments in LAUSD?</a:t>
            </a:r>
          </a:p>
        </p:txBody>
      </p:sp>
      <p:pic>
        <p:nvPicPr>
          <p:cNvPr id="1028" name="Picture 4" descr="Tag For Walking Clip Art : Jesus Animated Gif Image 0110 Lyn Leahz. Forced  To Make A Change Fitbit Force Update. Animation Awww By Evan M Cohen Find  Share On Giphy - Low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98795" y="1702933"/>
            <a:ext cx="4788563" cy="3591422"/>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195685910"/>
      </p:ext>
    </p:extLst>
  </p:cSld>
  <p:clrMapOvr>
    <a:masterClrMapping/>
  </p:clrMapOvr>
  <mc:AlternateContent xmlns:mc="http://schemas.openxmlformats.org/markup-compatibility/2006" xmlns:p14="http://schemas.microsoft.com/office/powerpoint/2010/main">
    <mc:Choice Requires="p14">
      <p:transition spd="slow" p14:dur="2000" advTm="58864"/>
    </mc:Choice>
    <mc:Fallback xmlns="">
      <p:transition spd="slow" advTm="58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4.81481E-6 L 1.37917 -0.03959 " pathEditMode="relative" rAng="0" ptsTypes="AA">
                                      <p:cBhvr>
                                        <p:cTn id="14" dur="9500" fill="hold"/>
                                        <p:tgtEl>
                                          <p:spTgt spid="1028"/>
                                        </p:tgtEl>
                                        <p:attrNameLst>
                                          <p:attrName>ppt_x</p:attrName>
                                          <p:attrName>ppt_y</p:attrName>
                                        </p:attrNameLst>
                                      </p:cBhvr>
                                      <p:rCtr x="68958" y="-1991"/>
                                    </p:animMotion>
                                  </p:childTnLst>
                                </p:cTn>
                              </p:par>
                              <p:par>
                                <p:cTn id="15" presetID="12" presetClass="entr" presetSubtype="8" fill="hold" nodeType="withEffect">
                                  <p:stCondLst>
                                    <p:cond delay="425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ppt_x</p:attrName>
                                        </p:attrNameLst>
                                      </p:cBhvr>
                                      <p:tavLst>
                                        <p:tav tm="0">
                                          <p:val>
                                            <p:strVal val="#ppt_x-#ppt_w*1.125000"/>
                                          </p:val>
                                        </p:tav>
                                        <p:tav tm="100000">
                                          <p:val>
                                            <p:strVal val="#ppt_x"/>
                                          </p:val>
                                        </p:tav>
                                      </p:tavLst>
                                    </p:anim>
                                    <p:animEffect transition="in" filter="wipe(right)">
                                      <p:cBhvr>
                                        <p:cTn id="18" dur="500"/>
                                        <p:tgtEl>
                                          <p:spTgt spid="28"/>
                                        </p:tgtEl>
                                      </p:cBhvr>
                                    </p:animEffect>
                                  </p:childTnLst>
                                </p:cTn>
                              </p:par>
                              <p:par>
                                <p:cTn id="19" presetID="1" presetClass="entr" presetSubtype="0" fill="hold" grpId="0" nodeType="withEffect">
                                  <p:stCondLst>
                                    <p:cond delay="4250"/>
                                  </p:stCondLst>
                                  <p:childTnLst>
                                    <p:set>
                                      <p:cBhvr>
                                        <p:cTn id="20" dur="1" fill="hold">
                                          <p:stCondLst>
                                            <p:cond delay="0"/>
                                          </p:stCondLst>
                                        </p:cTn>
                                        <p:tgtEl>
                                          <p:spTgt spid="5"/>
                                        </p:tgtEl>
                                        <p:attrNameLst>
                                          <p:attrName>style.visibility</p:attrName>
                                        </p:attrNameLst>
                                      </p:cBhvr>
                                      <p:to>
                                        <p:strVal val="visible"/>
                                      </p:to>
                                    </p:set>
                                  </p:childTnLst>
                                </p:cTn>
                              </p:par>
                              <p:par>
                                <p:cTn id="21" presetID="12" presetClass="entr" presetSubtype="1" fill="hold" nodeType="withEffect">
                                  <p:stCondLst>
                                    <p:cond delay="50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p:tgtEl>
                                          <p:spTgt spid="29"/>
                                        </p:tgtEl>
                                        <p:attrNameLst>
                                          <p:attrName>ppt_y</p:attrName>
                                        </p:attrNameLst>
                                      </p:cBhvr>
                                      <p:tavLst>
                                        <p:tav tm="0">
                                          <p:val>
                                            <p:strVal val="#ppt_y-#ppt_h*1.125000"/>
                                          </p:val>
                                        </p:tav>
                                        <p:tav tm="100000">
                                          <p:val>
                                            <p:strVal val="#ppt_y"/>
                                          </p:val>
                                        </p:tav>
                                      </p:tavLst>
                                    </p:anim>
                                    <p:animEffect transition="in" filter="wipe(down)">
                                      <p:cBhvr>
                                        <p:cTn id="24" dur="500"/>
                                        <p:tgtEl>
                                          <p:spTgt spid="29"/>
                                        </p:tgtEl>
                                      </p:cBhvr>
                                    </p:animEffect>
                                  </p:childTnLst>
                                </p:cTn>
                              </p:par>
                              <p:par>
                                <p:cTn id="25" presetID="1" presetClass="entr" presetSubtype="0" fill="hold" grpId="0" nodeType="withEffect">
                                  <p:stCondLst>
                                    <p:cond delay="5000"/>
                                  </p:stCondLst>
                                  <p:childTnLst>
                                    <p:set>
                                      <p:cBhvr>
                                        <p:cTn id="26" dur="1" fill="hold">
                                          <p:stCondLst>
                                            <p:cond delay="0"/>
                                          </p:stCondLst>
                                        </p:cTn>
                                        <p:tgtEl>
                                          <p:spTgt spid="19"/>
                                        </p:tgtEl>
                                        <p:attrNameLst>
                                          <p:attrName>style.visibility</p:attrName>
                                        </p:attrNameLst>
                                      </p:cBhvr>
                                      <p:to>
                                        <p:strVal val="visible"/>
                                      </p:to>
                                    </p:set>
                                  </p:childTnLst>
                                </p:cTn>
                              </p:par>
                              <p:par>
                                <p:cTn id="27" presetID="12" presetClass="entr" presetSubtype="4" fill="hold" nodeType="withEffect">
                                  <p:stCondLst>
                                    <p:cond delay="625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p:tgtEl>
                                          <p:spTgt spid="30"/>
                                        </p:tgtEl>
                                        <p:attrNameLst>
                                          <p:attrName>ppt_y</p:attrName>
                                        </p:attrNameLst>
                                      </p:cBhvr>
                                      <p:tavLst>
                                        <p:tav tm="0">
                                          <p:val>
                                            <p:strVal val="#ppt_y+#ppt_h*1.125000"/>
                                          </p:val>
                                        </p:tav>
                                        <p:tav tm="100000">
                                          <p:val>
                                            <p:strVal val="#ppt_y"/>
                                          </p:val>
                                        </p:tav>
                                      </p:tavLst>
                                    </p:anim>
                                    <p:animEffect transition="in" filter="wipe(up)">
                                      <p:cBhvr>
                                        <p:cTn id="30" dur="500"/>
                                        <p:tgtEl>
                                          <p:spTgt spid="30"/>
                                        </p:tgtEl>
                                      </p:cBhvr>
                                    </p:animEffect>
                                  </p:childTnLst>
                                </p:cTn>
                              </p:par>
                              <p:par>
                                <p:cTn id="31" presetID="1" presetClass="entr" presetSubtype="0" fill="hold" grpId="0" nodeType="withEffect">
                                  <p:stCondLst>
                                    <p:cond delay="6250"/>
                                  </p:stCondLst>
                                  <p:childTnLst>
                                    <p:set>
                                      <p:cBhvr>
                                        <p:cTn id="32" dur="1" fill="hold">
                                          <p:stCondLst>
                                            <p:cond delay="0"/>
                                          </p:stCondLst>
                                        </p:cTn>
                                        <p:tgtEl>
                                          <p:spTgt spid="20"/>
                                        </p:tgtEl>
                                        <p:attrNameLst>
                                          <p:attrName>style.visibility</p:attrName>
                                        </p:attrNameLst>
                                      </p:cBhvr>
                                      <p:to>
                                        <p:strVal val="visible"/>
                                      </p:to>
                                    </p:set>
                                  </p:childTnLst>
                                </p:cTn>
                              </p:par>
                              <p:par>
                                <p:cTn id="33" presetID="12" presetClass="entr" presetSubtype="1" fill="hold" nodeType="withEffect">
                                  <p:stCondLst>
                                    <p:cond delay="700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250"/>
                                        <p:tgtEl>
                                          <p:spTgt spid="31"/>
                                        </p:tgtEl>
                                        <p:attrNameLst>
                                          <p:attrName>ppt_y</p:attrName>
                                        </p:attrNameLst>
                                      </p:cBhvr>
                                      <p:tavLst>
                                        <p:tav tm="0">
                                          <p:val>
                                            <p:strVal val="#ppt_y-#ppt_h*1.125000"/>
                                          </p:val>
                                        </p:tav>
                                        <p:tav tm="100000">
                                          <p:val>
                                            <p:strVal val="#ppt_y"/>
                                          </p:val>
                                        </p:tav>
                                      </p:tavLst>
                                    </p:anim>
                                    <p:animEffect transition="in" filter="wipe(down)">
                                      <p:cBhvr>
                                        <p:cTn id="36" dur="250"/>
                                        <p:tgtEl>
                                          <p:spTgt spid="31"/>
                                        </p:tgtEl>
                                      </p:cBhvr>
                                    </p:animEffect>
                                  </p:childTnLst>
                                </p:cTn>
                              </p:par>
                            </p:childTnLst>
                          </p:cTn>
                        </p:par>
                        <p:par>
                          <p:cTn id="37" fill="hold">
                            <p:stCondLst>
                              <p:cond delay="9500"/>
                            </p:stCondLst>
                            <p:childTnLst>
                              <p:par>
                                <p:cTn id="38" presetID="42" presetClass="entr" presetSubtype="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2"/>
                </p:tgtEl>
              </p:cMediaNode>
            </p:audio>
          </p:childTnLst>
        </p:cTn>
      </p:par>
    </p:tnLst>
    <p:bldLst>
      <p:bldP spid="4" grpId="0"/>
      <p:bldP spid="4" grpId="1"/>
      <p:bldP spid="5" grpId="0" animBg="1"/>
      <p:bldP spid="19" grpId="0" animBg="1"/>
      <p:bldP spid="20" grpId="0" animBg="1"/>
      <p:bldP spid="6" grpId="0"/>
      <p:bldP spid="21" grpId="0"/>
      <p:bldP spid="21" grpId="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 name="Content Placeholder 50">
            <a:extLst>
              <a:ext uri="{FF2B5EF4-FFF2-40B4-BE49-F238E27FC236}">
                <a16:creationId xmlns:a16="http://schemas.microsoft.com/office/drawing/2014/main" id="{3D2C61DE-D209-4AFF-BF8E-6CAB03E55FD7}"/>
              </a:ext>
            </a:extLst>
          </p:cNvPr>
          <p:cNvPicPr>
            <a:picLocks noGrp="1" noChangeAspect="1"/>
          </p:cNvPicPr>
          <p:nvPr>
            <p:ph idx="1"/>
          </p:nvPr>
        </p:nvPicPr>
        <p:blipFill rotWithShape="1">
          <a:blip r:embed="rId6"/>
          <a:srcRect l="-1" t="-3135" r="-4708" b="71963"/>
          <a:stretch/>
        </p:blipFill>
        <p:spPr>
          <a:xfrm>
            <a:off x="446026" y="3273475"/>
            <a:ext cx="3477926" cy="2869542"/>
          </a:xfrm>
          <a:prstGeom prst="rect">
            <a:avLst/>
          </a:prstGeom>
        </p:spPr>
      </p:pic>
      <p:pic>
        <p:nvPicPr>
          <p:cNvPr id="1026" name="Picture 2" descr="Hand Movement Images, Stock Photos &amp; Vectors | Shutterstock">
            <a:extLst>
              <a:ext uri="{FF2B5EF4-FFF2-40B4-BE49-F238E27FC236}">
                <a16:creationId xmlns:a16="http://schemas.microsoft.com/office/drawing/2014/main" id="{F94FF450-B865-4D72-9D17-B5EBDE5B238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3747" r="49545" b="68653"/>
          <a:stretch/>
        </p:blipFill>
        <p:spPr bwMode="auto">
          <a:xfrm rot="21362677">
            <a:off x="21444930" y="4280880"/>
            <a:ext cx="668430" cy="1561961"/>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a:extLst>
              <a:ext uri="{FF2B5EF4-FFF2-40B4-BE49-F238E27FC236}">
                <a16:creationId xmlns:a16="http://schemas.microsoft.com/office/drawing/2014/main" id="{966F7994-17E5-4E64-8E57-9CBD3BFBE9F7}"/>
              </a:ext>
            </a:extLst>
          </p:cNvPr>
          <p:cNvGrpSpPr/>
          <p:nvPr/>
        </p:nvGrpSpPr>
        <p:grpSpPr>
          <a:xfrm>
            <a:off x="4198710" y="7214449"/>
            <a:ext cx="386461" cy="766119"/>
            <a:chOff x="4189724" y="7223887"/>
            <a:chExt cx="386461" cy="766119"/>
          </a:xfrm>
        </p:grpSpPr>
        <p:sp>
          <p:nvSpPr>
            <p:cNvPr id="43" name="Freeform: Shape 42">
              <a:extLst>
                <a:ext uri="{FF2B5EF4-FFF2-40B4-BE49-F238E27FC236}">
                  <a16:creationId xmlns:a16="http://schemas.microsoft.com/office/drawing/2014/main" id="{E88AFEFE-0EB9-438B-8690-F958A17D09EC}"/>
                </a:ext>
              </a:extLst>
            </p:cNvPr>
            <p:cNvSpPr/>
            <p:nvPr/>
          </p:nvSpPr>
          <p:spPr>
            <a:xfrm>
              <a:off x="4238745" y="7223887"/>
              <a:ext cx="337440" cy="766119"/>
            </a:xfrm>
            <a:custGeom>
              <a:avLst/>
              <a:gdLst>
                <a:gd name="connsiteX0" fmla="*/ 218025 w 357782"/>
                <a:gd name="connsiteY0" fmla="*/ 539949 h 775557"/>
                <a:gd name="connsiteX1" fmla="*/ 223875 w 357782"/>
                <a:gd name="connsiteY1" fmla="*/ 542890 h 775557"/>
                <a:gd name="connsiteX2" fmla="*/ 223729 w 357782"/>
                <a:gd name="connsiteY2" fmla="*/ 543271 h 775557"/>
                <a:gd name="connsiteX3" fmla="*/ 231411 w 357782"/>
                <a:gd name="connsiteY3" fmla="*/ 0 h 775557"/>
                <a:gd name="connsiteX4" fmla="*/ 254271 w 357782"/>
                <a:gd name="connsiteY4" fmla="*/ 41484 h 775557"/>
                <a:gd name="connsiteX5" fmla="*/ 247576 w 357782"/>
                <a:gd name="connsiteY5" fmla="*/ 70818 h 775557"/>
                <a:gd name="connsiteX6" fmla="*/ 247422 w 357782"/>
                <a:gd name="connsiteY6" fmla="*/ 70933 h 775557"/>
                <a:gd name="connsiteX7" fmla="*/ 248612 w 357782"/>
                <a:gd name="connsiteY7" fmla="*/ 73484 h 775557"/>
                <a:gd name="connsiteX8" fmla="*/ 288054 w 357782"/>
                <a:gd name="connsiteY8" fmla="*/ 85344 h 775557"/>
                <a:gd name="connsiteX9" fmla="*/ 357782 w 357782"/>
                <a:gd name="connsiteY9" fmla="*/ 103880 h 775557"/>
                <a:gd name="connsiteX10" fmla="*/ 338682 w 357782"/>
                <a:gd name="connsiteY10" fmla="*/ 181573 h 775557"/>
                <a:gd name="connsiteX11" fmla="*/ 327458 w 357782"/>
                <a:gd name="connsiteY11" fmla="*/ 220365 h 775557"/>
                <a:gd name="connsiteX12" fmla="*/ 341053 w 357782"/>
                <a:gd name="connsiteY12" fmla="*/ 221800 h 775557"/>
                <a:gd name="connsiteX13" fmla="*/ 329513 w 357782"/>
                <a:gd name="connsiteY13" fmla="*/ 267739 h 775557"/>
                <a:gd name="connsiteX14" fmla="*/ 312694 w 357782"/>
                <a:gd name="connsiteY14" fmla="*/ 279162 h 775557"/>
                <a:gd name="connsiteX15" fmla="*/ 316193 w 357782"/>
                <a:gd name="connsiteY15" fmla="*/ 281115 h 775557"/>
                <a:gd name="connsiteX16" fmla="*/ 331711 w 357782"/>
                <a:gd name="connsiteY16" fmla="*/ 325866 h 775557"/>
                <a:gd name="connsiteX17" fmla="*/ 311864 w 357782"/>
                <a:gd name="connsiteY17" fmla="*/ 329742 h 775557"/>
                <a:gd name="connsiteX18" fmla="*/ 297393 w 357782"/>
                <a:gd name="connsiteY18" fmla="*/ 321668 h 775557"/>
                <a:gd name="connsiteX19" fmla="*/ 271041 w 357782"/>
                <a:gd name="connsiteY19" fmla="*/ 405044 h 775557"/>
                <a:gd name="connsiteX20" fmla="*/ 117682 w 357782"/>
                <a:gd name="connsiteY20" fmla="*/ 481516 h 775557"/>
                <a:gd name="connsiteX21" fmla="*/ 115456 w 357782"/>
                <a:gd name="connsiteY21" fmla="*/ 480220 h 775557"/>
                <a:gd name="connsiteX22" fmla="*/ 116133 w 357782"/>
                <a:gd name="connsiteY22" fmla="*/ 482289 h 775557"/>
                <a:gd name="connsiteX23" fmla="*/ 109690 w 357782"/>
                <a:gd name="connsiteY23" fmla="*/ 485502 h 775557"/>
                <a:gd name="connsiteX24" fmla="*/ 118660 w 357782"/>
                <a:gd name="connsiteY24" fmla="*/ 490010 h 775557"/>
                <a:gd name="connsiteX25" fmla="*/ 172831 w 357782"/>
                <a:gd name="connsiteY25" fmla="*/ 655548 h 775557"/>
                <a:gd name="connsiteX26" fmla="*/ 179077 w 357782"/>
                <a:gd name="connsiteY26" fmla="*/ 653504 h 775557"/>
                <a:gd name="connsiteX27" fmla="*/ 175077 w 357782"/>
                <a:gd name="connsiteY27" fmla="*/ 662581 h 775557"/>
                <a:gd name="connsiteX28" fmla="*/ 25034 w 357782"/>
                <a:gd name="connsiteY28" fmla="*/ 775557 h 775557"/>
                <a:gd name="connsiteX29" fmla="*/ 1174 w 357782"/>
                <a:gd name="connsiteY29" fmla="*/ 765215 h 775557"/>
                <a:gd name="connsiteX30" fmla="*/ 0 w 357782"/>
                <a:gd name="connsiteY30" fmla="*/ 762667 h 775557"/>
                <a:gd name="connsiteX31" fmla="*/ 11791 w 357782"/>
                <a:gd name="connsiteY31" fmla="*/ 763699 h 775557"/>
                <a:gd name="connsiteX32" fmla="*/ 2369 w 357782"/>
                <a:gd name="connsiteY32" fmla="*/ 563061 h 775557"/>
                <a:gd name="connsiteX33" fmla="*/ 70046 w 357782"/>
                <a:gd name="connsiteY33" fmla="*/ 193908 h 775557"/>
                <a:gd name="connsiteX34" fmla="*/ 194498 w 357782"/>
                <a:gd name="connsiteY34" fmla="*/ 9438 h 775557"/>
                <a:gd name="connsiteX35" fmla="*/ 215342 w 357782"/>
                <a:gd name="connsiteY35" fmla="*/ 12079 h 775557"/>
                <a:gd name="connsiteX0" fmla="*/ 218025 w 357782"/>
                <a:gd name="connsiteY0" fmla="*/ 539949 h 775557"/>
                <a:gd name="connsiteX1" fmla="*/ 223875 w 357782"/>
                <a:gd name="connsiteY1" fmla="*/ 542890 h 775557"/>
                <a:gd name="connsiteX2" fmla="*/ 223729 w 357782"/>
                <a:gd name="connsiteY2" fmla="*/ 543271 h 775557"/>
                <a:gd name="connsiteX3" fmla="*/ 218025 w 357782"/>
                <a:gd name="connsiteY3" fmla="*/ 539949 h 775557"/>
                <a:gd name="connsiteX4" fmla="*/ 231411 w 357782"/>
                <a:gd name="connsiteY4" fmla="*/ 0 h 775557"/>
                <a:gd name="connsiteX5" fmla="*/ 254271 w 357782"/>
                <a:gd name="connsiteY5" fmla="*/ 41484 h 775557"/>
                <a:gd name="connsiteX6" fmla="*/ 247576 w 357782"/>
                <a:gd name="connsiteY6" fmla="*/ 70818 h 775557"/>
                <a:gd name="connsiteX7" fmla="*/ 247422 w 357782"/>
                <a:gd name="connsiteY7" fmla="*/ 70933 h 775557"/>
                <a:gd name="connsiteX8" fmla="*/ 248612 w 357782"/>
                <a:gd name="connsiteY8" fmla="*/ 73484 h 775557"/>
                <a:gd name="connsiteX9" fmla="*/ 288054 w 357782"/>
                <a:gd name="connsiteY9" fmla="*/ 85344 h 775557"/>
                <a:gd name="connsiteX10" fmla="*/ 357782 w 357782"/>
                <a:gd name="connsiteY10" fmla="*/ 103880 h 775557"/>
                <a:gd name="connsiteX11" fmla="*/ 338682 w 357782"/>
                <a:gd name="connsiteY11" fmla="*/ 181573 h 775557"/>
                <a:gd name="connsiteX12" fmla="*/ 327458 w 357782"/>
                <a:gd name="connsiteY12" fmla="*/ 220365 h 775557"/>
                <a:gd name="connsiteX13" fmla="*/ 341053 w 357782"/>
                <a:gd name="connsiteY13" fmla="*/ 221800 h 775557"/>
                <a:gd name="connsiteX14" fmla="*/ 329513 w 357782"/>
                <a:gd name="connsiteY14" fmla="*/ 267739 h 775557"/>
                <a:gd name="connsiteX15" fmla="*/ 312694 w 357782"/>
                <a:gd name="connsiteY15" fmla="*/ 279162 h 775557"/>
                <a:gd name="connsiteX16" fmla="*/ 316193 w 357782"/>
                <a:gd name="connsiteY16" fmla="*/ 281115 h 775557"/>
                <a:gd name="connsiteX17" fmla="*/ 331711 w 357782"/>
                <a:gd name="connsiteY17" fmla="*/ 325866 h 775557"/>
                <a:gd name="connsiteX18" fmla="*/ 311864 w 357782"/>
                <a:gd name="connsiteY18" fmla="*/ 329742 h 775557"/>
                <a:gd name="connsiteX19" fmla="*/ 297393 w 357782"/>
                <a:gd name="connsiteY19" fmla="*/ 321668 h 775557"/>
                <a:gd name="connsiteX20" fmla="*/ 271041 w 357782"/>
                <a:gd name="connsiteY20" fmla="*/ 405044 h 775557"/>
                <a:gd name="connsiteX21" fmla="*/ 117682 w 357782"/>
                <a:gd name="connsiteY21" fmla="*/ 481516 h 775557"/>
                <a:gd name="connsiteX22" fmla="*/ 115456 w 357782"/>
                <a:gd name="connsiteY22" fmla="*/ 480220 h 775557"/>
                <a:gd name="connsiteX23" fmla="*/ 116133 w 357782"/>
                <a:gd name="connsiteY23" fmla="*/ 482289 h 775557"/>
                <a:gd name="connsiteX24" fmla="*/ 109690 w 357782"/>
                <a:gd name="connsiteY24" fmla="*/ 485502 h 775557"/>
                <a:gd name="connsiteX25" fmla="*/ 118660 w 357782"/>
                <a:gd name="connsiteY25" fmla="*/ 490010 h 775557"/>
                <a:gd name="connsiteX26" fmla="*/ 172831 w 357782"/>
                <a:gd name="connsiteY26" fmla="*/ 655548 h 775557"/>
                <a:gd name="connsiteX27" fmla="*/ 179077 w 357782"/>
                <a:gd name="connsiteY27" fmla="*/ 653504 h 775557"/>
                <a:gd name="connsiteX28" fmla="*/ 175077 w 357782"/>
                <a:gd name="connsiteY28" fmla="*/ 662581 h 775557"/>
                <a:gd name="connsiteX29" fmla="*/ 25034 w 357782"/>
                <a:gd name="connsiteY29" fmla="*/ 775557 h 775557"/>
                <a:gd name="connsiteX30" fmla="*/ 1174 w 357782"/>
                <a:gd name="connsiteY30" fmla="*/ 765215 h 775557"/>
                <a:gd name="connsiteX31" fmla="*/ 0 w 357782"/>
                <a:gd name="connsiteY31" fmla="*/ 762667 h 775557"/>
                <a:gd name="connsiteX32" fmla="*/ 11791 w 357782"/>
                <a:gd name="connsiteY32" fmla="*/ 763699 h 775557"/>
                <a:gd name="connsiteX33" fmla="*/ 2369 w 357782"/>
                <a:gd name="connsiteY33" fmla="*/ 563061 h 775557"/>
                <a:gd name="connsiteX34" fmla="*/ 70046 w 357782"/>
                <a:gd name="connsiteY34" fmla="*/ 193908 h 775557"/>
                <a:gd name="connsiteX35" fmla="*/ 194498 w 357782"/>
                <a:gd name="connsiteY35" fmla="*/ 9438 h 775557"/>
                <a:gd name="connsiteX36" fmla="*/ 215342 w 357782"/>
                <a:gd name="connsiteY36" fmla="*/ 12079 h 775557"/>
                <a:gd name="connsiteX37" fmla="*/ 231411 w 357782"/>
                <a:gd name="connsiteY37" fmla="*/ 0 h 775557"/>
                <a:gd name="connsiteX0" fmla="*/ 223729 w 357782"/>
                <a:gd name="connsiteY0" fmla="*/ 543271 h 775557"/>
                <a:gd name="connsiteX1" fmla="*/ 223875 w 357782"/>
                <a:gd name="connsiteY1" fmla="*/ 542890 h 775557"/>
                <a:gd name="connsiteX2" fmla="*/ 223729 w 357782"/>
                <a:gd name="connsiteY2" fmla="*/ 543271 h 775557"/>
                <a:gd name="connsiteX3" fmla="*/ 231411 w 357782"/>
                <a:gd name="connsiteY3" fmla="*/ 0 h 775557"/>
                <a:gd name="connsiteX4" fmla="*/ 254271 w 357782"/>
                <a:gd name="connsiteY4" fmla="*/ 41484 h 775557"/>
                <a:gd name="connsiteX5" fmla="*/ 247576 w 357782"/>
                <a:gd name="connsiteY5" fmla="*/ 70818 h 775557"/>
                <a:gd name="connsiteX6" fmla="*/ 247422 w 357782"/>
                <a:gd name="connsiteY6" fmla="*/ 70933 h 775557"/>
                <a:gd name="connsiteX7" fmla="*/ 248612 w 357782"/>
                <a:gd name="connsiteY7" fmla="*/ 73484 h 775557"/>
                <a:gd name="connsiteX8" fmla="*/ 288054 w 357782"/>
                <a:gd name="connsiteY8" fmla="*/ 85344 h 775557"/>
                <a:gd name="connsiteX9" fmla="*/ 357782 w 357782"/>
                <a:gd name="connsiteY9" fmla="*/ 103880 h 775557"/>
                <a:gd name="connsiteX10" fmla="*/ 338682 w 357782"/>
                <a:gd name="connsiteY10" fmla="*/ 181573 h 775557"/>
                <a:gd name="connsiteX11" fmla="*/ 327458 w 357782"/>
                <a:gd name="connsiteY11" fmla="*/ 220365 h 775557"/>
                <a:gd name="connsiteX12" fmla="*/ 341053 w 357782"/>
                <a:gd name="connsiteY12" fmla="*/ 221800 h 775557"/>
                <a:gd name="connsiteX13" fmla="*/ 329513 w 357782"/>
                <a:gd name="connsiteY13" fmla="*/ 267739 h 775557"/>
                <a:gd name="connsiteX14" fmla="*/ 312694 w 357782"/>
                <a:gd name="connsiteY14" fmla="*/ 279162 h 775557"/>
                <a:gd name="connsiteX15" fmla="*/ 316193 w 357782"/>
                <a:gd name="connsiteY15" fmla="*/ 281115 h 775557"/>
                <a:gd name="connsiteX16" fmla="*/ 331711 w 357782"/>
                <a:gd name="connsiteY16" fmla="*/ 325866 h 775557"/>
                <a:gd name="connsiteX17" fmla="*/ 311864 w 357782"/>
                <a:gd name="connsiteY17" fmla="*/ 329742 h 775557"/>
                <a:gd name="connsiteX18" fmla="*/ 297393 w 357782"/>
                <a:gd name="connsiteY18" fmla="*/ 321668 h 775557"/>
                <a:gd name="connsiteX19" fmla="*/ 271041 w 357782"/>
                <a:gd name="connsiteY19" fmla="*/ 405044 h 775557"/>
                <a:gd name="connsiteX20" fmla="*/ 117682 w 357782"/>
                <a:gd name="connsiteY20" fmla="*/ 481516 h 775557"/>
                <a:gd name="connsiteX21" fmla="*/ 115456 w 357782"/>
                <a:gd name="connsiteY21" fmla="*/ 480220 h 775557"/>
                <a:gd name="connsiteX22" fmla="*/ 116133 w 357782"/>
                <a:gd name="connsiteY22" fmla="*/ 482289 h 775557"/>
                <a:gd name="connsiteX23" fmla="*/ 109690 w 357782"/>
                <a:gd name="connsiteY23" fmla="*/ 485502 h 775557"/>
                <a:gd name="connsiteX24" fmla="*/ 118660 w 357782"/>
                <a:gd name="connsiteY24" fmla="*/ 490010 h 775557"/>
                <a:gd name="connsiteX25" fmla="*/ 172831 w 357782"/>
                <a:gd name="connsiteY25" fmla="*/ 655548 h 775557"/>
                <a:gd name="connsiteX26" fmla="*/ 179077 w 357782"/>
                <a:gd name="connsiteY26" fmla="*/ 653504 h 775557"/>
                <a:gd name="connsiteX27" fmla="*/ 175077 w 357782"/>
                <a:gd name="connsiteY27" fmla="*/ 662581 h 775557"/>
                <a:gd name="connsiteX28" fmla="*/ 25034 w 357782"/>
                <a:gd name="connsiteY28" fmla="*/ 775557 h 775557"/>
                <a:gd name="connsiteX29" fmla="*/ 1174 w 357782"/>
                <a:gd name="connsiteY29" fmla="*/ 765215 h 775557"/>
                <a:gd name="connsiteX30" fmla="*/ 0 w 357782"/>
                <a:gd name="connsiteY30" fmla="*/ 762667 h 775557"/>
                <a:gd name="connsiteX31" fmla="*/ 11791 w 357782"/>
                <a:gd name="connsiteY31" fmla="*/ 763699 h 775557"/>
                <a:gd name="connsiteX32" fmla="*/ 2369 w 357782"/>
                <a:gd name="connsiteY32" fmla="*/ 563061 h 775557"/>
                <a:gd name="connsiteX33" fmla="*/ 70046 w 357782"/>
                <a:gd name="connsiteY33" fmla="*/ 193908 h 775557"/>
                <a:gd name="connsiteX34" fmla="*/ 194498 w 357782"/>
                <a:gd name="connsiteY34" fmla="*/ 9438 h 775557"/>
                <a:gd name="connsiteX35" fmla="*/ 215342 w 357782"/>
                <a:gd name="connsiteY35" fmla="*/ 12079 h 775557"/>
                <a:gd name="connsiteX36" fmla="*/ 231411 w 357782"/>
                <a:gd name="connsiteY36" fmla="*/ 0 h 775557"/>
                <a:gd name="connsiteX0" fmla="*/ 223729 w 357782"/>
                <a:gd name="connsiteY0" fmla="*/ 543271 h 775557"/>
                <a:gd name="connsiteX1" fmla="*/ 223875 w 357782"/>
                <a:gd name="connsiteY1" fmla="*/ 542890 h 775557"/>
                <a:gd name="connsiteX2" fmla="*/ 223729 w 357782"/>
                <a:gd name="connsiteY2" fmla="*/ 543271 h 775557"/>
                <a:gd name="connsiteX3" fmla="*/ 231411 w 357782"/>
                <a:gd name="connsiteY3" fmla="*/ 0 h 775557"/>
                <a:gd name="connsiteX4" fmla="*/ 254271 w 357782"/>
                <a:gd name="connsiteY4" fmla="*/ 41484 h 775557"/>
                <a:gd name="connsiteX5" fmla="*/ 247576 w 357782"/>
                <a:gd name="connsiteY5" fmla="*/ 70818 h 775557"/>
                <a:gd name="connsiteX6" fmla="*/ 247422 w 357782"/>
                <a:gd name="connsiteY6" fmla="*/ 70933 h 775557"/>
                <a:gd name="connsiteX7" fmla="*/ 248612 w 357782"/>
                <a:gd name="connsiteY7" fmla="*/ 73484 h 775557"/>
                <a:gd name="connsiteX8" fmla="*/ 288054 w 357782"/>
                <a:gd name="connsiteY8" fmla="*/ 85344 h 775557"/>
                <a:gd name="connsiteX9" fmla="*/ 357782 w 357782"/>
                <a:gd name="connsiteY9" fmla="*/ 103880 h 775557"/>
                <a:gd name="connsiteX10" fmla="*/ 338682 w 357782"/>
                <a:gd name="connsiteY10" fmla="*/ 181573 h 775557"/>
                <a:gd name="connsiteX11" fmla="*/ 327458 w 357782"/>
                <a:gd name="connsiteY11" fmla="*/ 220365 h 775557"/>
                <a:gd name="connsiteX12" fmla="*/ 341053 w 357782"/>
                <a:gd name="connsiteY12" fmla="*/ 221800 h 775557"/>
                <a:gd name="connsiteX13" fmla="*/ 329513 w 357782"/>
                <a:gd name="connsiteY13" fmla="*/ 267739 h 775557"/>
                <a:gd name="connsiteX14" fmla="*/ 312694 w 357782"/>
                <a:gd name="connsiteY14" fmla="*/ 279162 h 775557"/>
                <a:gd name="connsiteX15" fmla="*/ 316193 w 357782"/>
                <a:gd name="connsiteY15" fmla="*/ 281115 h 775557"/>
                <a:gd name="connsiteX16" fmla="*/ 331711 w 357782"/>
                <a:gd name="connsiteY16" fmla="*/ 325866 h 775557"/>
                <a:gd name="connsiteX17" fmla="*/ 311864 w 357782"/>
                <a:gd name="connsiteY17" fmla="*/ 329742 h 775557"/>
                <a:gd name="connsiteX18" fmla="*/ 297393 w 357782"/>
                <a:gd name="connsiteY18" fmla="*/ 321668 h 775557"/>
                <a:gd name="connsiteX19" fmla="*/ 271041 w 357782"/>
                <a:gd name="connsiteY19" fmla="*/ 405044 h 775557"/>
                <a:gd name="connsiteX20" fmla="*/ 117682 w 357782"/>
                <a:gd name="connsiteY20" fmla="*/ 481516 h 775557"/>
                <a:gd name="connsiteX21" fmla="*/ 115456 w 357782"/>
                <a:gd name="connsiteY21" fmla="*/ 480220 h 775557"/>
                <a:gd name="connsiteX22" fmla="*/ 116133 w 357782"/>
                <a:gd name="connsiteY22" fmla="*/ 482289 h 775557"/>
                <a:gd name="connsiteX23" fmla="*/ 109690 w 357782"/>
                <a:gd name="connsiteY23" fmla="*/ 485502 h 775557"/>
                <a:gd name="connsiteX24" fmla="*/ 118660 w 357782"/>
                <a:gd name="connsiteY24" fmla="*/ 490010 h 775557"/>
                <a:gd name="connsiteX25" fmla="*/ 172831 w 357782"/>
                <a:gd name="connsiteY25" fmla="*/ 655548 h 775557"/>
                <a:gd name="connsiteX26" fmla="*/ 179077 w 357782"/>
                <a:gd name="connsiteY26" fmla="*/ 653504 h 775557"/>
                <a:gd name="connsiteX27" fmla="*/ 175077 w 357782"/>
                <a:gd name="connsiteY27" fmla="*/ 662581 h 775557"/>
                <a:gd name="connsiteX28" fmla="*/ 25034 w 357782"/>
                <a:gd name="connsiteY28" fmla="*/ 775557 h 775557"/>
                <a:gd name="connsiteX29" fmla="*/ 1174 w 357782"/>
                <a:gd name="connsiteY29" fmla="*/ 765215 h 775557"/>
                <a:gd name="connsiteX30" fmla="*/ 0 w 357782"/>
                <a:gd name="connsiteY30" fmla="*/ 762667 h 775557"/>
                <a:gd name="connsiteX31" fmla="*/ 11791 w 357782"/>
                <a:gd name="connsiteY31" fmla="*/ 763699 h 775557"/>
                <a:gd name="connsiteX32" fmla="*/ 2369 w 357782"/>
                <a:gd name="connsiteY32" fmla="*/ 563061 h 775557"/>
                <a:gd name="connsiteX33" fmla="*/ 70046 w 357782"/>
                <a:gd name="connsiteY33" fmla="*/ 193908 h 775557"/>
                <a:gd name="connsiteX34" fmla="*/ 194498 w 357782"/>
                <a:gd name="connsiteY34" fmla="*/ 9438 h 775557"/>
                <a:gd name="connsiteX35" fmla="*/ 215342 w 357782"/>
                <a:gd name="connsiteY35" fmla="*/ 12079 h 775557"/>
                <a:gd name="connsiteX36" fmla="*/ 231411 w 357782"/>
                <a:gd name="connsiteY36" fmla="*/ 0 h 775557"/>
                <a:gd name="connsiteX0" fmla="*/ 231411 w 357782"/>
                <a:gd name="connsiteY0" fmla="*/ 0 h 775557"/>
                <a:gd name="connsiteX1" fmla="*/ 254271 w 357782"/>
                <a:gd name="connsiteY1" fmla="*/ 41484 h 775557"/>
                <a:gd name="connsiteX2" fmla="*/ 247576 w 357782"/>
                <a:gd name="connsiteY2" fmla="*/ 70818 h 775557"/>
                <a:gd name="connsiteX3" fmla="*/ 247422 w 357782"/>
                <a:gd name="connsiteY3" fmla="*/ 70933 h 775557"/>
                <a:gd name="connsiteX4" fmla="*/ 248612 w 357782"/>
                <a:gd name="connsiteY4" fmla="*/ 73484 h 775557"/>
                <a:gd name="connsiteX5" fmla="*/ 288054 w 357782"/>
                <a:gd name="connsiteY5" fmla="*/ 85344 h 775557"/>
                <a:gd name="connsiteX6" fmla="*/ 357782 w 357782"/>
                <a:gd name="connsiteY6" fmla="*/ 103880 h 775557"/>
                <a:gd name="connsiteX7" fmla="*/ 338682 w 357782"/>
                <a:gd name="connsiteY7" fmla="*/ 181573 h 775557"/>
                <a:gd name="connsiteX8" fmla="*/ 327458 w 357782"/>
                <a:gd name="connsiteY8" fmla="*/ 220365 h 775557"/>
                <a:gd name="connsiteX9" fmla="*/ 341053 w 357782"/>
                <a:gd name="connsiteY9" fmla="*/ 221800 h 775557"/>
                <a:gd name="connsiteX10" fmla="*/ 329513 w 357782"/>
                <a:gd name="connsiteY10" fmla="*/ 267739 h 775557"/>
                <a:gd name="connsiteX11" fmla="*/ 312694 w 357782"/>
                <a:gd name="connsiteY11" fmla="*/ 279162 h 775557"/>
                <a:gd name="connsiteX12" fmla="*/ 316193 w 357782"/>
                <a:gd name="connsiteY12" fmla="*/ 281115 h 775557"/>
                <a:gd name="connsiteX13" fmla="*/ 331711 w 357782"/>
                <a:gd name="connsiteY13" fmla="*/ 325866 h 775557"/>
                <a:gd name="connsiteX14" fmla="*/ 311864 w 357782"/>
                <a:gd name="connsiteY14" fmla="*/ 329742 h 775557"/>
                <a:gd name="connsiteX15" fmla="*/ 297393 w 357782"/>
                <a:gd name="connsiteY15" fmla="*/ 321668 h 775557"/>
                <a:gd name="connsiteX16" fmla="*/ 271041 w 357782"/>
                <a:gd name="connsiteY16" fmla="*/ 405044 h 775557"/>
                <a:gd name="connsiteX17" fmla="*/ 117682 w 357782"/>
                <a:gd name="connsiteY17" fmla="*/ 481516 h 775557"/>
                <a:gd name="connsiteX18" fmla="*/ 115456 w 357782"/>
                <a:gd name="connsiteY18" fmla="*/ 480220 h 775557"/>
                <a:gd name="connsiteX19" fmla="*/ 116133 w 357782"/>
                <a:gd name="connsiteY19" fmla="*/ 482289 h 775557"/>
                <a:gd name="connsiteX20" fmla="*/ 109690 w 357782"/>
                <a:gd name="connsiteY20" fmla="*/ 485502 h 775557"/>
                <a:gd name="connsiteX21" fmla="*/ 118660 w 357782"/>
                <a:gd name="connsiteY21" fmla="*/ 490010 h 775557"/>
                <a:gd name="connsiteX22" fmla="*/ 172831 w 357782"/>
                <a:gd name="connsiteY22" fmla="*/ 655548 h 775557"/>
                <a:gd name="connsiteX23" fmla="*/ 179077 w 357782"/>
                <a:gd name="connsiteY23" fmla="*/ 653504 h 775557"/>
                <a:gd name="connsiteX24" fmla="*/ 175077 w 357782"/>
                <a:gd name="connsiteY24" fmla="*/ 662581 h 775557"/>
                <a:gd name="connsiteX25" fmla="*/ 25034 w 357782"/>
                <a:gd name="connsiteY25" fmla="*/ 775557 h 775557"/>
                <a:gd name="connsiteX26" fmla="*/ 1174 w 357782"/>
                <a:gd name="connsiteY26" fmla="*/ 765215 h 775557"/>
                <a:gd name="connsiteX27" fmla="*/ 0 w 357782"/>
                <a:gd name="connsiteY27" fmla="*/ 762667 h 775557"/>
                <a:gd name="connsiteX28" fmla="*/ 11791 w 357782"/>
                <a:gd name="connsiteY28" fmla="*/ 763699 h 775557"/>
                <a:gd name="connsiteX29" fmla="*/ 2369 w 357782"/>
                <a:gd name="connsiteY29" fmla="*/ 563061 h 775557"/>
                <a:gd name="connsiteX30" fmla="*/ 70046 w 357782"/>
                <a:gd name="connsiteY30" fmla="*/ 193908 h 775557"/>
                <a:gd name="connsiteX31" fmla="*/ 194498 w 357782"/>
                <a:gd name="connsiteY31" fmla="*/ 9438 h 775557"/>
                <a:gd name="connsiteX32" fmla="*/ 215342 w 357782"/>
                <a:gd name="connsiteY32" fmla="*/ 12079 h 775557"/>
                <a:gd name="connsiteX33" fmla="*/ 231411 w 357782"/>
                <a:gd name="connsiteY33" fmla="*/ 0 h 775557"/>
                <a:gd name="connsiteX0" fmla="*/ 231411 w 357782"/>
                <a:gd name="connsiteY0" fmla="*/ 0 h 775557"/>
                <a:gd name="connsiteX1" fmla="*/ 254271 w 357782"/>
                <a:gd name="connsiteY1" fmla="*/ 41484 h 775557"/>
                <a:gd name="connsiteX2" fmla="*/ 247576 w 357782"/>
                <a:gd name="connsiteY2" fmla="*/ 70818 h 775557"/>
                <a:gd name="connsiteX3" fmla="*/ 247422 w 357782"/>
                <a:gd name="connsiteY3" fmla="*/ 70933 h 775557"/>
                <a:gd name="connsiteX4" fmla="*/ 248612 w 357782"/>
                <a:gd name="connsiteY4" fmla="*/ 73484 h 775557"/>
                <a:gd name="connsiteX5" fmla="*/ 288054 w 357782"/>
                <a:gd name="connsiteY5" fmla="*/ 85344 h 775557"/>
                <a:gd name="connsiteX6" fmla="*/ 357782 w 357782"/>
                <a:gd name="connsiteY6" fmla="*/ 103880 h 775557"/>
                <a:gd name="connsiteX7" fmla="*/ 338682 w 357782"/>
                <a:gd name="connsiteY7" fmla="*/ 181573 h 775557"/>
                <a:gd name="connsiteX8" fmla="*/ 327458 w 357782"/>
                <a:gd name="connsiteY8" fmla="*/ 220365 h 775557"/>
                <a:gd name="connsiteX9" fmla="*/ 341053 w 357782"/>
                <a:gd name="connsiteY9" fmla="*/ 221800 h 775557"/>
                <a:gd name="connsiteX10" fmla="*/ 329513 w 357782"/>
                <a:gd name="connsiteY10" fmla="*/ 267739 h 775557"/>
                <a:gd name="connsiteX11" fmla="*/ 312694 w 357782"/>
                <a:gd name="connsiteY11" fmla="*/ 279162 h 775557"/>
                <a:gd name="connsiteX12" fmla="*/ 316193 w 357782"/>
                <a:gd name="connsiteY12" fmla="*/ 281115 h 775557"/>
                <a:gd name="connsiteX13" fmla="*/ 331711 w 357782"/>
                <a:gd name="connsiteY13" fmla="*/ 325866 h 775557"/>
                <a:gd name="connsiteX14" fmla="*/ 311864 w 357782"/>
                <a:gd name="connsiteY14" fmla="*/ 329742 h 775557"/>
                <a:gd name="connsiteX15" fmla="*/ 297393 w 357782"/>
                <a:gd name="connsiteY15" fmla="*/ 321668 h 775557"/>
                <a:gd name="connsiteX16" fmla="*/ 276337 w 357782"/>
                <a:gd name="connsiteY16" fmla="*/ 364443 h 775557"/>
                <a:gd name="connsiteX17" fmla="*/ 117682 w 357782"/>
                <a:gd name="connsiteY17" fmla="*/ 481516 h 775557"/>
                <a:gd name="connsiteX18" fmla="*/ 115456 w 357782"/>
                <a:gd name="connsiteY18" fmla="*/ 480220 h 775557"/>
                <a:gd name="connsiteX19" fmla="*/ 116133 w 357782"/>
                <a:gd name="connsiteY19" fmla="*/ 482289 h 775557"/>
                <a:gd name="connsiteX20" fmla="*/ 109690 w 357782"/>
                <a:gd name="connsiteY20" fmla="*/ 485502 h 775557"/>
                <a:gd name="connsiteX21" fmla="*/ 118660 w 357782"/>
                <a:gd name="connsiteY21" fmla="*/ 490010 h 775557"/>
                <a:gd name="connsiteX22" fmla="*/ 172831 w 357782"/>
                <a:gd name="connsiteY22" fmla="*/ 655548 h 775557"/>
                <a:gd name="connsiteX23" fmla="*/ 179077 w 357782"/>
                <a:gd name="connsiteY23" fmla="*/ 653504 h 775557"/>
                <a:gd name="connsiteX24" fmla="*/ 175077 w 357782"/>
                <a:gd name="connsiteY24" fmla="*/ 662581 h 775557"/>
                <a:gd name="connsiteX25" fmla="*/ 25034 w 357782"/>
                <a:gd name="connsiteY25" fmla="*/ 775557 h 775557"/>
                <a:gd name="connsiteX26" fmla="*/ 1174 w 357782"/>
                <a:gd name="connsiteY26" fmla="*/ 765215 h 775557"/>
                <a:gd name="connsiteX27" fmla="*/ 0 w 357782"/>
                <a:gd name="connsiteY27" fmla="*/ 762667 h 775557"/>
                <a:gd name="connsiteX28" fmla="*/ 11791 w 357782"/>
                <a:gd name="connsiteY28" fmla="*/ 763699 h 775557"/>
                <a:gd name="connsiteX29" fmla="*/ 2369 w 357782"/>
                <a:gd name="connsiteY29" fmla="*/ 563061 h 775557"/>
                <a:gd name="connsiteX30" fmla="*/ 70046 w 357782"/>
                <a:gd name="connsiteY30" fmla="*/ 193908 h 775557"/>
                <a:gd name="connsiteX31" fmla="*/ 194498 w 357782"/>
                <a:gd name="connsiteY31" fmla="*/ 9438 h 775557"/>
                <a:gd name="connsiteX32" fmla="*/ 215342 w 357782"/>
                <a:gd name="connsiteY32" fmla="*/ 12079 h 775557"/>
                <a:gd name="connsiteX33" fmla="*/ 231411 w 357782"/>
                <a:gd name="connsiteY33" fmla="*/ 0 h 775557"/>
                <a:gd name="connsiteX0" fmla="*/ 231411 w 357782"/>
                <a:gd name="connsiteY0" fmla="*/ 0 h 775557"/>
                <a:gd name="connsiteX1" fmla="*/ 254271 w 357782"/>
                <a:gd name="connsiteY1" fmla="*/ 41484 h 775557"/>
                <a:gd name="connsiteX2" fmla="*/ 247576 w 357782"/>
                <a:gd name="connsiteY2" fmla="*/ 70818 h 775557"/>
                <a:gd name="connsiteX3" fmla="*/ 247422 w 357782"/>
                <a:gd name="connsiteY3" fmla="*/ 70933 h 775557"/>
                <a:gd name="connsiteX4" fmla="*/ 248612 w 357782"/>
                <a:gd name="connsiteY4" fmla="*/ 73484 h 775557"/>
                <a:gd name="connsiteX5" fmla="*/ 288054 w 357782"/>
                <a:gd name="connsiteY5" fmla="*/ 85344 h 775557"/>
                <a:gd name="connsiteX6" fmla="*/ 357782 w 357782"/>
                <a:gd name="connsiteY6" fmla="*/ 103880 h 775557"/>
                <a:gd name="connsiteX7" fmla="*/ 338682 w 357782"/>
                <a:gd name="connsiteY7" fmla="*/ 181573 h 775557"/>
                <a:gd name="connsiteX8" fmla="*/ 327458 w 357782"/>
                <a:gd name="connsiteY8" fmla="*/ 220365 h 775557"/>
                <a:gd name="connsiteX9" fmla="*/ 341053 w 357782"/>
                <a:gd name="connsiteY9" fmla="*/ 221800 h 775557"/>
                <a:gd name="connsiteX10" fmla="*/ 329513 w 357782"/>
                <a:gd name="connsiteY10" fmla="*/ 267739 h 775557"/>
                <a:gd name="connsiteX11" fmla="*/ 312694 w 357782"/>
                <a:gd name="connsiteY11" fmla="*/ 279162 h 775557"/>
                <a:gd name="connsiteX12" fmla="*/ 316193 w 357782"/>
                <a:gd name="connsiteY12" fmla="*/ 281115 h 775557"/>
                <a:gd name="connsiteX13" fmla="*/ 331711 w 357782"/>
                <a:gd name="connsiteY13" fmla="*/ 325866 h 775557"/>
                <a:gd name="connsiteX14" fmla="*/ 311864 w 357782"/>
                <a:gd name="connsiteY14" fmla="*/ 329742 h 775557"/>
                <a:gd name="connsiteX15" fmla="*/ 297393 w 357782"/>
                <a:gd name="connsiteY15" fmla="*/ 321668 h 775557"/>
                <a:gd name="connsiteX16" fmla="*/ 276337 w 357782"/>
                <a:gd name="connsiteY16" fmla="*/ 364443 h 775557"/>
                <a:gd name="connsiteX17" fmla="*/ 117682 w 357782"/>
                <a:gd name="connsiteY17" fmla="*/ 481516 h 775557"/>
                <a:gd name="connsiteX18" fmla="*/ 115456 w 357782"/>
                <a:gd name="connsiteY18" fmla="*/ 480220 h 775557"/>
                <a:gd name="connsiteX19" fmla="*/ 116133 w 357782"/>
                <a:gd name="connsiteY19" fmla="*/ 482289 h 775557"/>
                <a:gd name="connsiteX20" fmla="*/ 109690 w 357782"/>
                <a:gd name="connsiteY20" fmla="*/ 485502 h 775557"/>
                <a:gd name="connsiteX21" fmla="*/ 118660 w 357782"/>
                <a:gd name="connsiteY21" fmla="*/ 490010 h 775557"/>
                <a:gd name="connsiteX22" fmla="*/ 172831 w 357782"/>
                <a:gd name="connsiteY22" fmla="*/ 655548 h 775557"/>
                <a:gd name="connsiteX23" fmla="*/ 179077 w 357782"/>
                <a:gd name="connsiteY23" fmla="*/ 653504 h 775557"/>
                <a:gd name="connsiteX24" fmla="*/ 175077 w 357782"/>
                <a:gd name="connsiteY24" fmla="*/ 662581 h 775557"/>
                <a:gd name="connsiteX25" fmla="*/ 25034 w 357782"/>
                <a:gd name="connsiteY25" fmla="*/ 775557 h 775557"/>
                <a:gd name="connsiteX26" fmla="*/ 1174 w 357782"/>
                <a:gd name="connsiteY26" fmla="*/ 765215 h 775557"/>
                <a:gd name="connsiteX27" fmla="*/ 0 w 357782"/>
                <a:gd name="connsiteY27" fmla="*/ 762667 h 775557"/>
                <a:gd name="connsiteX28" fmla="*/ 11791 w 357782"/>
                <a:gd name="connsiteY28" fmla="*/ 763699 h 775557"/>
                <a:gd name="connsiteX29" fmla="*/ 2369 w 357782"/>
                <a:gd name="connsiteY29" fmla="*/ 563061 h 775557"/>
                <a:gd name="connsiteX30" fmla="*/ 70046 w 357782"/>
                <a:gd name="connsiteY30" fmla="*/ 193908 h 775557"/>
                <a:gd name="connsiteX31" fmla="*/ 194498 w 357782"/>
                <a:gd name="connsiteY31" fmla="*/ 9438 h 775557"/>
                <a:gd name="connsiteX32" fmla="*/ 215342 w 357782"/>
                <a:gd name="connsiteY32" fmla="*/ 12079 h 775557"/>
                <a:gd name="connsiteX33" fmla="*/ 231411 w 357782"/>
                <a:gd name="connsiteY33" fmla="*/ 0 h 775557"/>
                <a:gd name="connsiteX0" fmla="*/ 231411 w 357782"/>
                <a:gd name="connsiteY0" fmla="*/ 0 h 775557"/>
                <a:gd name="connsiteX1" fmla="*/ 254271 w 357782"/>
                <a:gd name="connsiteY1" fmla="*/ 41484 h 775557"/>
                <a:gd name="connsiteX2" fmla="*/ 247576 w 357782"/>
                <a:gd name="connsiteY2" fmla="*/ 70818 h 775557"/>
                <a:gd name="connsiteX3" fmla="*/ 247422 w 357782"/>
                <a:gd name="connsiteY3" fmla="*/ 70933 h 775557"/>
                <a:gd name="connsiteX4" fmla="*/ 248612 w 357782"/>
                <a:gd name="connsiteY4" fmla="*/ 73484 h 775557"/>
                <a:gd name="connsiteX5" fmla="*/ 288054 w 357782"/>
                <a:gd name="connsiteY5" fmla="*/ 85344 h 775557"/>
                <a:gd name="connsiteX6" fmla="*/ 357782 w 357782"/>
                <a:gd name="connsiteY6" fmla="*/ 103880 h 775557"/>
                <a:gd name="connsiteX7" fmla="*/ 338682 w 357782"/>
                <a:gd name="connsiteY7" fmla="*/ 181573 h 775557"/>
                <a:gd name="connsiteX8" fmla="*/ 327458 w 357782"/>
                <a:gd name="connsiteY8" fmla="*/ 220365 h 775557"/>
                <a:gd name="connsiteX9" fmla="*/ 341053 w 357782"/>
                <a:gd name="connsiteY9" fmla="*/ 221800 h 775557"/>
                <a:gd name="connsiteX10" fmla="*/ 329513 w 357782"/>
                <a:gd name="connsiteY10" fmla="*/ 267739 h 775557"/>
                <a:gd name="connsiteX11" fmla="*/ 312694 w 357782"/>
                <a:gd name="connsiteY11" fmla="*/ 279162 h 775557"/>
                <a:gd name="connsiteX12" fmla="*/ 316193 w 357782"/>
                <a:gd name="connsiteY12" fmla="*/ 281115 h 775557"/>
                <a:gd name="connsiteX13" fmla="*/ 331711 w 357782"/>
                <a:gd name="connsiteY13" fmla="*/ 325866 h 775557"/>
                <a:gd name="connsiteX14" fmla="*/ 311864 w 357782"/>
                <a:gd name="connsiteY14" fmla="*/ 329742 h 775557"/>
                <a:gd name="connsiteX15" fmla="*/ 297393 w 357782"/>
                <a:gd name="connsiteY15" fmla="*/ 321668 h 775557"/>
                <a:gd name="connsiteX16" fmla="*/ 263980 w 357782"/>
                <a:gd name="connsiteY16" fmla="*/ 355617 h 775557"/>
                <a:gd name="connsiteX17" fmla="*/ 117682 w 357782"/>
                <a:gd name="connsiteY17" fmla="*/ 481516 h 775557"/>
                <a:gd name="connsiteX18" fmla="*/ 115456 w 357782"/>
                <a:gd name="connsiteY18" fmla="*/ 480220 h 775557"/>
                <a:gd name="connsiteX19" fmla="*/ 116133 w 357782"/>
                <a:gd name="connsiteY19" fmla="*/ 482289 h 775557"/>
                <a:gd name="connsiteX20" fmla="*/ 109690 w 357782"/>
                <a:gd name="connsiteY20" fmla="*/ 485502 h 775557"/>
                <a:gd name="connsiteX21" fmla="*/ 118660 w 357782"/>
                <a:gd name="connsiteY21" fmla="*/ 490010 h 775557"/>
                <a:gd name="connsiteX22" fmla="*/ 172831 w 357782"/>
                <a:gd name="connsiteY22" fmla="*/ 655548 h 775557"/>
                <a:gd name="connsiteX23" fmla="*/ 179077 w 357782"/>
                <a:gd name="connsiteY23" fmla="*/ 653504 h 775557"/>
                <a:gd name="connsiteX24" fmla="*/ 175077 w 357782"/>
                <a:gd name="connsiteY24" fmla="*/ 662581 h 775557"/>
                <a:gd name="connsiteX25" fmla="*/ 25034 w 357782"/>
                <a:gd name="connsiteY25" fmla="*/ 775557 h 775557"/>
                <a:gd name="connsiteX26" fmla="*/ 1174 w 357782"/>
                <a:gd name="connsiteY26" fmla="*/ 765215 h 775557"/>
                <a:gd name="connsiteX27" fmla="*/ 0 w 357782"/>
                <a:gd name="connsiteY27" fmla="*/ 762667 h 775557"/>
                <a:gd name="connsiteX28" fmla="*/ 11791 w 357782"/>
                <a:gd name="connsiteY28" fmla="*/ 763699 h 775557"/>
                <a:gd name="connsiteX29" fmla="*/ 2369 w 357782"/>
                <a:gd name="connsiteY29" fmla="*/ 563061 h 775557"/>
                <a:gd name="connsiteX30" fmla="*/ 70046 w 357782"/>
                <a:gd name="connsiteY30" fmla="*/ 193908 h 775557"/>
                <a:gd name="connsiteX31" fmla="*/ 194498 w 357782"/>
                <a:gd name="connsiteY31" fmla="*/ 9438 h 775557"/>
                <a:gd name="connsiteX32" fmla="*/ 215342 w 357782"/>
                <a:gd name="connsiteY32" fmla="*/ 12079 h 775557"/>
                <a:gd name="connsiteX33" fmla="*/ 231411 w 357782"/>
                <a:gd name="connsiteY33" fmla="*/ 0 h 775557"/>
                <a:gd name="connsiteX0" fmla="*/ 231411 w 357782"/>
                <a:gd name="connsiteY0" fmla="*/ 0 h 775557"/>
                <a:gd name="connsiteX1" fmla="*/ 254271 w 357782"/>
                <a:gd name="connsiteY1" fmla="*/ 41484 h 775557"/>
                <a:gd name="connsiteX2" fmla="*/ 247576 w 357782"/>
                <a:gd name="connsiteY2" fmla="*/ 70818 h 775557"/>
                <a:gd name="connsiteX3" fmla="*/ 247422 w 357782"/>
                <a:gd name="connsiteY3" fmla="*/ 70933 h 775557"/>
                <a:gd name="connsiteX4" fmla="*/ 248612 w 357782"/>
                <a:gd name="connsiteY4" fmla="*/ 73484 h 775557"/>
                <a:gd name="connsiteX5" fmla="*/ 288054 w 357782"/>
                <a:gd name="connsiteY5" fmla="*/ 85344 h 775557"/>
                <a:gd name="connsiteX6" fmla="*/ 357782 w 357782"/>
                <a:gd name="connsiteY6" fmla="*/ 103880 h 775557"/>
                <a:gd name="connsiteX7" fmla="*/ 338682 w 357782"/>
                <a:gd name="connsiteY7" fmla="*/ 181573 h 775557"/>
                <a:gd name="connsiteX8" fmla="*/ 327458 w 357782"/>
                <a:gd name="connsiteY8" fmla="*/ 220365 h 775557"/>
                <a:gd name="connsiteX9" fmla="*/ 341053 w 357782"/>
                <a:gd name="connsiteY9" fmla="*/ 221800 h 775557"/>
                <a:gd name="connsiteX10" fmla="*/ 329513 w 357782"/>
                <a:gd name="connsiteY10" fmla="*/ 267739 h 775557"/>
                <a:gd name="connsiteX11" fmla="*/ 312694 w 357782"/>
                <a:gd name="connsiteY11" fmla="*/ 279162 h 775557"/>
                <a:gd name="connsiteX12" fmla="*/ 316193 w 357782"/>
                <a:gd name="connsiteY12" fmla="*/ 281115 h 775557"/>
                <a:gd name="connsiteX13" fmla="*/ 331711 w 357782"/>
                <a:gd name="connsiteY13" fmla="*/ 325866 h 775557"/>
                <a:gd name="connsiteX14" fmla="*/ 311864 w 357782"/>
                <a:gd name="connsiteY14" fmla="*/ 329742 h 775557"/>
                <a:gd name="connsiteX15" fmla="*/ 297393 w 357782"/>
                <a:gd name="connsiteY15" fmla="*/ 321668 h 775557"/>
                <a:gd name="connsiteX16" fmla="*/ 263980 w 357782"/>
                <a:gd name="connsiteY16" fmla="*/ 355617 h 775557"/>
                <a:gd name="connsiteX17" fmla="*/ 117682 w 357782"/>
                <a:gd name="connsiteY17" fmla="*/ 481516 h 775557"/>
                <a:gd name="connsiteX18" fmla="*/ 115456 w 357782"/>
                <a:gd name="connsiteY18" fmla="*/ 480220 h 775557"/>
                <a:gd name="connsiteX19" fmla="*/ 116133 w 357782"/>
                <a:gd name="connsiteY19" fmla="*/ 482289 h 775557"/>
                <a:gd name="connsiteX20" fmla="*/ 109690 w 357782"/>
                <a:gd name="connsiteY20" fmla="*/ 485502 h 775557"/>
                <a:gd name="connsiteX21" fmla="*/ 118660 w 357782"/>
                <a:gd name="connsiteY21" fmla="*/ 490010 h 775557"/>
                <a:gd name="connsiteX22" fmla="*/ 172831 w 357782"/>
                <a:gd name="connsiteY22" fmla="*/ 655548 h 775557"/>
                <a:gd name="connsiteX23" fmla="*/ 179077 w 357782"/>
                <a:gd name="connsiteY23" fmla="*/ 653504 h 775557"/>
                <a:gd name="connsiteX24" fmla="*/ 175077 w 357782"/>
                <a:gd name="connsiteY24" fmla="*/ 662581 h 775557"/>
                <a:gd name="connsiteX25" fmla="*/ 25034 w 357782"/>
                <a:gd name="connsiteY25" fmla="*/ 775557 h 775557"/>
                <a:gd name="connsiteX26" fmla="*/ 1174 w 357782"/>
                <a:gd name="connsiteY26" fmla="*/ 765215 h 775557"/>
                <a:gd name="connsiteX27" fmla="*/ 0 w 357782"/>
                <a:gd name="connsiteY27" fmla="*/ 762667 h 775557"/>
                <a:gd name="connsiteX28" fmla="*/ 11791 w 357782"/>
                <a:gd name="connsiteY28" fmla="*/ 763699 h 775557"/>
                <a:gd name="connsiteX29" fmla="*/ 2369 w 357782"/>
                <a:gd name="connsiteY29" fmla="*/ 563061 h 775557"/>
                <a:gd name="connsiteX30" fmla="*/ 70046 w 357782"/>
                <a:gd name="connsiteY30" fmla="*/ 193908 h 775557"/>
                <a:gd name="connsiteX31" fmla="*/ 194498 w 357782"/>
                <a:gd name="connsiteY31" fmla="*/ 9438 h 775557"/>
                <a:gd name="connsiteX32" fmla="*/ 215342 w 357782"/>
                <a:gd name="connsiteY32" fmla="*/ 12079 h 775557"/>
                <a:gd name="connsiteX33" fmla="*/ 231411 w 357782"/>
                <a:gd name="connsiteY33" fmla="*/ 0 h 775557"/>
                <a:gd name="connsiteX0" fmla="*/ 231411 w 357782"/>
                <a:gd name="connsiteY0" fmla="*/ 0 h 775557"/>
                <a:gd name="connsiteX1" fmla="*/ 254271 w 357782"/>
                <a:gd name="connsiteY1" fmla="*/ 41484 h 775557"/>
                <a:gd name="connsiteX2" fmla="*/ 247576 w 357782"/>
                <a:gd name="connsiteY2" fmla="*/ 70818 h 775557"/>
                <a:gd name="connsiteX3" fmla="*/ 247422 w 357782"/>
                <a:gd name="connsiteY3" fmla="*/ 70933 h 775557"/>
                <a:gd name="connsiteX4" fmla="*/ 248612 w 357782"/>
                <a:gd name="connsiteY4" fmla="*/ 73484 h 775557"/>
                <a:gd name="connsiteX5" fmla="*/ 288054 w 357782"/>
                <a:gd name="connsiteY5" fmla="*/ 85344 h 775557"/>
                <a:gd name="connsiteX6" fmla="*/ 357782 w 357782"/>
                <a:gd name="connsiteY6" fmla="*/ 103880 h 775557"/>
                <a:gd name="connsiteX7" fmla="*/ 278664 w 357782"/>
                <a:gd name="connsiteY7" fmla="*/ 218644 h 775557"/>
                <a:gd name="connsiteX8" fmla="*/ 327458 w 357782"/>
                <a:gd name="connsiteY8" fmla="*/ 220365 h 775557"/>
                <a:gd name="connsiteX9" fmla="*/ 341053 w 357782"/>
                <a:gd name="connsiteY9" fmla="*/ 221800 h 775557"/>
                <a:gd name="connsiteX10" fmla="*/ 329513 w 357782"/>
                <a:gd name="connsiteY10" fmla="*/ 267739 h 775557"/>
                <a:gd name="connsiteX11" fmla="*/ 312694 w 357782"/>
                <a:gd name="connsiteY11" fmla="*/ 279162 h 775557"/>
                <a:gd name="connsiteX12" fmla="*/ 316193 w 357782"/>
                <a:gd name="connsiteY12" fmla="*/ 281115 h 775557"/>
                <a:gd name="connsiteX13" fmla="*/ 331711 w 357782"/>
                <a:gd name="connsiteY13" fmla="*/ 325866 h 775557"/>
                <a:gd name="connsiteX14" fmla="*/ 311864 w 357782"/>
                <a:gd name="connsiteY14" fmla="*/ 329742 h 775557"/>
                <a:gd name="connsiteX15" fmla="*/ 297393 w 357782"/>
                <a:gd name="connsiteY15" fmla="*/ 321668 h 775557"/>
                <a:gd name="connsiteX16" fmla="*/ 263980 w 357782"/>
                <a:gd name="connsiteY16" fmla="*/ 355617 h 775557"/>
                <a:gd name="connsiteX17" fmla="*/ 117682 w 357782"/>
                <a:gd name="connsiteY17" fmla="*/ 481516 h 775557"/>
                <a:gd name="connsiteX18" fmla="*/ 115456 w 357782"/>
                <a:gd name="connsiteY18" fmla="*/ 480220 h 775557"/>
                <a:gd name="connsiteX19" fmla="*/ 116133 w 357782"/>
                <a:gd name="connsiteY19" fmla="*/ 482289 h 775557"/>
                <a:gd name="connsiteX20" fmla="*/ 109690 w 357782"/>
                <a:gd name="connsiteY20" fmla="*/ 485502 h 775557"/>
                <a:gd name="connsiteX21" fmla="*/ 118660 w 357782"/>
                <a:gd name="connsiteY21" fmla="*/ 490010 h 775557"/>
                <a:gd name="connsiteX22" fmla="*/ 172831 w 357782"/>
                <a:gd name="connsiteY22" fmla="*/ 655548 h 775557"/>
                <a:gd name="connsiteX23" fmla="*/ 179077 w 357782"/>
                <a:gd name="connsiteY23" fmla="*/ 653504 h 775557"/>
                <a:gd name="connsiteX24" fmla="*/ 175077 w 357782"/>
                <a:gd name="connsiteY24" fmla="*/ 662581 h 775557"/>
                <a:gd name="connsiteX25" fmla="*/ 25034 w 357782"/>
                <a:gd name="connsiteY25" fmla="*/ 775557 h 775557"/>
                <a:gd name="connsiteX26" fmla="*/ 1174 w 357782"/>
                <a:gd name="connsiteY26" fmla="*/ 765215 h 775557"/>
                <a:gd name="connsiteX27" fmla="*/ 0 w 357782"/>
                <a:gd name="connsiteY27" fmla="*/ 762667 h 775557"/>
                <a:gd name="connsiteX28" fmla="*/ 11791 w 357782"/>
                <a:gd name="connsiteY28" fmla="*/ 763699 h 775557"/>
                <a:gd name="connsiteX29" fmla="*/ 2369 w 357782"/>
                <a:gd name="connsiteY29" fmla="*/ 563061 h 775557"/>
                <a:gd name="connsiteX30" fmla="*/ 70046 w 357782"/>
                <a:gd name="connsiteY30" fmla="*/ 193908 h 775557"/>
                <a:gd name="connsiteX31" fmla="*/ 194498 w 357782"/>
                <a:gd name="connsiteY31" fmla="*/ 9438 h 775557"/>
                <a:gd name="connsiteX32" fmla="*/ 215342 w 357782"/>
                <a:gd name="connsiteY32" fmla="*/ 12079 h 775557"/>
                <a:gd name="connsiteX33" fmla="*/ 231411 w 357782"/>
                <a:gd name="connsiteY33" fmla="*/ 0 h 775557"/>
                <a:gd name="connsiteX0" fmla="*/ 231411 w 345637"/>
                <a:gd name="connsiteY0" fmla="*/ 0 h 775557"/>
                <a:gd name="connsiteX1" fmla="*/ 254271 w 345637"/>
                <a:gd name="connsiteY1" fmla="*/ 41484 h 775557"/>
                <a:gd name="connsiteX2" fmla="*/ 247576 w 345637"/>
                <a:gd name="connsiteY2" fmla="*/ 70818 h 775557"/>
                <a:gd name="connsiteX3" fmla="*/ 247422 w 345637"/>
                <a:gd name="connsiteY3" fmla="*/ 70933 h 775557"/>
                <a:gd name="connsiteX4" fmla="*/ 248612 w 345637"/>
                <a:gd name="connsiteY4" fmla="*/ 73484 h 775557"/>
                <a:gd name="connsiteX5" fmla="*/ 288054 w 345637"/>
                <a:gd name="connsiteY5" fmla="*/ 85344 h 775557"/>
                <a:gd name="connsiteX6" fmla="*/ 188318 w 345637"/>
                <a:gd name="connsiteY6" fmla="*/ 158603 h 775557"/>
                <a:gd name="connsiteX7" fmla="*/ 278664 w 345637"/>
                <a:gd name="connsiteY7" fmla="*/ 218644 h 775557"/>
                <a:gd name="connsiteX8" fmla="*/ 327458 w 345637"/>
                <a:gd name="connsiteY8" fmla="*/ 220365 h 775557"/>
                <a:gd name="connsiteX9" fmla="*/ 341053 w 345637"/>
                <a:gd name="connsiteY9" fmla="*/ 221800 h 775557"/>
                <a:gd name="connsiteX10" fmla="*/ 329513 w 345637"/>
                <a:gd name="connsiteY10" fmla="*/ 267739 h 775557"/>
                <a:gd name="connsiteX11" fmla="*/ 312694 w 345637"/>
                <a:gd name="connsiteY11" fmla="*/ 279162 h 775557"/>
                <a:gd name="connsiteX12" fmla="*/ 316193 w 345637"/>
                <a:gd name="connsiteY12" fmla="*/ 281115 h 775557"/>
                <a:gd name="connsiteX13" fmla="*/ 331711 w 345637"/>
                <a:gd name="connsiteY13" fmla="*/ 325866 h 775557"/>
                <a:gd name="connsiteX14" fmla="*/ 311864 w 345637"/>
                <a:gd name="connsiteY14" fmla="*/ 329742 h 775557"/>
                <a:gd name="connsiteX15" fmla="*/ 297393 w 345637"/>
                <a:gd name="connsiteY15" fmla="*/ 321668 h 775557"/>
                <a:gd name="connsiteX16" fmla="*/ 263980 w 345637"/>
                <a:gd name="connsiteY16" fmla="*/ 355617 h 775557"/>
                <a:gd name="connsiteX17" fmla="*/ 117682 w 345637"/>
                <a:gd name="connsiteY17" fmla="*/ 481516 h 775557"/>
                <a:gd name="connsiteX18" fmla="*/ 115456 w 345637"/>
                <a:gd name="connsiteY18" fmla="*/ 480220 h 775557"/>
                <a:gd name="connsiteX19" fmla="*/ 116133 w 345637"/>
                <a:gd name="connsiteY19" fmla="*/ 482289 h 775557"/>
                <a:gd name="connsiteX20" fmla="*/ 109690 w 345637"/>
                <a:gd name="connsiteY20" fmla="*/ 485502 h 775557"/>
                <a:gd name="connsiteX21" fmla="*/ 118660 w 345637"/>
                <a:gd name="connsiteY21" fmla="*/ 490010 h 775557"/>
                <a:gd name="connsiteX22" fmla="*/ 172831 w 345637"/>
                <a:gd name="connsiteY22" fmla="*/ 655548 h 775557"/>
                <a:gd name="connsiteX23" fmla="*/ 179077 w 345637"/>
                <a:gd name="connsiteY23" fmla="*/ 653504 h 775557"/>
                <a:gd name="connsiteX24" fmla="*/ 175077 w 345637"/>
                <a:gd name="connsiteY24" fmla="*/ 662581 h 775557"/>
                <a:gd name="connsiteX25" fmla="*/ 25034 w 345637"/>
                <a:gd name="connsiteY25" fmla="*/ 775557 h 775557"/>
                <a:gd name="connsiteX26" fmla="*/ 1174 w 345637"/>
                <a:gd name="connsiteY26" fmla="*/ 765215 h 775557"/>
                <a:gd name="connsiteX27" fmla="*/ 0 w 345637"/>
                <a:gd name="connsiteY27" fmla="*/ 762667 h 775557"/>
                <a:gd name="connsiteX28" fmla="*/ 11791 w 345637"/>
                <a:gd name="connsiteY28" fmla="*/ 763699 h 775557"/>
                <a:gd name="connsiteX29" fmla="*/ 2369 w 345637"/>
                <a:gd name="connsiteY29" fmla="*/ 563061 h 775557"/>
                <a:gd name="connsiteX30" fmla="*/ 70046 w 345637"/>
                <a:gd name="connsiteY30" fmla="*/ 193908 h 775557"/>
                <a:gd name="connsiteX31" fmla="*/ 194498 w 345637"/>
                <a:gd name="connsiteY31" fmla="*/ 9438 h 775557"/>
                <a:gd name="connsiteX32" fmla="*/ 215342 w 345637"/>
                <a:gd name="connsiteY32" fmla="*/ 12079 h 775557"/>
                <a:gd name="connsiteX33" fmla="*/ 231411 w 345637"/>
                <a:gd name="connsiteY33" fmla="*/ 0 h 775557"/>
                <a:gd name="connsiteX0" fmla="*/ 231411 w 345637"/>
                <a:gd name="connsiteY0" fmla="*/ 0 h 775557"/>
                <a:gd name="connsiteX1" fmla="*/ 254271 w 345637"/>
                <a:gd name="connsiteY1" fmla="*/ 41484 h 775557"/>
                <a:gd name="connsiteX2" fmla="*/ 247576 w 345637"/>
                <a:gd name="connsiteY2" fmla="*/ 70818 h 775557"/>
                <a:gd name="connsiteX3" fmla="*/ 247422 w 345637"/>
                <a:gd name="connsiteY3" fmla="*/ 70933 h 775557"/>
                <a:gd name="connsiteX4" fmla="*/ 248612 w 345637"/>
                <a:gd name="connsiteY4" fmla="*/ 73484 h 775557"/>
                <a:gd name="connsiteX5" fmla="*/ 229801 w 345637"/>
                <a:gd name="connsiteY5" fmla="*/ 97701 h 775557"/>
                <a:gd name="connsiteX6" fmla="*/ 188318 w 345637"/>
                <a:gd name="connsiteY6" fmla="*/ 158603 h 775557"/>
                <a:gd name="connsiteX7" fmla="*/ 278664 w 345637"/>
                <a:gd name="connsiteY7" fmla="*/ 218644 h 775557"/>
                <a:gd name="connsiteX8" fmla="*/ 327458 w 345637"/>
                <a:gd name="connsiteY8" fmla="*/ 220365 h 775557"/>
                <a:gd name="connsiteX9" fmla="*/ 341053 w 345637"/>
                <a:gd name="connsiteY9" fmla="*/ 221800 h 775557"/>
                <a:gd name="connsiteX10" fmla="*/ 329513 w 345637"/>
                <a:gd name="connsiteY10" fmla="*/ 267739 h 775557"/>
                <a:gd name="connsiteX11" fmla="*/ 312694 w 345637"/>
                <a:gd name="connsiteY11" fmla="*/ 279162 h 775557"/>
                <a:gd name="connsiteX12" fmla="*/ 316193 w 345637"/>
                <a:gd name="connsiteY12" fmla="*/ 281115 h 775557"/>
                <a:gd name="connsiteX13" fmla="*/ 331711 w 345637"/>
                <a:gd name="connsiteY13" fmla="*/ 325866 h 775557"/>
                <a:gd name="connsiteX14" fmla="*/ 311864 w 345637"/>
                <a:gd name="connsiteY14" fmla="*/ 329742 h 775557"/>
                <a:gd name="connsiteX15" fmla="*/ 297393 w 345637"/>
                <a:gd name="connsiteY15" fmla="*/ 321668 h 775557"/>
                <a:gd name="connsiteX16" fmla="*/ 263980 w 345637"/>
                <a:gd name="connsiteY16" fmla="*/ 355617 h 775557"/>
                <a:gd name="connsiteX17" fmla="*/ 117682 w 345637"/>
                <a:gd name="connsiteY17" fmla="*/ 481516 h 775557"/>
                <a:gd name="connsiteX18" fmla="*/ 115456 w 345637"/>
                <a:gd name="connsiteY18" fmla="*/ 480220 h 775557"/>
                <a:gd name="connsiteX19" fmla="*/ 116133 w 345637"/>
                <a:gd name="connsiteY19" fmla="*/ 482289 h 775557"/>
                <a:gd name="connsiteX20" fmla="*/ 109690 w 345637"/>
                <a:gd name="connsiteY20" fmla="*/ 485502 h 775557"/>
                <a:gd name="connsiteX21" fmla="*/ 118660 w 345637"/>
                <a:gd name="connsiteY21" fmla="*/ 490010 h 775557"/>
                <a:gd name="connsiteX22" fmla="*/ 172831 w 345637"/>
                <a:gd name="connsiteY22" fmla="*/ 655548 h 775557"/>
                <a:gd name="connsiteX23" fmla="*/ 179077 w 345637"/>
                <a:gd name="connsiteY23" fmla="*/ 653504 h 775557"/>
                <a:gd name="connsiteX24" fmla="*/ 175077 w 345637"/>
                <a:gd name="connsiteY24" fmla="*/ 662581 h 775557"/>
                <a:gd name="connsiteX25" fmla="*/ 25034 w 345637"/>
                <a:gd name="connsiteY25" fmla="*/ 775557 h 775557"/>
                <a:gd name="connsiteX26" fmla="*/ 1174 w 345637"/>
                <a:gd name="connsiteY26" fmla="*/ 765215 h 775557"/>
                <a:gd name="connsiteX27" fmla="*/ 0 w 345637"/>
                <a:gd name="connsiteY27" fmla="*/ 762667 h 775557"/>
                <a:gd name="connsiteX28" fmla="*/ 11791 w 345637"/>
                <a:gd name="connsiteY28" fmla="*/ 763699 h 775557"/>
                <a:gd name="connsiteX29" fmla="*/ 2369 w 345637"/>
                <a:gd name="connsiteY29" fmla="*/ 563061 h 775557"/>
                <a:gd name="connsiteX30" fmla="*/ 70046 w 345637"/>
                <a:gd name="connsiteY30" fmla="*/ 193908 h 775557"/>
                <a:gd name="connsiteX31" fmla="*/ 194498 w 345637"/>
                <a:gd name="connsiteY31" fmla="*/ 9438 h 775557"/>
                <a:gd name="connsiteX32" fmla="*/ 215342 w 345637"/>
                <a:gd name="connsiteY32" fmla="*/ 12079 h 775557"/>
                <a:gd name="connsiteX33" fmla="*/ 231411 w 345637"/>
                <a:gd name="connsiteY33" fmla="*/ 0 h 775557"/>
                <a:gd name="connsiteX0" fmla="*/ 231411 w 345637"/>
                <a:gd name="connsiteY0" fmla="*/ 0 h 775557"/>
                <a:gd name="connsiteX1" fmla="*/ 254271 w 345637"/>
                <a:gd name="connsiteY1" fmla="*/ 41484 h 775557"/>
                <a:gd name="connsiteX2" fmla="*/ 247576 w 345637"/>
                <a:gd name="connsiteY2" fmla="*/ 70818 h 775557"/>
                <a:gd name="connsiteX3" fmla="*/ 247422 w 345637"/>
                <a:gd name="connsiteY3" fmla="*/ 70933 h 775557"/>
                <a:gd name="connsiteX4" fmla="*/ 248612 w 345637"/>
                <a:gd name="connsiteY4" fmla="*/ 73484 h 775557"/>
                <a:gd name="connsiteX5" fmla="*/ 229801 w 345637"/>
                <a:gd name="connsiteY5" fmla="*/ 97701 h 775557"/>
                <a:gd name="connsiteX6" fmla="*/ 188318 w 345637"/>
                <a:gd name="connsiteY6" fmla="*/ 158603 h 775557"/>
                <a:gd name="connsiteX7" fmla="*/ 278664 w 345637"/>
                <a:gd name="connsiteY7" fmla="*/ 218644 h 775557"/>
                <a:gd name="connsiteX8" fmla="*/ 327458 w 345637"/>
                <a:gd name="connsiteY8" fmla="*/ 220365 h 775557"/>
                <a:gd name="connsiteX9" fmla="*/ 341053 w 345637"/>
                <a:gd name="connsiteY9" fmla="*/ 221800 h 775557"/>
                <a:gd name="connsiteX10" fmla="*/ 329513 w 345637"/>
                <a:gd name="connsiteY10" fmla="*/ 267739 h 775557"/>
                <a:gd name="connsiteX11" fmla="*/ 312694 w 345637"/>
                <a:gd name="connsiteY11" fmla="*/ 279162 h 775557"/>
                <a:gd name="connsiteX12" fmla="*/ 316193 w 345637"/>
                <a:gd name="connsiteY12" fmla="*/ 281115 h 775557"/>
                <a:gd name="connsiteX13" fmla="*/ 331711 w 345637"/>
                <a:gd name="connsiteY13" fmla="*/ 325866 h 775557"/>
                <a:gd name="connsiteX14" fmla="*/ 311864 w 345637"/>
                <a:gd name="connsiteY14" fmla="*/ 329742 h 775557"/>
                <a:gd name="connsiteX15" fmla="*/ 297393 w 345637"/>
                <a:gd name="connsiteY15" fmla="*/ 321668 h 775557"/>
                <a:gd name="connsiteX16" fmla="*/ 259218 w 345637"/>
                <a:gd name="connsiteY16" fmla="*/ 330217 h 775557"/>
                <a:gd name="connsiteX17" fmla="*/ 117682 w 345637"/>
                <a:gd name="connsiteY17" fmla="*/ 481516 h 775557"/>
                <a:gd name="connsiteX18" fmla="*/ 115456 w 345637"/>
                <a:gd name="connsiteY18" fmla="*/ 480220 h 775557"/>
                <a:gd name="connsiteX19" fmla="*/ 116133 w 345637"/>
                <a:gd name="connsiteY19" fmla="*/ 482289 h 775557"/>
                <a:gd name="connsiteX20" fmla="*/ 109690 w 345637"/>
                <a:gd name="connsiteY20" fmla="*/ 485502 h 775557"/>
                <a:gd name="connsiteX21" fmla="*/ 118660 w 345637"/>
                <a:gd name="connsiteY21" fmla="*/ 490010 h 775557"/>
                <a:gd name="connsiteX22" fmla="*/ 172831 w 345637"/>
                <a:gd name="connsiteY22" fmla="*/ 655548 h 775557"/>
                <a:gd name="connsiteX23" fmla="*/ 179077 w 345637"/>
                <a:gd name="connsiteY23" fmla="*/ 653504 h 775557"/>
                <a:gd name="connsiteX24" fmla="*/ 175077 w 345637"/>
                <a:gd name="connsiteY24" fmla="*/ 662581 h 775557"/>
                <a:gd name="connsiteX25" fmla="*/ 25034 w 345637"/>
                <a:gd name="connsiteY25" fmla="*/ 775557 h 775557"/>
                <a:gd name="connsiteX26" fmla="*/ 1174 w 345637"/>
                <a:gd name="connsiteY26" fmla="*/ 765215 h 775557"/>
                <a:gd name="connsiteX27" fmla="*/ 0 w 345637"/>
                <a:gd name="connsiteY27" fmla="*/ 762667 h 775557"/>
                <a:gd name="connsiteX28" fmla="*/ 11791 w 345637"/>
                <a:gd name="connsiteY28" fmla="*/ 763699 h 775557"/>
                <a:gd name="connsiteX29" fmla="*/ 2369 w 345637"/>
                <a:gd name="connsiteY29" fmla="*/ 563061 h 775557"/>
                <a:gd name="connsiteX30" fmla="*/ 70046 w 345637"/>
                <a:gd name="connsiteY30" fmla="*/ 193908 h 775557"/>
                <a:gd name="connsiteX31" fmla="*/ 194498 w 345637"/>
                <a:gd name="connsiteY31" fmla="*/ 9438 h 775557"/>
                <a:gd name="connsiteX32" fmla="*/ 215342 w 345637"/>
                <a:gd name="connsiteY32" fmla="*/ 12079 h 775557"/>
                <a:gd name="connsiteX33" fmla="*/ 231411 w 345637"/>
                <a:gd name="connsiteY33" fmla="*/ 0 h 775557"/>
                <a:gd name="connsiteX0" fmla="*/ 231411 w 345637"/>
                <a:gd name="connsiteY0" fmla="*/ 0 h 775557"/>
                <a:gd name="connsiteX1" fmla="*/ 254271 w 345637"/>
                <a:gd name="connsiteY1" fmla="*/ 41484 h 775557"/>
                <a:gd name="connsiteX2" fmla="*/ 247576 w 345637"/>
                <a:gd name="connsiteY2" fmla="*/ 70818 h 775557"/>
                <a:gd name="connsiteX3" fmla="*/ 247422 w 345637"/>
                <a:gd name="connsiteY3" fmla="*/ 70933 h 775557"/>
                <a:gd name="connsiteX4" fmla="*/ 248612 w 345637"/>
                <a:gd name="connsiteY4" fmla="*/ 73484 h 775557"/>
                <a:gd name="connsiteX5" fmla="*/ 229801 w 345637"/>
                <a:gd name="connsiteY5" fmla="*/ 97701 h 775557"/>
                <a:gd name="connsiteX6" fmla="*/ 188318 w 345637"/>
                <a:gd name="connsiteY6" fmla="*/ 158603 h 775557"/>
                <a:gd name="connsiteX7" fmla="*/ 278664 w 345637"/>
                <a:gd name="connsiteY7" fmla="*/ 218644 h 775557"/>
                <a:gd name="connsiteX8" fmla="*/ 327458 w 345637"/>
                <a:gd name="connsiteY8" fmla="*/ 220365 h 775557"/>
                <a:gd name="connsiteX9" fmla="*/ 341053 w 345637"/>
                <a:gd name="connsiteY9" fmla="*/ 221800 h 775557"/>
                <a:gd name="connsiteX10" fmla="*/ 329513 w 345637"/>
                <a:gd name="connsiteY10" fmla="*/ 267739 h 775557"/>
                <a:gd name="connsiteX11" fmla="*/ 312694 w 345637"/>
                <a:gd name="connsiteY11" fmla="*/ 279162 h 775557"/>
                <a:gd name="connsiteX12" fmla="*/ 316193 w 345637"/>
                <a:gd name="connsiteY12" fmla="*/ 281115 h 775557"/>
                <a:gd name="connsiteX13" fmla="*/ 312661 w 345637"/>
                <a:gd name="connsiteY13" fmla="*/ 297291 h 775557"/>
                <a:gd name="connsiteX14" fmla="*/ 311864 w 345637"/>
                <a:gd name="connsiteY14" fmla="*/ 329742 h 775557"/>
                <a:gd name="connsiteX15" fmla="*/ 297393 w 345637"/>
                <a:gd name="connsiteY15" fmla="*/ 321668 h 775557"/>
                <a:gd name="connsiteX16" fmla="*/ 259218 w 345637"/>
                <a:gd name="connsiteY16" fmla="*/ 330217 h 775557"/>
                <a:gd name="connsiteX17" fmla="*/ 117682 w 345637"/>
                <a:gd name="connsiteY17" fmla="*/ 481516 h 775557"/>
                <a:gd name="connsiteX18" fmla="*/ 115456 w 345637"/>
                <a:gd name="connsiteY18" fmla="*/ 480220 h 775557"/>
                <a:gd name="connsiteX19" fmla="*/ 116133 w 345637"/>
                <a:gd name="connsiteY19" fmla="*/ 482289 h 775557"/>
                <a:gd name="connsiteX20" fmla="*/ 109690 w 345637"/>
                <a:gd name="connsiteY20" fmla="*/ 485502 h 775557"/>
                <a:gd name="connsiteX21" fmla="*/ 118660 w 345637"/>
                <a:gd name="connsiteY21" fmla="*/ 490010 h 775557"/>
                <a:gd name="connsiteX22" fmla="*/ 172831 w 345637"/>
                <a:gd name="connsiteY22" fmla="*/ 655548 h 775557"/>
                <a:gd name="connsiteX23" fmla="*/ 179077 w 345637"/>
                <a:gd name="connsiteY23" fmla="*/ 653504 h 775557"/>
                <a:gd name="connsiteX24" fmla="*/ 175077 w 345637"/>
                <a:gd name="connsiteY24" fmla="*/ 662581 h 775557"/>
                <a:gd name="connsiteX25" fmla="*/ 25034 w 345637"/>
                <a:gd name="connsiteY25" fmla="*/ 775557 h 775557"/>
                <a:gd name="connsiteX26" fmla="*/ 1174 w 345637"/>
                <a:gd name="connsiteY26" fmla="*/ 765215 h 775557"/>
                <a:gd name="connsiteX27" fmla="*/ 0 w 345637"/>
                <a:gd name="connsiteY27" fmla="*/ 762667 h 775557"/>
                <a:gd name="connsiteX28" fmla="*/ 11791 w 345637"/>
                <a:gd name="connsiteY28" fmla="*/ 763699 h 775557"/>
                <a:gd name="connsiteX29" fmla="*/ 2369 w 345637"/>
                <a:gd name="connsiteY29" fmla="*/ 563061 h 775557"/>
                <a:gd name="connsiteX30" fmla="*/ 70046 w 345637"/>
                <a:gd name="connsiteY30" fmla="*/ 193908 h 775557"/>
                <a:gd name="connsiteX31" fmla="*/ 194498 w 345637"/>
                <a:gd name="connsiteY31" fmla="*/ 9438 h 775557"/>
                <a:gd name="connsiteX32" fmla="*/ 215342 w 345637"/>
                <a:gd name="connsiteY32" fmla="*/ 12079 h 775557"/>
                <a:gd name="connsiteX33" fmla="*/ 231411 w 345637"/>
                <a:gd name="connsiteY33" fmla="*/ 0 h 775557"/>
                <a:gd name="connsiteX0" fmla="*/ 231411 w 337440"/>
                <a:gd name="connsiteY0" fmla="*/ 0 h 775557"/>
                <a:gd name="connsiteX1" fmla="*/ 254271 w 337440"/>
                <a:gd name="connsiteY1" fmla="*/ 41484 h 775557"/>
                <a:gd name="connsiteX2" fmla="*/ 247576 w 337440"/>
                <a:gd name="connsiteY2" fmla="*/ 70818 h 775557"/>
                <a:gd name="connsiteX3" fmla="*/ 247422 w 337440"/>
                <a:gd name="connsiteY3" fmla="*/ 70933 h 775557"/>
                <a:gd name="connsiteX4" fmla="*/ 248612 w 337440"/>
                <a:gd name="connsiteY4" fmla="*/ 73484 h 775557"/>
                <a:gd name="connsiteX5" fmla="*/ 229801 w 337440"/>
                <a:gd name="connsiteY5" fmla="*/ 97701 h 775557"/>
                <a:gd name="connsiteX6" fmla="*/ 188318 w 337440"/>
                <a:gd name="connsiteY6" fmla="*/ 158603 h 775557"/>
                <a:gd name="connsiteX7" fmla="*/ 278664 w 337440"/>
                <a:gd name="connsiteY7" fmla="*/ 218644 h 775557"/>
                <a:gd name="connsiteX8" fmla="*/ 327458 w 337440"/>
                <a:gd name="connsiteY8" fmla="*/ 220365 h 775557"/>
                <a:gd name="connsiteX9" fmla="*/ 325178 w 337440"/>
                <a:gd name="connsiteY9" fmla="*/ 229738 h 775557"/>
                <a:gd name="connsiteX10" fmla="*/ 329513 w 337440"/>
                <a:gd name="connsiteY10" fmla="*/ 267739 h 775557"/>
                <a:gd name="connsiteX11" fmla="*/ 312694 w 337440"/>
                <a:gd name="connsiteY11" fmla="*/ 279162 h 775557"/>
                <a:gd name="connsiteX12" fmla="*/ 316193 w 337440"/>
                <a:gd name="connsiteY12" fmla="*/ 281115 h 775557"/>
                <a:gd name="connsiteX13" fmla="*/ 312661 w 337440"/>
                <a:gd name="connsiteY13" fmla="*/ 297291 h 775557"/>
                <a:gd name="connsiteX14" fmla="*/ 311864 w 337440"/>
                <a:gd name="connsiteY14" fmla="*/ 329742 h 775557"/>
                <a:gd name="connsiteX15" fmla="*/ 297393 w 337440"/>
                <a:gd name="connsiteY15" fmla="*/ 321668 h 775557"/>
                <a:gd name="connsiteX16" fmla="*/ 259218 w 337440"/>
                <a:gd name="connsiteY16" fmla="*/ 330217 h 775557"/>
                <a:gd name="connsiteX17" fmla="*/ 117682 w 337440"/>
                <a:gd name="connsiteY17" fmla="*/ 481516 h 775557"/>
                <a:gd name="connsiteX18" fmla="*/ 115456 w 337440"/>
                <a:gd name="connsiteY18" fmla="*/ 480220 h 775557"/>
                <a:gd name="connsiteX19" fmla="*/ 116133 w 337440"/>
                <a:gd name="connsiteY19" fmla="*/ 482289 h 775557"/>
                <a:gd name="connsiteX20" fmla="*/ 109690 w 337440"/>
                <a:gd name="connsiteY20" fmla="*/ 485502 h 775557"/>
                <a:gd name="connsiteX21" fmla="*/ 118660 w 337440"/>
                <a:gd name="connsiteY21" fmla="*/ 490010 h 775557"/>
                <a:gd name="connsiteX22" fmla="*/ 172831 w 337440"/>
                <a:gd name="connsiteY22" fmla="*/ 655548 h 775557"/>
                <a:gd name="connsiteX23" fmla="*/ 179077 w 337440"/>
                <a:gd name="connsiteY23" fmla="*/ 653504 h 775557"/>
                <a:gd name="connsiteX24" fmla="*/ 175077 w 337440"/>
                <a:gd name="connsiteY24" fmla="*/ 662581 h 775557"/>
                <a:gd name="connsiteX25" fmla="*/ 25034 w 337440"/>
                <a:gd name="connsiteY25" fmla="*/ 775557 h 775557"/>
                <a:gd name="connsiteX26" fmla="*/ 1174 w 337440"/>
                <a:gd name="connsiteY26" fmla="*/ 765215 h 775557"/>
                <a:gd name="connsiteX27" fmla="*/ 0 w 337440"/>
                <a:gd name="connsiteY27" fmla="*/ 762667 h 775557"/>
                <a:gd name="connsiteX28" fmla="*/ 11791 w 337440"/>
                <a:gd name="connsiteY28" fmla="*/ 763699 h 775557"/>
                <a:gd name="connsiteX29" fmla="*/ 2369 w 337440"/>
                <a:gd name="connsiteY29" fmla="*/ 563061 h 775557"/>
                <a:gd name="connsiteX30" fmla="*/ 70046 w 337440"/>
                <a:gd name="connsiteY30" fmla="*/ 193908 h 775557"/>
                <a:gd name="connsiteX31" fmla="*/ 194498 w 337440"/>
                <a:gd name="connsiteY31" fmla="*/ 9438 h 775557"/>
                <a:gd name="connsiteX32" fmla="*/ 215342 w 337440"/>
                <a:gd name="connsiteY32" fmla="*/ 12079 h 775557"/>
                <a:gd name="connsiteX33" fmla="*/ 231411 w 337440"/>
                <a:gd name="connsiteY33" fmla="*/ 0 h 775557"/>
                <a:gd name="connsiteX0" fmla="*/ 231411 w 337440"/>
                <a:gd name="connsiteY0" fmla="*/ 0 h 775557"/>
                <a:gd name="connsiteX1" fmla="*/ 254271 w 337440"/>
                <a:gd name="connsiteY1" fmla="*/ 41484 h 775557"/>
                <a:gd name="connsiteX2" fmla="*/ 247576 w 337440"/>
                <a:gd name="connsiteY2" fmla="*/ 70818 h 775557"/>
                <a:gd name="connsiteX3" fmla="*/ 247422 w 337440"/>
                <a:gd name="connsiteY3" fmla="*/ 70933 h 775557"/>
                <a:gd name="connsiteX4" fmla="*/ 248612 w 337440"/>
                <a:gd name="connsiteY4" fmla="*/ 73484 h 775557"/>
                <a:gd name="connsiteX5" fmla="*/ 229801 w 337440"/>
                <a:gd name="connsiteY5" fmla="*/ 97701 h 775557"/>
                <a:gd name="connsiteX6" fmla="*/ 188318 w 337440"/>
                <a:gd name="connsiteY6" fmla="*/ 158603 h 775557"/>
                <a:gd name="connsiteX7" fmla="*/ 278664 w 337440"/>
                <a:gd name="connsiteY7" fmla="*/ 218644 h 775557"/>
                <a:gd name="connsiteX8" fmla="*/ 327458 w 337440"/>
                <a:gd name="connsiteY8" fmla="*/ 220365 h 775557"/>
                <a:gd name="connsiteX9" fmla="*/ 325178 w 337440"/>
                <a:gd name="connsiteY9" fmla="*/ 229738 h 775557"/>
                <a:gd name="connsiteX10" fmla="*/ 329513 w 337440"/>
                <a:gd name="connsiteY10" fmla="*/ 267739 h 775557"/>
                <a:gd name="connsiteX11" fmla="*/ 312694 w 337440"/>
                <a:gd name="connsiteY11" fmla="*/ 279162 h 775557"/>
                <a:gd name="connsiteX12" fmla="*/ 298730 w 337440"/>
                <a:gd name="connsiteY12" fmla="*/ 284290 h 775557"/>
                <a:gd name="connsiteX13" fmla="*/ 312661 w 337440"/>
                <a:gd name="connsiteY13" fmla="*/ 297291 h 775557"/>
                <a:gd name="connsiteX14" fmla="*/ 311864 w 337440"/>
                <a:gd name="connsiteY14" fmla="*/ 329742 h 775557"/>
                <a:gd name="connsiteX15" fmla="*/ 297393 w 337440"/>
                <a:gd name="connsiteY15" fmla="*/ 321668 h 775557"/>
                <a:gd name="connsiteX16" fmla="*/ 259218 w 337440"/>
                <a:gd name="connsiteY16" fmla="*/ 330217 h 775557"/>
                <a:gd name="connsiteX17" fmla="*/ 117682 w 337440"/>
                <a:gd name="connsiteY17" fmla="*/ 481516 h 775557"/>
                <a:gd name="connsiteX18" fmla="*/ 115456 w 337440"/>
                <a:gd name="connsiteY18" fmla="*/ 480220 h 775557"/>
                <a:gd name="connsiteX19" fmla="*/ 116133 w 337440"/>
                <a:gd name="connsiteY19" fmla="*/ 482289 h 775557"/>
                <a:gd name="connsiteX20" fmla="*/ 109690 w 337440"/>
                <a:gd name="connsiteY20" fmla="*/ 485502 h 775557"/>
                <a:gd name="connsiteX21" fmla="*/ 118660 w 337440"/>
                <a:gd name="connsiteY21" fmla="*/ 490010 h 775557"/>
                <a:gd name="connsiteX22" fmla="*/ 172831 w 337440"/>
                <a:gd name="connsiteY22" fmla="*/ 655548 h 775557"/>
                <a:gd name="connsiteX23" fmla="*/ 179077 w 337440"/>
                <a:gd name="connsiteY23" fmla="*/ 653504 h 775557"/>
                <a:gd name="connsiteX24" fmla="*/ 175077 w 337440"/>
                <a:gd name="connsiteY24" fmla="*/ 662581 h 775557"/>
                <a:gd name="connsiteX25" fmla="*/ 25034 w 337440"/>
                <a:gd name="connsiteY25" fmla="*/ 775557 h 775557"/>
                <a:gd name="connsiteX26" fmla="*/ 1174 w 337440"/>
                <a:gd name="connsiteY26" fmla="*/ 765215 h 775557"/>
                <a:gd name="connsiteX27" fmla="*/ 0 w 337440"/>
                <a:gd name="connsiteY27" fmla="*/ 762667 h 775557"/>
                <a:gd name="connsiteX28" fmla="*/ 11791 w 337440"/>
                <a:gd name="connsiteY28" fmla="*/ 763699 h 775557"/>
                <a:gd name="connsiteX29" fmla="*/ 2369 w 337440"/>
                <a:gd name="connsiteY29" fmla="*/ 563061 h 775557"/>
                <a:gd name="connsiteX30" fmla="*/ 70046 w 337440"/>
                <a:gd name="connsiteY30" fmla="*/ 193908 h 775557"/>
                <a:gd name="connsiteX31" fmla="*/ 194498 w 337440"/>
                <a:gd name="connsiteY31" fmla="*/ 9438 h 775557"/>
                <a:gd name="connsiteX32" fmla="*/ 215342 w 337440"/>
                <a:gd name="connsiteY32" fmla="*/ 12079 h 775557"/>
                <a:gd name="connsiteX33" fmla="*/ 231411 w 337440"/>
                <a:gd name="connsiteY33" fmla="*/ 0 h 775557"/>
                <a:gd name="connsiteX0" fmla="*/ 231411 w 337440"/>
                <a:gd name="connsiteY0" fmla="*/ 0 h 775557"/>
                <a:gd name="connsiteX1" fmla="*/ 254271 w 337440"/>
                <a:gd name="connsiteY1" fmla="*/ 41484 h 775557"/>
                <a:gd name="connsiteX2" fmla="*/ 247576 w 337440"/>
                <a:gd name="connsiteY2" fmla="*/ 70818 h 775557"/>
                <a:gd name="connsiteX3" fmla="*/ 247422 w 337440"/>
                <a:gd name="connsiteY3" fmla="*/ 70933 h 775557"/>
                <a:gd name="connsiteX4" fmla="*/ 248612 w 337440"/>
                <a:gd name="connsiteY4" fmla="*/ 73484 h 775557"/>
                <a:gd name="connsiteX5" fmla="*/ 229801 w 337440"/>
                <a:gd name="connsiteY5" fmla="*/ 97701 h 775557"/>
                <a:gd name="connsiteX6" fmla="*/ 188318 w 337440"/>
                <a:gd name="connsiteY6" fmla="*/ 158603 h 775557"/>
                <a:gd name="connsiteX7" fmla="*/ 269139 w 337440"/>
                <a:gd name="connsiteY7" fmla="*/ 228169 h 775557"/>
                <a:gd name="connsiteX8" fmla="*/ 327458 w 337440"/>
                <a:gd name="connsiteY8" fmla="*/ 220365 h 775557"/>
                <a:gd name="connsiteX9" fmla="*/ 325178 w 337440"/>
                <a:gd name="connsiteY9" fmla="*/ 229738 h 775557"/>
                <a:gd name="connsiteX10" fmla="*/ 329513 w 337440"/>
                <a:gd name="connsiteY10" fmla="*/ 267739 h 775557"/>
                <a:gd name="connsiteX11" fmla="*/ 312694 w 337440"/>
                <a:gd name="connsiteY11" fmla="*/ 279162 h 775557"/>
                <a:gd name="connsiteX12" fmla="*/ 298730 w 337440"/>
                <a:gd name="connsiteY12" fmla="*/ 284290 h 775557"/>
                <a:gd name="connsiteX13" fmla="*/ 312661 w 337440"/>
                <a:gd name="connsiteY13" fmla="*/ 297291 h 775557"/>
                <a:gd name="connsiteX14" fmla="*/ 311864 w 337440"/>
                <a:gd name="connsiteY14" fmla="*/ 329742 h 775557"/>
                <a:gd name="connsiteX15" fmla="*/ 297393 w 337440"/>
                <a:gd name="connsiteY15" fmla="*/ 321668 h 775557"/>
                <a:gd name="connsiteX16" fmla="*/ 259218 w 337440"/>
                <a:gd name="connsiteY16" fmla="*/ 330217 h 775557"/>
                <a:gd name="connsiteX17" fmla="*/ 117682 w 337440"/>
                <a:gd name="connsiteY17" fmla="*/ 481516 h 775557"/>
                <a:gd name="connsiteX18" fmla="*/ 115456 w 337440"/>
                <a:gd name="connsiteY18" fmla="*/ 480220 h 775557"/>
                <a:gd name="connsiteX19" fmla="*/ 116133 w 337440"/>
                <a:gd name="connsiteY19" fmla="*/ 482289 h 775557"/>
                <a:gd name="connsiteX20" fmla="*/ 109690 w 337440"/>
                <a:gd name="connsiteY20" fmla="*/ 485502 h 775557"/>
                <a:gd name="connsiteX21" fmla="*/ 118660 w 337440"/>
                <a:gd name="connsiteY21" fmla="*/ 490010 h 775557"/>
                <a:gd name="connsiteX22" fmla="*/ 172831 w 337440"/>
                <a:gd name="connsiteY22" fmla="*/ 655548 h 775557"/>
                <a:gd name="connsiteX23" fmla="*/ 179077 w 337440"/>
                <a:gd name="connsiteY23" fmla="*/ 653504 h 775557"/>
                <a:gd name="connsiteX24" fmla="*/ 175077 w 337440"/>
                <a:gd name="connsiteY24" fmla="*/ 662581 h 775557"/>
                <a:gd name="connsiteX25" fmla="*/ 25034 w 337440"/>
                <a:gd name="connsiteY25" fmla="*/ 775557 h 775557"/>
                <a:gd name="connsiteX26" fmla="*/ 1174 w 337440"/>
                <a:gd name="connsiteY26" fmla="*/ 765215 h 775557"/>
                <a:gd name="connsiteX27" fmla="*/ 0 w 337440"/>
                <a:gd name="connsiteY27" fmla="*/ 762667 h 775557"/>
                <a:gd name="connsiteX28" fmla="*/ 11791 w 337440"/>
                <a:gd name="connsiteY28" fmla="*/ 763699 h 775557"/>
                <a:gd name="connsiteX29" fmla="*/ 2369 w 337440"/>
                <a:gd name="connsiteY29" fmla="*/ 563061 h 775557"/>
                <a:gd name="connsiteX30" fmla="*/ 70046 w 337440"/>
                <a:gd name="connsiteY30" fmla="*/ 193908 h 775557"/>
                <a:gd name="connsiteX31" fmla="*/ 194498 w 337440"/>
                <a:gd name="connsiteY31" fmla="*/ 9438 h 775557"/>
                <a:gd name="connsiteX32" fmla="*/ 215342 w 337440"/>
                <a:gd name="connsiteY32" fmla="*/ 12079 h 775557"/>
                <a:gd name="connsiteX33" fmla="*/ 231411 w 337440"/>
                <a:gd name="connsiteY33" fmla="*/ 0 h 775557"/>
                <a:gd name="connsiteX0" fmla="*/ 231411 w 337440"/>
                <a:gd name="connsiteY0" fmla="*/ 0 h 775557"/>
                <a:gd name="connsiteX1" fmla="*/ 254271 w 337440"/>
                <a:gd name="connsiteY1" fmla="*/ 41484 h 775557"/>
                <a:gd name="connsiteX2" fmla="*/ 247576 w 337440"/>
                <a:gd name="connsiteY2" fmla="*/ 70818 h 775557"/>
                <a:gd name="connsiteX3" fmla="*/ 247422 w 337440"/>
                <a:gd name="connsiteY3" fmla="*/ 70933 h 775557"/>
                <a:gd name="connsiteX4" fmla="*/ 248612 w 337440"/>
                <a:gd name="connsiteY4" fmla="*/ 73484 h 775557"/>
                <a:gd name="connsiteX5" fmla="*/ 229801 w 337440"/>
                <a:gd name="connsiteY5" fmla="*/ 97701 h 775557"/>
                <a:gd name="connsiteX6" fmla="*/ 189906 w 337440"/>
                <a:gd name="connsiteY6" fmla="*/ 150666 h 775557"/>
                <a:gd name="connsiteX7" fmla="*/ 269139 w 337440"/>
                <a:gd name="connsiteY7" fmla="*/ 228169 h 775557"/>
                <a:gd name="connsiteX8" fmla="*/ 327458 w 337440"/>
                <a:gd name="connsiteY8" fmla="*/ 220365 h 775557"/>
                <a:gd name="connsiteX9" fmla="*/ 325178 w 337440"/>
                <a:gd name="connsiteY9" fmla="*/ 229738 h 775557"/>
                <a:gd name="connsiteX10" fmla="*/ 329513 w 337440"/>
                <a:gd name="connsiteY10" fmla="*/ 267739 h 775557"/>
                <a:gd name="connsiteX11" fmla="*/ 312694 w 337440"/>
                <a:gd name="connsiteY11" fmla="*/ 279162 h 775557"/>
                <a:gd name="connsiteX12" fmla="*/ 298730 w 337440"/>
                <a:gd name="connsiteY12" fmla="*/ 284290 h 775557"/>
                <a:gd name="connsiteX13" fmla="*/ 312661 w 337440"/>
                <a:gd name="connsiteY13" fmla="*/ 297291 h 775557"/>
                <a:gd name="connsiteX14" fmla="*/ 311864 w 337440"/>
                <a:gd name="connsiteY14" fmla="*/ 329742 h 775557"/>
                <a:gd name="connsiteX15" fmla="*/ 297393 w 337440"/>
                <a:gd name="connsiteY15" fmla="*/ 321668 h 775557"/>
                <a:gd name="connsiteX16" fmla="*/ 259218 w 337440"/>
                <a:gd name="connsiteY16" fmla="*/ 330217 h 775557"/>
                <a:gd name="connsiteX17" fmla="*/ 117682 w 337440"/>
                <a:gd name="connsiteY17" fmla="*/ 481516 h 775557"/>
                <a:gd name="connsiteX18" fmla="*/ 115456 w 337440"/>
                <a:gd name="connsiteY18" fmla="*/ 480220 h 775557"/>
                <a:gd name="connsiteX19" fmla="*/ 116133 w 337440"/>
                <a:gd name="connsiteY19" fmla="*/ 482289 h 775557"/>
                <a:gd name="connsiteX20" fmla="*/ 109690 w 337440"/>
                <a:gd name="connsiteY20" fmla="*/ 485502 h 775557"/>
                <a:gd name="connsiteX21" fmla="*/ 118660 w 337440"/>
                <a:gd name="connsiteY21" fmla="*/ 490010 h 775557"/>
                <a:gd name="connsiteX22" fmla="*/ 172831 w 337440"/>
                <a:gd name="connsiteY22" fmla="*/ 655548 h 775557"/>
                <a:gd name="connsiteX23" fmla="*/ 179077 w 337440"/>
                <a:gd name="connsiteY23" fmla="*/ 653504 h 775557"/>
                <a:gd name="connsiteX24" fmla="*/ 175077 w 337440"/>
                <a:gd name="connsiteY24" fmla="*/ 662581 h 775557"/>
                <a:gd name="connsiteX25" fmla="*/ 25034 w 337440"/>
                <a:gd name="connsiteY25" fmla="*/ 775557 h 775557"/>
                <a:gd name="connsiteX26" fmla="*/ 1174 w 337440"/>
                <a:gd name="connsiteY26" fmla="*/ 765215 h 775557"/>
                <a:gd name="connsiteX27" fmla="*/ 0 w 337440"/>
                <a:gd name="connsiteY27" fmla="*/ 762667 h 775557"/>
                <a:gd name="connsiteX28" fmla="*/ 11791 w 337440"/>
                <a:gd name="connsiteY28" fmla="*/ 763699 h 775557"/>
                <a:gd name="connsiteX29" fmla="*/ 2369 w 337440"/>
                <a:gd name="connsiteY29" fmla="*/ 563061 h 775557"/>
                <a:gd name="connsiteX30" fmla="*/ 70046 w 337440"/>
                <a:gd name="connsiteY30" fmla="*/ 193908 h 775557"/>
                <a:gd name="connsiteX31" fmla="*/ 194498 w 337440"/>
                <a:gd name="connsiteY31" fmla="*/ 9438 h 775557"/>
                <a:gd name="connsiteX32" fmla="*/ 215342 w 337440"/>
                <a:gd name="connsiteY32" fmla="*/ 12079 h 775557"/>
                <a:gd name="connsiteX33" fmla="*/ 231411 w 337440"/>
                <a:gd name="connsiteY33" fmla="*/ 0 h 775557"/>
                <a:gd name="connsiteX0" fmla="*/ 231411 w 337440"/>
                <a:gd name="connsiteY0" fmla="*/ 0 h 775557"/>
                <a:gd name="connsiteX1" fmla="*/ 254271 w 337440"/>
                <a:gd name="connsiteY1" fmla="*/ 41484 h 775557"/>
                <a:gd name="connsiteX2" fmla="*/ 247576 w 337440"/>
                <a:gd name="connsiteY2" fmla="*/ 70818 h 775557"/>
                <a:gd name="connsiteX3" fmla="*/ 247422 w 337440"/>
                <a:gd name="connsiteY3" fmla="*/ 70933 h 775557"/>
                <a:gd name="connsiteX4" fmla="*/ 248612 w 337440"/>
                <a:gd name="connsiteY4" fmla="*/ 73484 h 775557"/>
                <a:gd name="connsiteX5" fmla="*/ 229801 w 337440"/>
                <a:gd name="connsiteY5" fmla="*/ 97701 h 775557"/>
                <a:gd name="connsiteX6" fmla="*/ 189906 w 337440"/>
                <a:gd name="connsiteY6" fmla="*/ 150666 h 775557"/>
                <a:gd name="connsiteX7" fmla="*/ 269139 w 337440"/>
                <a:gd name="connsiteY7" fmla="*/ 228169 h 775557"/>
                <a:gd name="connsiteX8" fmla="*/ 327458 w 337440"/>
                <a:gd name="connsiteY8" fmla="*/ 220365 h 775557"/>
                <a:gd name="connsiteX9" fmla="*/ 325178 w 337440"/>
                <a:gd name="connsiteY9" fmla="*/ 229738 h 775557"/>
                <a:gd name="connsiteX10" fmla="*/ 329513 w 337440"/>
                <a:gd name="connsiteY10" fmla="*/ 267739 h 775557"/>
                <a:gd name="connsiteX11" fmla="*/ 312694 w 337440"/>
                <a:gd name="connsiteY11" fmla="*/ 279162 h 775557"/>
                <a:gd name="connsiteX12" fmla="*/ 298730 w 337440"/>
                <a:gd name="connsiteY12" fmla="*/ 284290 h 775557"/>
                <a:gd name="connsiteX13" fmla="*/ 312661 w 337440"/>
                <a:gd name="connsiteY13" fmla="*/ 297291 h 775557"/>
                <a:gd name="connsiteX14" fmla="*/ 311864 w 337440"/>
                <a:gd name="connsiteY14" fmla="*/ 329742 h 775557"/>
                <a:gd name="connsiteX15" fmla="*/ 297393 w 337440"/>
                <a:gd name="connsiteY15" fmla="*/ 321668 h 775557"/>
                <a:gd name="connsiteX16" fmla="*/ 259218 w 337440"/>
                <a:gd name="connsiteY16" fmla="*/ 330217 h 775557"/>
                <a:gd name="connsiteX17" fmla="*/ 117682 w 337440"/>
                <a:gd name="connsiteY17" fmla="*/ 481516 h 775557"/>
                <a:gd name="connsiteX18" fmla="*/ 115456 w 337440"/>
                <a:gd name="connsiteY18" fmla="*/ 480220 h 775557"/>
                <a:gd name="connsiteX19" fmla="*/ 116133 w 337440"/>
                <a:gd name="connsiteY19" fmla="*/ 482289 h 775557"/>
                <a:gd name="connsiteX20" fmla="*/ 109690 w 337440"/>
                <a:gd name="connsiteY20" fmla="*/ 485502 h 775557"/>
                <a:gd name="connsiteX21" fmla="*/ 118660 w 337440"/>
                <a:gd name="connsiteY21" fmla="*/ 490010 h 775557"/>
                <a:gd name="connsiteX22" fmla="*/ 172831 w 337440"/>
                <a:gd name="connsiteY22" fmla="*/ 655548 h 775557"/>
                <a:gd name="connsiteX23" fmla="*/ 179077 w 337440"/>
                <a:gd name="connsiteY23" fmla="*/ 653504 h 775557"/>
                <a:gd name="connsiteX24" fmla="*/ 175077 w 337440"/>
                <a:gd name="connsiteY24" fmla="*/ 662581 h 775557"/>
                <a:gd name="connsiteX25" fmla="*/ 25034 w 337440"/>
                <a:gd name="connsiteY25" fmla="*/ 775557 h 775557"/>
                <a:gd name="connsiteX26" fmla="*/ 1174 w 337440"/>
                <a:gd name="connsiteY26" fmla="*/ 765215 h 775557"/>
                <a:gd name="connsiteX27" fmla="*/ 0 w 337440"/>
                <a:gd name="connsiteY27" fmla="*/ 762667 h 775557"/>
                <a:gd name="connsiteX28" fmla="*/ 11791 w 337440"/>
                <a:gd name="connsiteY28" fmla="*/ 763699 h 775557"/>
                <a:gd name="connsiteX29" fmla="*/ 2369 w 337440"/>
                <a:gd name="connsiteY29" fmla="*/ 563061 h 775557"/>
                <a:gd name="connsiteX30" fmla="*/ 70046 w 337440"/>
                <a:gd name="connsiteY30" fmla="*/ 193908 h 775557"/>
                <a:gd name="connsiteX31" fmla="*/ 194498 w 337440"/>
                <a:gd name="connsiteY31" fmla="*/ 9438 h 775557"/>
                <a:gd name="connsiteX32" fmla="*/ 215342 w 337440"/>
                <a:gd name="connsiteY32" fmla="*/ 12079 h 775557"/>
                <a:gd name="connsiteX33" fmla="*/ 231411 w 337440"/>
                <a:gd name="connsiteY33" fmla="*/ 0 h 775557"/>
                <a:gd name="connsiteX0" fmla="*/ 231411 w 337440"/>
                <a:gd name="connsiteY0" fmla="*/ 0 h 775557"/>
                <a:gd name="connsiteX1" fmla="*/ 254271 w 337440"/>
                <a:gd name="connsiteY1" fmla="*/ 41484 h 775557"/>
                <a:gd name="connsiteX2" fmla="*/ 247576 w 337440"/>
                <a:gd name="connsiteY2" fmla="*/ 70818 h 775557"/>
                <a:gd name="connsiteX3" fmla="*/ 247422 w 337440"/>
                <a:gd name="connsiteY3" fmla="*/ 70933 h 775557"/>
                <a:gd name="connsiteX4" fmla="*/ 248612 w 337440"/>
                <a:gd name="connsiteY4" fmla="*/ 73484 h 775557"/>
                <a:gd name="connsiteX5" fmla="*/ 229801 w 337440"/>
                <a:gd name="connsiteY5" fmla="*/ 97701 h 775557"/>
                <a:gd name="connsiteX6" fmla="*/ 189906 w 337440"/>
                <a:gd name="connsiteY6" fmla="*/ 150666 h 775557"/>
                <a:gd name="connsiteX7" fmla="*/ 269139 w 337440"/>
                <a:gd name="connsiteY7" fmla="*/ 228169 h 775557"/>
                <a:gd name="connsiteX8" fmla="*/ 327458 w 337440"/>
                <a:gd name="connsiteY8" fmla="*/ 220365 h 775557"/>
                <a:gd name="connsiteX9" fmla="*/ 325178 w 337440"/>
                <a:gd name="connsiteY9" fmla="*/ 229738 h 775557"/>
                <a:gd name="connsiteX10" fmla="*/ 329513 w 337440"/>
                <a:gd name="connsiteY10" fmla="*/ 267739 h 775557"/>
                <a:gd name="connsiteX11" fmla="*/ 312694 w 337440"/>
                <a:gd name="connsiteY11" fmla="*/ 279162 h 775557"/>
                <a:gd name="connsiteX12" fmla="*/ 298730 w 337440"/>
                <a:gd name="connsiteY12" fmla="*/ 284290 h 775557"/>
                <a:gd name="connsiteX13" fmla="*/ 312661 w 337440"/>
                <a:gd name="connsiteY13" fmla="*/ 297291 h 775557"/>
                <a:gd name="connsiteX14" fmla="*/ 311864 w 337440"/>
                <a:gd name="connsiteY14" fmla="*/ 329742 h 775557"/>
                <a:gd name="connsiteX15" fmla="*/ 297393 w 337440"/>
                <a:gd name="connsiteY15" fmla="*/ 321668 h 775557"/>
                <a:gd name="connsiteX16" fmla="*/ 259218 w 337440"/>
                <a:gd name="connsiteY16" fmla="*/ 330217 h 775557"/>
                <a:gd name="connsiteX17" fmla="*/ 117682 w 337440"/>
                <a:gd name="connsiteY17" fmla="*/ 481516 h 775557"/>
                <a:gd name="connsiteX18" fmla="*/ 115456 w 337440"/>
                <a:gd name="connsiteY18" fmla="*/ 480220 h 775557"/>
                <a:gd name="connsiteX19" fmla="*/ 116133 w 337440"/>
                <a:gd name="connsiteY19" fmla="*/ 482289 h 775557"/>
                <a:gd name="connsiteX20" fmla="*/ 109690 w 337440"/>
                <a:gd name="connsiteY20" fmla="*/ 485502 h 775557"/>
                <a:gd name="connsiteX21" fmla="*/ 118660 w 337440"/>
                <a:gd name="connsiteY21" fmla="*/ 490010 h 775557"/>
                <a:gd name="connsiteX22" fmla="*/ 172831 w 337440"/>
                <a:gd name="connsiteY22" fmla="*/ 655548 h 775557"/>
                <a:gd name="connsiteX23" fmla="*/ 179077 w 337440"/>
                <a:gd name="connsiteY23" fmla="*/ 653504 h 775557"/>
                <a:gd name="connsiteX24" fmla="*/ 175077 w 337440"/>
                <a:gd name="connsiteY24" fmla="*/ 662581 h 775557"/>
                <a:gd name="connsiteX25" fmla="*/ 25034 w 337440"/>
                <a:gd name="connsiteY25" fmla="*/ 775557 h 775557"/>
                <a:gd name="connsiteX26" fmla="*/ 1174 w 337440"/>
                <a:gd name="connsiteY26" fmla="*/ 765215 h 775557"/>
                <a:gd name="connsiteX27" fmla="*/ 0 w 337440"/>
                <a:gd name="connsiteY27" fmla="*/ 762667 h 775557"/>
                <a:gd name="connsiteX28" fmla="*/ 11791 w 337440"/>
                <a:gd name="connsiteY28" fmla="*/ 763699 h 775557"/>
                <a:gd name="connsiteX29" fmla="*/ 2369 w 337440"/>
                <a:gd name="connsiteY29" fmla="*/ 563061 h 775557"/>
                <a:gd name="connsiteX30" fmla="*/ 70046 w 337440"/>
                <a:gd name="connsiteY30" fmla="*/ 193908 h 775557"/>
                <a:gd name="connsiteX31" fmla="*/ 142755 w 337440"/>
                <a:gd name="connsiteY31" fmla="*/ 62651 h 775557"/>
                <a:gd name="connsiteX32" fmla="*/ 194498 w 337440"/>
                <a:gd name="connsiteY32" fmla="*/ 9438 h 775557"/>
                <a:gd name="connsiteX33" fmla="*/ 215342 w 337440"/>
                <a:gd name="connsiteY33" fmla="*/ 12079 h 775557"/>
                <a:gd name="connsiteX34" fmla="*/ 231411 w 337440"/>
                <a:gd name="connsiteY34" fmla="*/ 0 h 775557"/>
                <a:gd name="connsiteX0" fmla="*/ 231411 w 337440"/>
                <a:gd name="connsiteY0" fmla="*/ 0 h 775557"/>
                <a:gd name="connsiteX1" fmla="*/ 254271 w 337440"/>
                <a:gd name="connsiteY1" fmla="*/ 41484 h 775557"/>
                <a:gd name="connsiteX2" fmla="*/ 247576 w 337440"/>
                <a:gd name="connsiteY2" fmla="*/ 70818 h 775557"/>
                <a:gd name="connsiteX3" fmla="*/ 247422 w 337440"/>
                <a:gd name="connsiteY3" fmla="*/ 70933 h 775557"/>
                <a:gd name="connsiteX4" fmla="*/ 248612 w 337440"/>
                <a:gd name="connsiteY4" fmla="*/ 73484 h 775557"/>
                <a:gd name="connsiteX5" fmla="*/ 229801 w 337440"/>
                <a:gd name="connsiteY5" fmla="*/ 97701 h 775557"/>
                <a:gd name="connsiteX6" fmla="*/ 189906 w 337440"/>
                <a:gd name="connsiteY6" fmla="*/ 150666 h 775557"/>
                <a:gd name="connsiteX7" fmla="*/ 269139 w 337440"/>
                <a:gd name="connsiteY7" fmla="*/ 228169 h 775557"/>
                <a:gd name="connsiteX8" fmla="*/ 327458 w 337440"/>
                <a:gd name="connsiteY8" fmla="*/ 220365 h 775557"/>
                <a:gd name="connsiteX9" fmla="*/ 325178 w 337440"/>
                <a:gd name="connsiteY9" fmla="*/ 229738 h 775557"/>
                <a:gd name="connsiteX10" fmla="*/ 329513 w 337440"/>
                <a:gd name="connsiteY10" fmla="*/ 267739 h 775557"/>
                <a:gd name="connsiteX11" fmla="*/ 312694 w 337440"/>
                <a:gd name="connsiteY11" fmla="*/ 279162 h 775557"/>
                <a:gd name="connsiteX12" fmla="*/ 298730 w 337440"/>
                <a:gd name="connsiteY12" fmla="*/ 284290 h 775557"/>
                <a:gd name="connsiteX13" fmla="*/ 312661 w 337440"/>
                <a:gd name="connsiteY13" fmla="*/ 297291 h 775557"/>
                <a:gd name="connsiteX14" fmla="*/ 311864 w 337440"/>
                <a:gd name="connsiteY14" fmla="*/ 329742 h 775557"/>
                <a:gd name="connsiteX15" fmla="*/ 297393 w 337440"/>
                <a:gd name="connsiteY15" fmla="*/ 321668 h 775557"/>
                <a:gd name="connsiteX16" fmla="*/ 259218 w 337440"/>
                <a:gd name="connsiteY16" fmla="*/ 330217 h 775557"/>
                <a:gd name="connsiteX17" fmla="*/ 117682 w 337440"/>
                <a:gd name="connsiteY17" fmla="*/ 481516 h 775557"/>
                <a:gd name="connsiteX18" fmla="*/ 115456 w 337440"/>
                <a:gd name="connsiteY18" fmla="*/ 480220 h 775557"/>
                <a:gd name="connsiteX19" fmla="*/ 116133 w 337440"/>
                <a:gd name="connsiteY19" fmla="*/ 482289 h 775557"/>
                <a:gd name="connsiteX20" fmla="*/ 109690 w 337440"/>
                <a:gd name="connsiteY20" fmla="*/ 485502 h 775557"/>
                <a:gd name="connsiteX21" fmla="*/ 118660 w 337440"/>
                <a:gd name="connsiteY21" fmla="*/ 490010 h 775557"/>
                <a:gd name="connsiteX22" fmla="*/ 172831 w 337440"/>
                <a:gd name="connsiteY22" fmla="*/ 655548 h 775557"/>
                <a:gd name="connsiteX23" fmla="*/ 179077 w 337440"/>
                <a:gd name="connsiteY23" fmla="*/ 653504 h 775557"/>
                <a:gd name="connsiteX24" fmla="*/ 175077 w 337440"/>
                <a:gd name="connsiteY24" fmla="*/ 662581 h 775557"/>
                <a:gd name="connsiteX25" fmla="*/ 25034 w 337440"/>
                <a:gd name="connsiteY25" fmla="*/ 775557 h 775557"/>
                <a:gd name="connsiteX26" fmla="*/ 1174 w 337440"/>
                <a:gd name="connsiteY26" fmla="*/ 765215 h 775557"/>
                <a:gd name="connsiteX27" fmla="*/ 0 w 337440"/>
                <a:gd name="connsiteY27" fmla="*/ 762667 h 775557"/>
                <a:gd name="connsiteX28" fmla="*/ 11791 w 337440"/>
                <a:gd name="connsiteY28" fmla="*/ 763699 h 775557"/>
                <a:gd name="connsiteX29" fmla="*/ 2369 w 337440"/>
                <a:gd name="connsiteY29" fmla="*/ 563061 h 775557"/>
                <a:gd name="connsiteX30" fmla="*/ 70046 w 337440"/>
                <a:gd name="connsiteY30" fmla="*/ 193908 h 775557"/>
                <a:gd name="connsiteX31" fmla="*/ 157043 w 337440"/>
                <a:gd name="connsiteY31" fmla="*/ 80114 h 775557"/>
                <a:gd name="connsiteX32" fmla="*/ 194498 w 337440"/>
                <a:gd name="connsiteY32" fmla="*/ 9438 h 775557"/>
                <a:gd name="connsiteX33" fmla="*/ 215342 w 337440"/>
                <a:gd name="connsiteY33" fmla="*/ 12079 h 775557"/>
                <a:gd name="connsiteX34" fmla="*/ 231411 w 337440"/>
                <a:gd name="connsiteY34" fmla="*/ 0 h 775557"/>
                <a:gd name="connsiteX0" fmla="*/ 231411 w 337440"/>
                <a:gd name="connsiteY0" fmla="*/ 0 h 775557"/>
                <a:gd name="connsiteX1" fmla="*/ 254271 w 337440"/>
                <a:gd name="connsiteY1" fmla="*/ 41484 h 775557"/>
                <a:gd name="connsiteX2" fmla="*/ 247576 w 337440"/>
                <a:gd name="connsiteY2" fmla="*/ 70818 h 775557"/>
                <a:gd name="connsiteX3" fmla="*/ 247422 w 337440"/>
                <a:gd name="connsiteY3" fmla="*/ 70933 h 775557"/>
                <a:gd name="connsiteX4" fmla="*/ 248612 w 337440"/>
                <a:gd name="connsiteY4" fmla="*/ 73484 h 775557"/>
                <a:gd name="connsiteX5" fmla="*/ 229801 w 337440"/>
                <a:gd name="connsiteY5" fmla="*/ 97701 h 775557"/>
                <a:gd name="connsiteX6" fmla="*/ 189906 w 337440"/>
                <a:gd name="connsiteY6" fmla="*/ 150666 h 775557"/>
                <a:gd name="connsiteX7" fmla="*/ 269139 w 337440"/>
                <a:gd name="connsiteY7" fmla="*/ 228169 h 775557"/>
                <a:gd name="connsiteX8" fmla="*/ 327458 w 337440"/>
                <a:gd name="connsiteY8" fmla="*/ 220365 h 775557"/>
                <a:gd name="connsiteX9" fmla="*/ 325178 w 337440"/>
                <a:gd name="connsiteY9" fmla="*/ 229738 h 775557"/>
                <a:gd name="connsiteX10" fmla="*/ 329513 w 337440"/>
                <a:gd name="connsiteY10" fmla="*/ 267739 h 775557"/>
                <a:gd name="connsiteX11" fmla="*/ 312694 w 337440"/>
                <a:gd name="connsiteY11" fmla="*/ 279162 h 775557"/>
                <a:gd name="connsiteX12" fmla="*/ 298730 w 337440"/>
                <a:gd name="connsiteY12" fmla="*/ 284290 h 775557"/>
                <a:gd name="connsiteX13" fmla="*/ 312661 w 337440"/>
                <a:gd name="connsiteY13" fmla="*/ 297291 h 775557"/>
                <a:gd name="connsiteX14" fmla="*/ 311864 w 337440"/>
                <a:gd name="connsiteY14" fmla="*/ 329742 h 775557"/>
                <a:gd name="connsiteX15" fmla="*/ 297393 w 337440"/>
                <a:gd name="connsiteY15" fmla="*/ 321668 h 775557"/>
                <a:gd name="connsiteX16" fmla="*/ 259218 w 337440"/>
                <a:gd name="connsiteY16" fmla="*/ 330217 h 775557"/>
                <a:gd name="connsiteX17" fmla="*/ 117682 w 337440"/>
                <a:gd name="connsiteY17" fmla="*/ 481516 h 775557"/>
                <a:gd name="connsiteX18" fmla="*/ 115456 w 337440"/>
                <a:gd name="connsiteY18" fmla="*/ 480220 h 775557"/>
                <a:gd name="connsiteX19" fmla="*/ 116133 w 337440"/>
                <a:gd name="connsiteY19" fmla="*/ 482289 h 775557"/>
                <a:gd name="connsiteX20" fmla="*/ 109690 w 337440"/>
                <a:gd name="connsiteY20" fmla="*/ 485502 h 775557"/>
                <a:gd name="connsiteX21" fmla="*/ 118660 w 337440"/>
                <a:gd name="connsiteY21" fmla="*/ 490010 h 775557"/>
                <a:gd name="connsiteX22" fmla="*/ 172831 w 337440"/>
                <a:gd name="connsiteY22" fmla="*/ 655548 h 775557"/>
                <a:gd name="connsiteX23" fmla="*/ 179077 w 337440"/>
                <a:gd name="connsiteY23" fmla="*/ 653504 h 775557"/>
                <a:gd name="connsiteX24" fmla="*/ 175077 w 337440"/>
                <a:gd name="connsiteY24" fmla="*/ 662581 h 775557"/>
                <a:gd name="connsiteX25" fmla="*/ 25034 w 337440"/>
                <a:gd name="connsiteY25" fmla="*/ 775557 h 775557"/>
                <a:gd name="connsiteX26" fmla="*/ 1174 w 337440"/>
                <a:gd name="connsiteY26" fmla="*/ 765215 h 775557"/>
                <a:gd name="connsiteX27" fmla="*/ 0 w 337440"/>
                <a:gd name="connsiteY27" fmla="*/ 762667 h 775557"/>
                <a:gd name="connsiteX28" fmla="*/ 11791 w 337440"/>
                <a:gd name="connsiteY28" fmla="*/ 763699 h 775557"/>
                <a:gd name="connsiteX29" fmla="*/ 2369 w 337440"/>
                <a:gd name="connsiteY29" fmla="*/ 563061 h 775557"/>
                <a:gd name="connsiteX30" fmla="*/ 70046 w 337440"/>
                <a:gd name="connsiteY30" fmla="*/ 193908 h 775557"/>
                <a:gd name="connsiteX31" fmla="*/ 157043 w 337440"/>
                <a:gd name="connsiteY31" fmla="*/ 80114 h 775557"/>
                <a:gd name="connsiteX32" fmla="*/ 194498 w 337440"/>
                <a:gd name="connsiteY32" fmla="*/ 9438 h 775557"/>
                <a:gd name="connsiteX33" fmla="*/ 215342 w 337440"/>
                <a:gd name="connsiteY33" fmla="*/ 12079 h 775557"/>
                <a:gd name="connsiteX34" fmla="*/ 231411 w 337440"/>
                <a:gd name="connsiteY34" fmla="*/ 0 h 775557"/>
                <a:gd name="connsiteX0" fmla="*/ 231411 w 337440"/>
                <a:gd name="connsiteY0" fmla="*/ 0 h 775557"/>
                <a:gd name="connsiteX1" fmla="*/ 239983 w 337440"/>
                <a:gd name="connsiteY1" fmla="*/ 52596 h 775557"/>
                <a:gd name="connsiteX2" fmla="*/ 247576 w 337440"/>
                <a:gd name="connsiteY2" fmla="*/ 70818 h 775557"/>
                <a:gd name="connsiteX3" fmla="*/ 247422 w 337440"/>
                <a:gd name="connsiteY3" fmla="*/ 70933 h 775557"/>
                <a:gd name="connsiteX4" fmla="*/ 248612 w 337440"/>
                <a:gd name="connsiteY4" fmla="*/ 73484 h 775557"/>
                <a:gd name="connsiteX5" fmla="*/ 229801 w 337440"/>
                <a:gd name="connsiteY5" fmla="*/ 97701 h 775557"/>
                <a:gd name="connsiteX6" fmla="*/ 189906 w 337440"/>
                <a:gd name="connsiteY6" fmla="*/ 150666 h 775557"/>
                <a:gd name="connsiteX7" fmla="*/ 269139 w 337440"/>
                <a:gd name="connsiteY7" fmla="*/ 228169 h 775557"/>
                <a:gd name="connsiteX8" fmla="*/ 327458 w 337440"/>
                <a:gd name="connsiteY8" fmla="*/ 220365 h 775557"/>
                <a:gd name="connsiteX9" fmla="*/ 325178 w 337440"/>
                <a:gd name="connsiteY9" fmla="*/ 229738 h 775557"/>
                <a:gd name="connsiteX10" fmla="*/ 329513 w 337440"/>
                <a:gd name="connsiteY10" fmla="*/ 267739 h 775557"/>
                <a:gd name="connsiteX11" fmla="*/ 312694 w 337440"/>
                <a:gd name="connsiteY11" fmla="*/ 279162 h 775557"/>
                <a:gd name="connsiteX12" fmla="*/ 298730 w 337440"/>
                <a:gd name="connsiteY12" fmla="*/ 284290 h 775557"/>
                <a:gd name="connsiteX13" fmla="*/ 312661 w 337440"/>
                <a:gd name="connsiteY13" fmla="*/ 297291 h 775557"/>
                <a:gd name="connsiteX14" fmla="*/ 311864 w 337440"/>
                <a:gd name="connsiteY14" fmla="*/ 329742 h 775557"/>
                <a:gd name="connsiteX15" fmla="*/ 297393 w 337440"/>
                <a:gd name="connsiteY15" fmla="*/ 321668 h 775557"/>
                <a:gd name="connsiteX16" fmla="*/ 259218 w 337440"/>
                <a:gd name="connsiteY16" fmla="*/ 330217 h 775557"/>
                <a:gd name="connsiteX17" fmla="*/ 117682 w 337440"/>
                <a:gd name="connsiteY17" fmla="*/ 481516 h 775557"/>
                <a:gd name="connsiteX18" fmla="*/ 115456 w 337440"/>
                <a:gd name="connsiteY18" fmla="*/ 480220 h 775557"/>
                <a:gd name="connsiteX19" fmla="*/ 116133 w 337440"/>
                <a:gd name="connsiteY19" fmla="*/ 482289 h 775557"/>
                <a:gd name="connsiteX20" fmla="*/ 109690 w 337440"/>
                <a:gd name="connsiteY20" fmla="*/ 485502 h 775557"/>
                <a:gd name="connsiteX21" fmla="*/ 118660 w 337440"/>
                <a:gd name="connsiteY21" fmla="*/ 490010 h 775557"/>
                <a:gd name="connsiteX22" fmla="*/ 172831 w 337440"/>
                <a:gd name="connsiteY22" fmla="*/ 655548 h 775557"/>
                <a:gd name="connsiteX23" fmla="*/ 179077 w 337440"/>
                <a:gd name="connsiteY23" fmla="*/ 653504 h 775557"/>
                <a:gd name="connsiteX24" fmla="*/ 175077 w 337440"/>
                <a:gd name="connsiteY24" fmla="*/ 662581 h 775557"/>
                <a:gd name="connsiteX25" fmla="*/ 25034 w 337440"/>
                <a:gd name="connsiteY25" fmla="*/ 775557 h 775557"/>
                <a:gd name="connsiteX26" fmla="*/ 1174 w 337440"/>
                <a:gd name="connsiteY26" fmla="*/ 765215 h 775557"/>
                <a:gd name="connsiteX27" fmla="*/ 0 w 337440"/>
                <a:gd name="connsiteY27" fmla="*/ 762667 h 775557"/>
                <a:gd name="connsiteX28" fmla="*/ 11791 w 337440"/>
                <a:gd name="connsiteY28" fmla="*/ 763699 h 775557"/>
                <a:gd name="connsiteX29" fmla="*/ 2369 w 337440"/>
                <a:gd name="connsiteY29" fmla="*/ 563061 h 775557"/>
                <a:gd name="connsiteX30" fmla="*/ 70046 w 337440"/>
                <a:gd name="connsiteY30" fmla="*/ 193908 h 775557"/>
                <a:gd name="connsiteX31" fmla="*/ 157043 w 337440"/>
                <a:gd name="connsiteY31" fmla="*/ 80114 h 775557"/>
                <a:gd name="connsiteX32" fmla="*/ 194498 w 337440"/>
                <a:gd name="connsiteY32" fmla="*/ 9438 h 775557"/>
                <a:gd name="connsiteX33" fmla="*/ 215342 w 337440"/>
                <a:gd name="connsiteY33" fmla="*/ 12079 h 775557"/>
                <a:gd name="connsiteX34" fmla="*/ 231411 w 337440"/>
                <a:gd name="connsiteY34" fmla="*/ 0 h 775557"/>
                <a:gd name="connsiteX0" fmla="*/ 228236 w 337440"/>
                <a:gd name="connsiteY0" fmla="*/ 4849 h 766119"/>
                <a:gd name="connsiteX1" fmla="*/ 239983 w 337440"/>
                <a:gd name="connsiteY1" fmla="*/ 43158 h 766119"/>
                <a:gd name="connsiteX2" fmla="*/ 247576 w 337440"/>
                <a:gd name="connsiteY2" fmla="*/ 61380 h 766119"/>
                <a:gd name="connsiteX3" fmla="*/ 247422 w 337440"/>
                <a:gd name="connsiteY3" fmla="*/ 61495 h 766119"/>
                <a:gd name="connsiteX4" fmla="*/ 248612 w 337440"/>
                <a:gd name="connsiteY4" fmla="*/ 64046 h 766119"/>
                <a:gd name="connsiteX5" fmla="*/ 229801 w 337440"/>
                <a:gd name="connsiteY5" fmla="*/ 88263 h 766119"/>
                <a:gd name="connsiteX6" fmla="*/ 189906 w 337440"/>
                <a:gd name="connsiteY6" fmla="*/ 141228 h 766119"/>
                <a:gd name="connsiteX7" fmla="*/ 269139 w 337440"/>
                <a:gd name="connsiteY7" fmla="*/ 218731 h 766119"/>
                <a:gd name="connsiteX8" fmla="*/ 327458 w 337440"/>
                <a:gd name="connsiteY8" fmla="*/ 210927 h 766119"/>
                <a:gd name="connsiteX9" fmla="*/ 325178 w 337440"/>
                <a:gd name="connsiteY9" fmla="*/ 220300 h 766119"/>
                <a:gd name="connsiteX10" fmla="*/ 329513 w 337440"/>
                <a:gd name="connsiteY10" fmla="*/ 258301 h 766119"/>
                <a:gd name="connsiteX11" fmla="*/ 312694 w 337440"/>
                <a:gd name="connsiteY11" fmla="*/ 269724 h 766119"/>
                <a:gd name="connsiteX12" fmla="*/ 298730 w 337440"/>
                <a:gd name="connsiteY12" fmla="*/ 274852 h 766119"/>
                <a:gd name="connsiteX13" fmla="*/ 312661 w 337440"/>
                <a:gd name="connsiteY13" fmla="*/ 287853 h 766119"/>
                <a:gd name="connsiteX14" fmla="*/ 311864 w 337440"/>
                <a:gd name="connsiteY14" fmla="*/ 320304 h 766119"/>
                <a:gd name="connsiteX15" fmla="*/ 297393 w 337440"/>
                <a:gd name="connsiteY15" fmla="*/ 312230 h 766119"/>
                <a:gd name="connsiteX16" fmla="*/ 259218 w 337440"/>
                <a:gd name="connsiteY16" fmla="*/ 320779 h 766119"/>
                <a:gd name="connsiteX17" fmla="*/ 117682 w 337440"/>
                <a:gd name="connsiteY17" fmla="*/ 472078 h 766119"/>
                <a:gd name="connsiteX18" fmla="*/ 115456 w 337440"/>
                <a:gd name="connsiteY18" fmla="*/ 470782 h 766119"/>
                <a:gd name="connsiteX19" fmla="*/ 116133 w 337440"/>
                <a:gd name="connsiteY19" fmla="*/ 472851 h 766119"/>
                <a:gd name="connsiteX20" fmla="*/ 109690 w 337440"/>
                <a:gd name="connsiteY20" fmla="*/ 476064 h 766119"/>
                <a:gd name="connsiteX21" fmla="*/ 118660 w 337440"/>
                <a:gd name="connsiteY21" fmla="*/ 480572 h 766119"/>
                <a:gd name="connsiteX22" fmla="*/ 172831 w 337440"/>
                <a:gd name="connsiteY22" fmla="*/ 646110 h 766119"/>
                <a:gd name="connsiteX23" fmla="*/ 179077 w 337440"/>
                <a:gd name="connsiteY23" fmla="*/ 644066 h 766119"/>
                <a:gd name="connsiteX24" fmla="*/ 175077 w 337440"/>
                <a:gd name="connsiteY24" fmla="*/ 653143 h 766119"/>
                <a:gd name="connsiteX25" fmla="*/ 25034 w 337440"/>
                <a:gd name="connsiteY25" fmla="*/ 766119 h 766119"/>
                <a:gd name="connsiteX26" fmla="*/ 1174 w 337440"/>
                <a:gd name="connsiteY26" fmla="*/ 755777 h 766119"/>
                <a:gd name="connsiteX27" fmla="*/ 0 w 337440"/>
                <a:gd name="connsiteY27" fmla="*/ 753229 h 766119"/>
                <a:gd name="connsiteX28" fmla="*/ 11791 w 337440"/>
                <a:gd name="connsiteY28" fmla="*/ 754261 h 766119"/>
                <a:gd name="connsiteX29" fmla="*/ 2369 w 337440"/>
                <a:gd name="connsiteY29" fmla="*/ 553623 h 766119"/>
                <a:gd name="connsiteX30" fmla="*/ 70046 w 337440"/>
                <a:gd name="connsiteY30" fmla="*/ 184470 h 766119"/>
                <a:gd name="connsiteX31" fmla="*/ 157043 w 337440"/>
                <a:gd name="connsiteY31" fmla="*/ 70676 h 766119"/>
                <a:gd name="connsiteX32" fmla="*/ 194498 w 337440"/>
                <a:gd name="connsiteY32" fmla="*/ 0 h 766119"/>
                <a:gd name="connsiteX33" fmla="*/ 215342 w 337440"/>
                <a:gd name="connsiteY33" fmla="*/ 2641 h 766119"/>
                <a:gd name="connsiteX34" fmla="*/ 228236 w 337440"/>
                <a:gd name="connsiteY34" fmla="*/ 4849 h 766119"/>
                <a:gd name="connsiteX0" fmla="*/ 228236 w 337440"/>
                <a:gd name="connsiteY0" fmla="*/ 4849 h 766119"/>
                <a:gd name="connsiteX1" fmla="*/ 239983 w 337440"/>
                <a:gd name="connsiteY1" fmla="*/ 43158 h 766119"/>
                <a:gd name="connsiteX2" fmla="*/ 247576 w 337440"/>
                <a:gd name="connsiteY2" fmla="*/ 61380 h 766119"/>
                <a:gd name="connsiteX3" fmla="*/ 247422 w 337440"/>
                <a:gd name="connsiteY3" fmla="*/ 61495 h 766119"/>
                <a:gd name="connsiteX4" fmla="*/ 234325 w 337440"/>
                <a:gd name="connsiteY4" fmla="*/ 64046 h 766119"/>
                <a:gd name="connsiteX5" fmla="*/ 229801 w 337440"/>
                <a:gd name="connsiteY5" fmla="*/ 88263 h 766119"/>
                <a:gd name="connsiteX6" fmla="*/ 189906 w 337440"/>
                <a:gd name="connsiteY6" fmla="*/ 141228 h 766119"/>
                <a:gd name="connsiteX7" fmla="*/ 269139 w 337440"/>
                <a:gd name="connsiteY7" fmla="*/ 218731 h 766119"/>
                <a:gd name="connsiteX8" fmla="*/ 327458 w 337440"/>
                <a:gd name="connsiteY8" fmla="*/ 210927 h 766119"/>
                <a:gd name="connsiteX9" fmla="*/ 325178 w 337440"/>
                <a:gd name="connsiteY9" fmla="*/ 220300 h 766119"/>
                <a:gd name="connsiteX10" fmla="*/ 329513 w 337440"/>
                <a:gd name="connsiteY10" fmla="*/ 258301 h 766119"/>
                <a:gd name="connsiteX11" fmla="*/ 312694 w 337440"/>
                <a:gd name="connsiteY11" fmla="*/ 269724 h 766119"/>
                <a:gd name="connsiteX12" fmla="*/ 298730 w 337440"/>
                <a:gd name="connsiteY12" fmla="*/ 274852 h 766119"/>
                <a:gd name="connsiteX13" fmla="*/ 312661 w 337440"/>
                <a:gd name="connsiteY13" fmla="*/ 287853 h 766119"/>
                <a:gd name="connsiteX14" fmla="*/ 311864 w 337440"/>
                <a:gd name="connsiteY14" fmla="*/ 320304 h 766119"/>
                <a:gd name="connsiteX15" fmla="*/ 297393 w 337440"/>
                <a:gd name="connsiteY15" fmla="*/ 312230 h 766119"/>
                <a:gd name="connsiteX16" fmla="*/ 259218 w 337440"/>
                <a:gd name="connsiteY16" fmla="*/ 320779 h 766119"/>
                <a:gd name="connsiteX17" fmla="*/ 117682 w 337440"/>
                <a:gd name="connsiteY17" fmla="*/ 472078 h 766119"/>
                <a:gd name="connsiteX18" fmla="*/ 115456 w 337440"/>
                <a:gd name="connsiteY18" fmla="*/ 470782 h 766119"/>
                <a:gd name="connsiteX19" fmla="*/ 116133 w 337440"/>
                <a:gd name="connsiteY19" fmla="*/ 472851 h 766119"/>
                <a:gd name="connsiteX20" fmla="*/ 109690 w 337440"/>
                <a:gd name="connsiteY20" fmla="*/ 476064 h 766119"/>
                <a:gd name="connsiteX21" fmla="*/ 118660 w 337440"/>
                <a:gd name="connsiteY21" fmla="*/ 480572 h 766119"/>
                <a:gd name="connsiteX22" fmla="*/ 172831 w 337440"/>
                <a:gd name="connsiteY22" fmla="*/ 646110 h 766119"/>
                <a:gd name="connsiteX23" fmla="*/ 179077 w 337440"/>
                <a:gd name="connsiteY23" fmla="*/ 644066 h 766119"/>
                <a:gd name="connsiteX24" fmla="*/ 175077 w 337440"/>
                <a:gd name="connsiteY24" fmla="*/ 653143 h 766119"/>
                <a:gd name="connsiteX25" fmla="*/ 25034 w 337440"/>
                <a:gd name="connsiteY25" fmla="*/ 766119 h 766119"/>
                <a:gd name="connsiteX26" fmla="*/ 1174 w 337440"/>
                <a:gd name="connsiteY26" fmla="*/ 755777 h 766119"/>
                <a:gd name="connsiteX27" fmla="*/ 0 w 337440"/>
                <a:gd name="connsiteY27" fmla="*/ 753229 h 766119"/>
                <a:gd name="connsiteX28" fmla="*/ 11791 w 337440"/>
                <a:gd name="connsiteY28" fmla="*/ 754261 h 766119"/>
                <a:gd name="connsiteX29" fmla="*/ 2369 w 337440"/>
                <a:gd name="connsiteY29" fmla="*/ 553623 h 766119"/>
                <a:gd name="connsiteX30" fmla="*/ 70046 w 337440"/>
                <a:gd name="connsiteY30" fmla="*/ 184470 h 766119"/>
                <a:gd name="connsiteX31" fmla="*/ 157043 w 337440"/>
                <a:gd name="connsiteY31" fmla="*/ 70676 h 766119"/>
                <a:gd name="connsiteX32" fmla="*/ 194498 w 337440"/>
                <a:gd name="connsiteY32" fmla="*/ 0 h 766119"/>
                <a:gd name="connsiteX33" fmla="*/ 215342 w 337440"/>
                <a:gd name="connsiteY33" fmla="*/ 2641 h 766119"/>
                <a:gd name="connsiteX34" fmla="*/ 228236 w 337440"/>
                <a:gd name="connsiteY34" fmla="*/ 4849 h 766119"/>
                <a:gd name="connsiteX0" fmla="*/ 228236 w 337440"/>
                <a:gd name="connsiteY0" fmla="*/ 4849 h 766119"/>
                <a:gd name="connsiteX1" fmla="*/ 239983 w 337440"/>
                <a:gd name="connsiteY1" fmla="*/ 43158 h 766119"/>
                <a:gd name="connsiteX2" fmla="*/ 247576 w 337440"/>
                <a:gd name="connsiteY2" fmla="*/ 61380 h 766119"/>
                <a:gd name="connsiteX3" fmla="*/ 247422 w 337440"/>
                <a:gd name="connsiteY3" fmla="*/ 61495 h 766119"/>
                <a:gd name="connsiteX4" fmla="*/ 234325 w 337440"/>
                <a:gd name="connsiteY4" fmla="*/ 64046 h 766119"/>
                <a:gd name="connsiteX5" fmla="*/ 218689 w 337440"/>
                <a:gd name="connsiteY5" fmla="*/ 81913 h 766119"/>
                <a:gd name="connsiteX6" fmla="*/ 189906 w 337440"/>
                <a:gd name="connsiteY6" fmla="*/ 141228 h 766119"/>
                <a:gd name="connsiteX7" fmla="*/ 269139 w 337440"/>
                <a:gd name="connsiteY7" fmla="*/ 218731 h 766119"/>
                <a:gd name="connsiteX8" fmla="*/ 327458 w 337440"/>
                <a:gd name="connsiteY8" fmla="*/ 210927 h 766119"/>
                <a:gd name="connsiteX9" fmla="*/ 325178 w 337440"/>
                <a:gd name="connsiteY9" fmla="*/ 220300 h 766119"/>
                <a:gd name="connsiteX10" fmla="*/ 329513 w 337440"/>
                <a:gd name="connsiteY10" fmla="*/ 258301 h 766119"/>
                <a:gd name="connsiteX11" fmla="*/ 312694 w 337440"/>
                <a:gd name="connsiteY11" fmla="*/ 269724 h 766119"/>
                <a:gd name="connsiteX12" fmla="*/ 298730 w 337440"/>
                <a:gd name="connsiteY12" fmla="*/ 274852 h 766119"/>
                <a:gd name="connsiteX13" fmla="*/ 312661 w 337440"/>
                <a:gd name="connsiteY13" fmla="*/ 287853 h 766119"/>
                <a:gd name="connsiteX14" fmla="*/ 311864 w 337440"/>
                <a:gd name="connsiteY14" fmla="*/ 320304 h 766119"/>
                <a:gd name="connsiteX15" fmla="*/ 297393 w 337440"/>
                <a:gd name="connsiteY15" fmla="*/ 312230 h 766119"/>
                <a:gd name="connsiteX16" fmla="*/ 259218 w 337440"/>
                <a:gd name="connsiteY16" fmla="*/ 320779 h 766119"/>
                <a:gd name="connsiteX17" fmla="*/ 117682 w 337440"/>
                <a:gd name="connsiteY17" fmla="*/ 472078 h 766119"/>
                <a:gd name="connsiteX18" fmla="*/ 115456 w 337440"/>
                <a:gd name="connsiteY18" fmla="*/ 470782 h 766119"/>
                <a:gd name="connsiteX19" fmla="*/ 116133 w 337440"/>
                <a:gd name="connsiteY19" fmla="*/ 472851 h 766119"/>
                <a:gd name="connsiteX20" fmla="*/ 109690 w 337440"/>
                <a:gd name="connsiteY20" fmla="*/ 476064 h 766119"/>
                <a:gd name="connsiteX21" fmla="*/ 118660 w 337440"/>
                <a:gd name="connsiteY21" fmla="*/ 480572 h 766119"/>
                <a:gd name="connsiteX22" fmla="*/ 172831 w 337440"/>
                <a:gd name="connsiteY22" fmla="*/ 646110 h 766119"/>
                <a:gd name="connsiteX23" fmla="*/ 179077 w 337440"/>
                <a:gd name="connsiteY23" fmla="*/ 644066 h 766119"/>
                <a:gd name="connsiteX24" fmla="*/ 175077 w 337440"/>
                <a:gd name="connsiteY24" fmla="*/ 653143 h 766119"/>
                <a:gd name="connsiteX25" fmla="*/ 25034 w 337440"/>
                <a:gd name="connsiteY25" fmla="*/ 766119 h 766119"/>
                <a:gd name="connsiteX26" fmla="*/ 1174 w 337440"/>
                <a:gd name="connsiteY26" fmla="*/ 755777 h 766119"/>
                <a:gd name="connsiteX27" fmla="*/ 0 w 337440"/>
                <a:gd name="connsiteY27" fmla="*/ 753229 h 766119"/>
                <a:gd name="connsiteX28" fmla="*/ 11791 w 337440"/>
                <a:gd name="connsiteY28" fmla="*/ 754261 h 766119"/>
                <a:gd name="connsiteX29" fmla="*/ 2369 w 337440"/>
                <a:gd name="connsiteY29" fmla="*/ 553623 h 766119"/>
                <a:gd name="connsiteX30" fmla="*/ 70046 w 337440"/>
                <a:gd name="connsiteY30" fmla="*/ 184470 h 766119"/>
                <a:gd name="connsiteX31" fmla="*/ 157043 w 337440"/>
                <a:gd name="connsiteY31" fmla="*/ 70676 h 766119"/>
                <a:gd name="connsiteX32" fmla="*/ 194498 w 337440"/>
                <a:gd name="connsiteY32" fmla="*/ 0 h 766119"/>
                <a:gd name="connsiteX33" fmla="*/ 215342 w 337440"/>
                <a:gd name="connsiteY33" fmla="*/ 2641 h 766119"/>
                <a:gd name="connsiteX34" fmla="*/ 228236 w 337440"/>
                <a:gd name="connsiteY34" fmla="*/ 4849 h 76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7440" h="766119">
                  <a:moveTo>
                    <a:pt x="228236" y="4849"/>
                  </a:moveTo>
                  <a:cubicBezTo>
                    <a:pt x="240861" y="4849"/>
                    <a:pt x="236760" y="33736"/>
                    <a:pt x="239983" y="43158"/>
                  </a:cubicBezTo>
                  <a:cubicBezTo>
                    <a:pt x="243206" y="52580"/>
                    <a:pt x="251713" y="53873"/>
                    <a:pt x="247576" y="61380"/>
                  </a:cubicBezTo>
                  <a:lnTo>
                    <a:pt x="247422" y="61495"/>
                  </a:lnTo>
                  <a:lnTo>
                    <a:pt x="234325" y="64046"/>
                  </a:lnTo>
                  <a:cubicBezTo>
                    <a:pt x="240338" y="71162"/>
                    <a:pt x="226092" y="69049"/>
                    <a:pt x="218689" y="81913"/>
                  </a:cubicBezTo>
                  <a:cubicBezTo>
                    <a:pt x="211286" y="94777"/>
                    <a:pt x="189906" y="104668"/>
                    <a:pt x="189906" y="141228"/>
                  </a:cubicBezTo>
                  <a:cubicBezTo>
                    <a:pt x="176851" y="173555"/>
                    <a:pt x="278029" y="186058"/>
                    <a:pt x="269139" y="218731"/>
                  </a:cubicBezTo>
                  <a:lnTo>
                    <a:pt x="327458" y="210927"/>
                  </a:lnTo>
                  <a:lnTo>
                    <a:pt x="325178" y="220300"/>
                  </a:lnTo>
                  <a:cubicBezTo>
                    <a:pt x="334417" y="228904"/>
                    <a:pt x="345126" y="241533"/>
                    <a:pt x="329513" y="258301"/>
                  </a:cubicBezTo>
                  <a:lnTo>
                    <a:pt x="312694" y="269724"/>
                  </a:lnTo>
                  <a:lnTo>
                    <a:pt x="298730" y="274852"/>
                  </a:lnTo>
                  <a:cubicBezTo>
                    <a:pt x="315751" y="290188"/>
                    <a:pt x="310472" y="280278"/>
                    <a:pt x="312661" y="287853"/>
                  </a:cubicBezTo>
                  <a:cubicBezTo>
                    <a:pt x="314850" y="295428"/>
                    <a:pt x="320210" y="322256"/>
                    <a:pt x="311864" y="320304"/>
                  </a:cubicBezTo>
                  <a:lnTo>
                    <a:pt x="297393" y="312230"/>
                  </a:lnTo>
                  <a:cubicBezTo>
                    <a:pt x="290374" y="326488"/>
                    <a:pt x="245054" y="283572"/>
                    <a:pt x="259218" y="320779"/>
                  </a:cubicBezTo>
                  <a:cubicBezTo>
                    <a:pt x="251053" y="313318"/>
                    <a:pt x="166448" y="430112"/>
                    <a:pt x="117682" y="472078"/>
                  </a:cubicBezTo>
                  <a:lnTo>
                    <a:pt x="115456" y="470782"/>
                  </a:lnTo>
                  <a:lnTo>
                    <a:pt x="116133" y="472851"/>
                  </a:lnTo>
                  <a:lnTo>
                    <a:pt x="109690" y="476064"/>
                  </a:lnTo>
                  <a:lnTo>
                    <a:pt x="118660" y="480572"/>
                  </a:lnTo>
                  <a:lnTo>
                    <a:pt x="172831" y="646110"/>
                  </a:lnTo>
                  <a:lnTo>
                    <a:pt x="179077" y="644066"/>
                  </a:lnTo>
                  <a:lnTo>
                    <a:pt x="175077" y="653143"/>
                  </a:lnTo>
                  <a:lnTo>
                    <a:pt x="25034" y="766119"/>
                  </a:lnTo>
                  <a:cubicBezTo>
                    <a:pt x="6754" y="766119"/>
                    <a:pt x="4327" y="763564"/>
                    <a:pt x="1174" y="755777"/>
                  </a:cubicBezTo>
                  <a:lnTo>
                    <a:pt x="0" y="753229"/>
                  </a:lnTo>
                  <a:lnTo>
                    <a:pt x="11791" y="754261"/>
                  </a:lnTo>
                  <a:lnTo>
                    <a:pt x="2369" y="553623"/>
                  </a:lnTo>
                  <a:lnTo>
                    <a:pt x="70046" y="184470"/>
                  </a:lnTo>
                  <a:cubicBezTo>
                    <a:pt x="93444" y="101068"/>
                    <a:pt x="72801" y="179208"/>
                    <a:pt x="157043" y="70676"/>
                  </a:cubicBezTo>
                  <a:cubicBezTo>
                    <a:pt x="177785" y="39931"/>
                    <a:pt x="182400" y="8429"/>
                    <a:pt x="194498" y="0"/>
                  </a:cubicBezTo>
                  <a:lnTo>
                    <a:pt x="215342" y="2641"/>
                  </a:lnTo>
                  <a:lnTo>
                    <a:pt x="228236" y="4849"/>
                  </a:lnTo>
                  <a:close/>
                </a:path>
              </a:pathLst>
            </a:custGeom>
            <a:solidFill>
              <a:schemeClr val="bg1">
                <a:lumMod val="75000"/>
                <a:alpha val="54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47" name="Freeform: Shape 46">
              <a:extLst>
                <a:ext uri="{FF2B5EF4-FFF2-40B4-BE49-F238E27FC236}">
                  <a16:creationId xmlns:a16="http://schemas.microsoft.com/office/drawing/2014/main" id="{1AAF2FEC-B162-4CB4-9D1D-E256C829F024}"/>
                </a:ext>
              </a:extLst>
            </p:cNvPr>
            <p:cNvSpPr>
              <a:spLocks noChangeAspect="1"/>
            </p:cNvSpPr>
            <p:nvPr/>
          </p:nvSpPr>
          <p:spPr>
            <a:xfrm rot="20645509">
              <a:off x="4189724" y="7714451"/>
              <a:ext cx="209348" cy="273413"/>
            </a:xfrm>
            <a:custGeom>
              <a:avLst/>
              <a:gdLst>
                <a:gd name="connsiteX0" fmla="*/ 277326 w 302461"/>
                <a:gd name="connsiteY0" fmla="*/ 0 h 395023"/>
                <a:gd name="connsiteX1" fmla="*/ 302461 w 302461"/>
                <a:gd name="connsiteY1" fmla="*/ 306416 h 395023"/>
                <a:gd name="connsiteX2" fmla="*/ 274416 w 302461"/>
                <a:gd name="connsiteY2" fmla="*/ 314632 h 395023"/>
                <a:gd name="connsiteX3" fmla="*/ 263486 w 302461"/>
                <a:gd name="connsiteY3" fmla="*/ 15977 h 395023"/>
                <a:gd name="connsiteX4" fmla="*/ 120023 w 302461"/>
                <a:gd name="connsiteY4" fmla="*/ 11874 h 395023"/>
                <a:gd name="connsiteX5" fmla="*/ 39805 w 302461"/>
                <a:gd name="connsiteY5" fmla="*/ 383362 h 395023"/>
                <a:gd name="connsiteX6" fmla="*/ 0 w 302461"/>
                <a:gd name="connsiteY6" fmla="*/ 395023 h 395023"/>
                <a:gd name="connsiteX7" fmla="*/ 92443 w 302461"/>
                <a:gd name="connsiteY7" fmla="*/ 0 h 39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61" h="395023">
                  <a:moveTo>
                    <a:pt x="277326" y="0"/>
                  </a:moveTo>
                  <a:lnTo>
                    <a:pt x="302461" y="306416"/>
                  </a:lnTo>
                  <a:lnTo>
                    <a:pt x="274416" y="314632"/>
                  </a:lnTo>
                  <a:lnTo>
                    <a:pt x="263486" y="15977"/>
                  </a:lnTo>
                  <a:lnTo>
                    <a:pt x="120023" y="11874"/>
                  </a:lnTo>
                  <a:lnTo>
                    <a:pt x="39805" y="383362"/>
                  </a:lnTo>
                  <a:lnTo>
                    <a:pt x="0" y="395023"/>
                  </a:lnTo>
                  <a:lnTo>
                    <a:pt x="92443" y="0"/>
                  </a:lnTo>
                  <a:close/>
                </a:path>
              </a:pathLst>
            </a:custGeom>
            <a:solidFill>
              <a:srgbClr val="000000">
                <a:alpha val="73000"/>
              </a:srgb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sp>
        <p:nvSpPr>
          <p:cNvPr id="83" name="Freeform: Shape 82">
            <a:extLst>
              <a:ext uri="{FF2B5EF4-FFF2-40B4-BE49-F238E27FC236}">
                <a16:creationId xmlns:a16="http://schemas.microsoft.com/office/drawing/2014/main" id="{A0BBB5BE-49FB-43A1-8DF6-49F0B9A1C74B}"/>
              </a:ext>
            </a:extLst>
          </p:cNvPr>
          <p:cNvSpPr>
            <a:spLocks/>
          </p:cNvSpPr>
          <p:nvPr/>
        </p:nvSpPr>
        <p:spPr>
          <a:xfrm rot="19348413">
            <a:off x="4192457" y="7418852"/>
            <a:ext cx="273578" cy="142048"/>
          </a:xfrm>
          <a:custGeom>
            <a:avLst/>
            <a:gdLst>
              <a:gd name="connsiteX0" fmla="*/ 143632 w 287263"/>
              <a:gd name="connsiteY0" fmla="*/ 0 h 118330"/>
              <a:gd name="connsiteX1" fmla="*/ 287263 w 287263"/>
              <a:gd name="connsiteY1" fmla="*/ 118330 h 118330"/>
              <a:gd name="connsiteX2" fmla="*/ 271128 w 287263"/>
              <a:gd name="connsiteY2" fmla="*/ 118330 h 118330"/>
              <a:gd name="connsiteX3" fmla="*/ 146281 w 287263"/>
              <a:gd name="connsiteY3" fmla="*/ 15475 h 118330"/>
              <a:gd name="connsiteX4" fmla="*/ 98018 w 287263"/>
              <a:gd name="connsiteY4" fmla="*/ 40446 h 118330"/>
              <a:gd name="connsiteX5" fmla="*/ 18457 w 287263"/>
              <a:gd name="connsiteY5" fmla="*/ 118330 h 118330"/>
              <a:gd name="connsiteX6" fmla="*/ 0 w 287263"/>
              <a:gd name="connsiteY6" fmla="*/ 118330 h 118330"/>
              <a:gd name="connsiteX7" fmla="*/ 95369 w 287263"/>
              <a:gd name="connsiteY7" fmla="*/ 24971 h 118330"/>
              <a:gd name="connsiteX0" fmla="*/ 143632 w 287263"/>
              <a:gd name="connsiteY0" fmla="*/ 0 h 118330"/>
              <a:gd name="connsiteX1" fmla="*/ 287263 w 287263"/>
              <a:gd name="connsiteY1" fmla="*/ 118330 h 118330"/>
              <a:gd name="connsiteX2" fmla="*/ 146281 w 287263"/>
              <a:gd name="connsiteY2" fmla="*/ 15475 h 118330"/>
              <a:gd name="connsiteX3" fmla="*/ 98018 w 287263"/>
              <a:gd name="connsiteY3" fmla="*/ 40446 h 118330"/>
              <a:gd name="connsiteX4" fmla="*/ 18457 w 287263"/>
              <a:gd name="connsiteY4" fmla="*/ 118330 h 118330"/>
              <a:gd name="connsiteX5" fmla="*/ 0 w 287263"/>
              <a:gd name="connsiteY5" fmla="*/ 118330 h 118330"/>
              <a:gd name="connsiteX6" fmla="*/ 95369 w 287263"/>
              <a:gd name="connsiteY6" fmla="*/ 24971 h 118330"/>
              <a:gd name="connsiteX7" fmla="*/ 143632 w 287263"/>
              <a:gd name="connsiteY7" fmla="*/ 0 h 118330"/>
              <a:gd name="connsiteX0" fmla="*/ 143632 w 247044"/>
              <a:gd name="connsiteY0" fmla="*/ 0 h 118330"/>
              <a:gd name="connsiteX1" fmla="*/ 247044 w 247044"/>
              <a:gd name="connsiteY1" fmla="*/ 101505 h 118330"/>
              <a:gd name="connsiteX2" fmla="*/ 146281 w 247044"/>
              <a:gd name="connsiteY2" fmla="*/ 15475 h 118330"/>
              <a:gd name="connsiteX3" fmla="*/ 98018 w 247044"/>
              <a:gd name="connsiteY3" fmla="*/ 40446 h 118330"/>
              <a:gd name="connsiteX4" fmla="*/ 18457 w 247044"/>
              <a:gd name="connsiteY4" fmla="*/ 118330 h 118330"/>
              <a:gd name="connsiteX5" fmla="*/ 0 w 247044"/>
              <a:gd name="connsiteY5" fmla="*/ 118330 h 118330"/>
              <a:gd name="connsiteX6" fmla="*/ 95369 w 247044"/>
              <a:gd name="connsiteY6" fmla="*/ 24971 h 118330"/>
              <a:gd name="connsiteX7" fmla="*/ 143632 w 247044"/>
              <a:gd name="connsiteY7" fmla="*/ 0 h 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044" h="118330">
                <a:moveTo>
                  <a:pt x="143632" y="0"/>
                </a:moveTo>
                <a:lnTo>
                  <a:pt x="247044" y="101505"/>
                </a:lnTo>
                <a:lnTo>
                  <a:pt x="146281" y="15475"/>
                </a:lnTo>
                <a:lnTo>
                  <a:pt x="98018" y="40446"/>
                </a:lnTo>
                <a:lnTo>
                  <a:pt x="18457" y="118330"/>
                </a:lnTo>
                <a:lnTo>
                  <a:pt x="0" y="118330"/>
                </a:lnTo>
                <a:lnTo>
                  <a:pt x="95369" y="24971"/>
                </a:lnTo>
                <a:lnTo>
                  <a:pt x="143632" y="0"/>
                </a:lnTo>
                <a:close/>
              </a:path>
            </a:pathLst>
          </a:cu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9D1EED9B-97C9-47BF-BF46-0A909C25B819}"/>
              </a:ext>
            </a:extLst>
          </p:cNvPr>
          <p:cNvSpPr/>
          <p:nvPr/>
        </p:nvSpPr>
        <p:spPr>
          <a:xfrm rot="6029334">
            <a:off x="4343111" y="7434059"/>
            <a:ext cx="153988" cy="220663"/>
          </a:xfrm>
          <a:custGeom>
            <a:avLst/>
            <a:gdLst>
              <a:gd name="connsiteX0" fmla="*/ 0 w 153988"/>
              <a:gd name="connsiteY0" fmla="*/ 0 h 220663"/>
              <a:gd name="connsiteX1" fmla="*/ 17462 w 153988"/>
              <a:gd name="connsiteY1" fmla="*/ 25023 h 220663"/>
              <a:gd name="connsiteX2" fmla="*/ 17462 w 153988"/>
              <a:gd name="connsiteY2" fmla="*/ 203251 h 220663"/>
              <a:gd name="connsiteX3" fmla="*/ 141837 w 153988"/>
              <a:gd name="connsiteY3" fmla="*/ 203251 h 220663"/>
              <a:gd name="connsiteX4" fmla="*/ 153988 w 153988"/>
              <a:gd name="connsiteY4" fmla="*/ 220663 h 220663"/>
              <a:gd name="connsiteX5" fmla="*/ 0 w 153988"/>
              <a:gd name="connsiteY5" fmla="*/ 220663 h 22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988" h="220663">
                <a:moveTo>
                  <a:pt x="0" y="0"/>
                </a:moveTo>
                <a:lnTo>
                  <a:pt x="17462" y="25023"/>
                </a:lnTo>
                <a:lnTo>
                  <a:pt x="17462" y="203251"/>
                </a:lnTo>
                <a:lnTo>
                  <a:pt x="141837" y="203251"/>
                </a:lnTo>
                <a:lnTo>
                  <a:pt x="153988" y="220663"/>
                </a:lnTo>
                <a:lnTo>
                  <a:pt x="0" y="220663"/>
                </a:lnTo>
                <a:close/>
              </a:path>
            </a:pathLst>
          </a:custGeom>
          <a:solidFill>
            <a:srgbClr val="FFFF00">
              <a:alpha val="56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pic>
        <p:nvPicPr>
          <p:cNvPr id="1028" name="Picture 4" descr="Vector drawing of lady arm bent at elbow | Free SVG">
            <a:extLst>
              <a:ext uri="{FF2B5EF4-FFF2-40B4-BE49-F238E27FC236}">
                <a16:creationId xmlns:a16="http://schemas.microsoft.com/office/drawing/2014/main" id="{DAC61C97-BE87-4320-8C68-2078831774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32292" y="171211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BC83963C-993A-4E86-B0D9-9594078B5C48}"/>
              </a:ext>
            </a:extLst>
          </p:cNvPr>
          <p:cNvSpPr/>
          <p:nvPr/>
        </p:nvSpPr>
        <p:spPr>
          <a:xfrm>
            <a:off x="4486488" y="7738555"/>
            <a:ext cx="45719" cy="121392"/>
          </a:xfrm>
          <a:prstGeom prst="roundRect">
            <a:avLst/>
          </a:prstGeom>
          <a:solidFill>
            <a:srgbClr val="3DCC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863A6BD-0580-4C93-9B27-5C5E0BF545DE}"/>
              </a:ext>
            </a:extLst>
          </p:cNvPr>
          <p:cNvGrpSpPr/>
          <p:nvPr/>
        </p:nvGrpSpPr>
        <p:grpSpPr>
          <a:xfrm>
            <a:off x="17728962" y="1294966"/>
            <a:ext cx="1305203" cy="2410989"/>
            <a:chOff x="17728962" y="1294966"/>
            <a:chExt cx="1305203" cy="2410989"/>
          </a:xfrm>
        </p:grpSpPr>
        <p:grpSp>
          <p:nvGrpSpPr>
            <p:cNvPr id="7" name="Group 6">
              <a:extLst>
                <a:ext uri="{FF2B5EF4-FFF2-40B4-BE49-F238E27FC236}">
                  <a16:creationId xmlns:a16="http://schemas.microsoft.com/office/drawing/2014/main" id="{941DAAC4-6EEE-4428-96C0-FB5B21D09820}"/>
                </a:ext>
              </a:extLst>
            </p:cNvPr>
            <p:cNvGrpSpPr/>
            <p:nvPr/>
          </p:nvGrpSpPr>
          <p:grpSpPr>
            <a:xfrm>
              <a:off x="17728962" y="1787805"/>
              <a:ext cx="1106010" cy="1918150"/>
              <a:chOff x="18476562" y="1930848"/>
              <a:chExt cx="1106010" cy="1918150"/>
            </a:xfrm>
          </p:grpSpPr>
          <p:grpSp>
            <p:nvGrpSpPr>
              <p:cNvPr id="4" name="Group 3">
                <a:extLst>
                  <a:ext uri="{FF2B5EF4-FFF2-40B4-BE49-F238E27FC236}">
                    <a16:creationId xmlns:a16="http://schemas.microsoft.com/office/drawing/2014/main" id="{5F64B4B8-3421-4ABE-AE18-9EC9F8094F3A}"/>
                  </a:ext>
                </a:extLst>
              </p:cNvPr>
              <p:cNvGrpSpPr/>
              <p:nvPr/>
            </p:nvGrpSpPr>
            <p:grpSpPr>
              <a:xfrm>
                <a:off x="18476562" y="1930848"/>
                <a:ext cx="1105620" cy="1918150"/>
                <a:chOff x="19721704" y="1852500"/>
                <a:chExt cx="1105620" cy="1918150"/>
              </a:xfrm>
              <a:solidFill>
                <a:srgbClr val="3DCCCA">
                  <a:alpha val="48000"/>
                </a:srgbClr>
              </a:solidFill>
            </p:grpSpPr>
            <p:sp>
              <p:nvSpPr>
                <p:cNvPr id="88" name="Rectangle: Rounded Corners 87">
                  <a:extLst>
                    <a:ext uri="{FF2B5EF4-FFF2-40B4-BE49-F238E27FC236}">
                      <a16:creationId xmlns:a16="http://schemas.microsoft.com/office/drawing/2014/main" id="{CF5A3746-41A2-4D64-8975-3C70F11972A1}"/>
                    </a:ext>
                  </a:extLst>
                </p:cNvPr>
                <p:cNvSpPr/>
                <p:nvPr/>
              </p:nvSpPr>
              <p:spPr>
                <a:xfrm>
                  <a:off x="19721704" y="1865398"/>
                  <a:ext cx="1105620" cy="1905252"/>
                </a:xfrm>
                <a:custGeom>
                  <a:avLst/>
                  <a:gdLst>
                    <a:gd name="connsiteX0" fmla="*/ 0 w 1301750"/>
                    <a:gd name="connsiteY0" fmla="*/ 216963 h 1934193"/>
                    <a:gd name="connsiteX1" fmla="*/ 216963 w 1301750"/>
                    <a:gd name="connsiteY1" fmla="*/ 0 h 1934193"/>
                    <a:gd name="connsiteX2" fmla="*/ 1084787 w 1301750"/>
                    <a:gd name="connsiteY2" fmla="*/ 0 h 1934193"/>
                    <a:gd name="connsiteX3" fmla="*/ 1301750 w 1301750"/>
                    <a:gd name="connsiteY3" fmla="*/ 216963 h 1934193"/>
                    <a:gd name="connsiteX4" fmla="*/ 1301750 w 1301750"/>
                    <a:gd name="connsiteY4" fmla="*/ 1717230 h 1934193"/>
                    <a:gd name="connsiteX5" fmla="*/ 1084787 w 1301750"/>
                    <a:gd name="connsiteY5" fmla="*/ 1934193 h 1934193"/>
                    <a:gd name="connsiteX6" fmla="*/ 216963 w 1301750"/>
                    <a:gd name="connsiteY6" fmla="*/ 1934193 h 1934193"/>
                    <a:gd name="connsiteX7" fmla="*/ 0 w 1301750"/>
                    <a:gd name="connsiteY7" fmla="*/ 1717230 h 1934193"/>
                    <a:gd name="connsiteX8" fmla="*/ 0 w 1301750"/>
                    <a:gd name="connsiteY8" fmla="*/ 216963 h 1934193"/>
                    <a:gd name="connsiteX0" fmla="*/ 0 w 1301750"/>
                    <a:gd name="connsiteY0" fmla="*/ 216963 h 1934193"/>
                    <a:gd name="connsiteX1" fmla="*/ 216963 w 1301750"/>
                    <a:gd name="connsiteY1" fmla="*/ 0 h 1934193"/>
                    <a:gd name="connsiteX2" fmla="*/ 1084787 w 1301750"/>
                    <a:gd name="connsiteY2" fmla="*/ 0 h 1934193"/>
                    <a:gd name="connsiteX3" fmla="*/ 1301750 w 1301750"/>
                    <a:gd name="connsiteY3" fmla="*/ 216963 h 1934193"/>
                    <a:gd name="connsiteX4" fmla="*/ 1301750 w 1301750"/>
                    <a:gd name="connsiteY4" fmla="*/ 1717230 h 1934193"/>
                    <a:gd name="connsiteX5" fmla="*/ 1072087 w 1301750"/>
                    <a:gd name="connsiteY5" fmla="*/ 1927843 h 1934193"/>
                    <a:gd name="connsiteX6" fmla="*/ 216963 w 1301750"/>
                    <a:gd name="connsiteY6" fmla="*/ 1934193 h 1934193"/>
                    <a:gd name="connsiteX7" fmla="*/ 0 w 1301750"/>
                    <a:gd name="connsiteY7" fmla="*/ 1717230 h 1934193"/>
                    <a:gd name="connsiteX8" fmla="*/ 0 w 1301750"/>
                    <a:gd name="connsiteY8" fmla="*/ 216963 h 1934193"/>
                    <a:gd name="connsiteX0" fmla="*/ 0 w 1301750"/>
                    <a:gd name="connsiteY0" fmla="*/ 216963 h 1927843"/>
                    <a:gd name="connsiteX1" fmla="*/ 216963 w 1301750"/>
                    <a:gd name="connsiteY1" fmla="*/ 0 h 1927843"/>
                    <a:gd name="connsiteX2" fmla="*/ 1084787 w 1301750"/>
                    <a:gd name="connsiteY2" fmla="*/ 0 h 1927843"/>
                    <a:gd name="connsiteX3" fmla="*/ 1301750 w 1301750"/>
                    <a:gd name="connsiteY3" fmla="*/ 216963 h 1927843"/>
                    <a:gd name="connsiteX4" fmla="*/ 1301750 w 1301750"/>
                    <a:gd name="connsiteY4" fmla="*/ 1717230 h 1927843"/>
                    <a:gd name="connsiteX5" fmla="*/ 1072087 w 1301750"/>
                    <a:gd name="connsiteY5" fmla="*/ 1927843 h 1927843"/>
                    <a:gd name="connsiteX6" fmla="*/ 293163 w 1301750"/>
                    <a:gd name="connsiteY6" fmla="*/ 1927843 h 1927843"/>
                    <a:gd name="connsiteX7" fmla="*/ 0 w 1301750"/>
                    <a:gd name="connsiteY7" fmla="*/ 1717230 h 1927843"/>
                    <a:gd name="connsiteX8" fmla="*/ 0 w 1301750"/>
                    <a:gd name="connsiteY8" fmla="*/ 216963 h 1927843"/>
                    <a:gd name="connsiteX0" fmla="*/ 0 w 1301750"/>
                    <a:gd name="connsiteY0" fmla="*/ 216963 h 1927843"/>
                    <a:gd name="connsiteX1" fmla="*/ 216963 w 1301750"/>
                    <a:gd name="connsiteY1" fmla="*/ 0 h 1927843"/>
                    <a:gd name="connsiteX2" fmla="*/ 1084787 w 1301750"/>
                    <a:gd name="connsiteY2" fmla="*/ 0 h 1927843"/>
                    <a:gd name="connsiteX3" fmla="*/ 1301750 w 1301750"/>
                    <a:gd name="connsiteY3" fmla="*/ 216963 h 1927843"/>
                    <a:gd name="connsiteX4" fmla="*/ 1301750 w 1301750"/>
                    <a:gd name="connsiteY4" fmla="*/ 1717230 h 1927843"/>
                    <a:gd name="connsiteX5" fmla="*/ 1072087 w 1301750"/>
                    <a:gd name="connsiteY5" fmla="*/ 1927843 h 1927843"/>
                    <a:gd name="connsiteX6" fmla="*/ 293163 w 1301750"/>
                    <a:gd name="connsiteY6" fmla="*/ 1927843 h 1927843"/>
                    <a:gd name="connsiteX7" fmla="*/ 393700 w 1301750"/>
                    <a:gd name="connsiteY7" fmla="*/ 1514030 h 1927843"/>
                    <a:gd name="connsiteX8" fmla="*/ 0 w 1301750"/>
                    <a:gd name="connsiteY8" fmla="*/ 216963 h 1927843"/>
                    <a:gd name="connsiteX0" fmla="*/ 0 w 1301750"/>
                    <a:gd name="connsiteY0" fmla="*/ 216963 h 1927843"/>
                    <a:gd name="connsiteX1" fmla="*/ 216963 w 1301750"/>
                    <a:gd name="connsiteY1" fmla="*/ 0 h 1927843"/>
                    <a:gd name="connsiteX2" fmla="*/ 1084787 w 1301750"/>
                    <a:gd name="connsiteY2" fmla="*/ 0 h 1927843"/>
                    <a:gd name="connsiteX3" fmla="*/ 1301750 w 1301750"/>
                    <a:gd name="connsiteY3" fmla="*/ 216963 h 1927843"/>
                    <a:gd name="connsiteX4" fmla="*/ 1301750 w 1301750"/>
                    <a:gd name="connsiteY4" fmla="*/ 1717230 h 1927843"/>
                    <a:gd name="connsiteX5" fmla="*/ 1072087 w 1301750"/>
                    <a:gd name="connsiteY5" fmla="*/ 1927843 h 1927843"/>
                    <a:gd name="connsiteX6" fmla="*/ 293163 w 1301750"/>
                    <a:gd name="connsiteY6" fmla="*/ 1927843 h 1927843"/>
                    <a:gd name="connsiteX7" fmla="*/ 393700 w 1301750"/>
                    <a:gd name="connsiteY7" fmla="*/ 1514030 h 1927843"/>
                    <a:gd name="connsiteX8" fmla="*/ 0 w 1301750"/>
                    <a:gd name="connsiteY8" fmla="*/ 216963 h 1927843"/>
                    <a:gd name="connsiteX0" fmla="*/ 3305 w 1178055"/>
                    <a:gd name="connsiteY0" fmla="*/ 210613 h 1927843"/>
                    <a:gd name="connsiteX1" fmla="*/ 93268 w 1178055"/>
                    <a:gd name="connsiteY1" fmla="*/ 0 h 1927843"/>
                    <a:gd name="connsiteX2" fmla="*/ 961092 w 1178055"/>
                    <a:gd name="connsiteY2" fmla="*/ 0 h 1927843"/>
                    <a:gd name="connsiteX3" fmla="*/ 1178055 w 1178055"/>
                    <a:gd name="connsiteY3" fmla="*/ 216963 h 1927843"/>
                    <a:gd name="connsiteX4" fmla="*/ 1178055 w 1178055"/>
                    <a:gd name="connsiteY4" fmla="*/ 1717230 h 1927843"/>
                    <a:gd name="connsiteX5" fmla="*/ 948392 w 1178055"/>
                    <a:gd name="connsiteY5" fmla="*/ 1927843 h 1927843"/>
                    <a:gd name="connsiteX6" fmla="*/ 169468 w 1178055"/>
                    <a:gd name="connsiteY6" fmla="*/ 1927843 h 1927843"/>
                    <a:gd name="connsiteX7" fmla="*/ 270005 w 1178055"/>
                    <a:gd name="connsiteY7" fmla="*/ 1514030 h 1927843"/>
                    <a:gd name="connsiteX8" fmla="*/ 3305 w 1178055"/>
                    <a:gd name="connsiteY8" fmla="*/ 210613 h 1927843"/>
                    <a:gd name="connsiteX0" fmla="*/ 851 w 1175601"/>
                    <a:gd name="connsiteY0" fmla="*/ 210613 h 1927843"/>
                    <a:gd name="connsiteX1" fmla="*/ 103514 w 1175601"/>
                    <a:gd name="connsiteY1" fmla="*/ 38100 h 1927843"/>
                    <a:gd name="connsiteX2" fmla="*/ 958638 w 1175601"/>
                    <a:gd name="connsiteY2" fmla="*/ 0 h 1927843"/>
                    <a:gd name="connsiteX3" fmla="*/ 1175601 w 1175601"/>
                    <a:gd name="connsiteY3" fmla="*/ 216963 h 1927843"/>
                    <a:gd name="connsiteX4" fmla="*/ 1175601 w 1175601"/>
                    <a:gd name="connsiteY4" fmla="*/ 1717230 h 1927843"/>
                    <a:gd name="connsiteX5" fmla="*/ 945938 w 1175601"/>
                    <a:gd name="connsiteY5" fmla="*/ 1927843 h 1927843"/>
                    <a:gd name="connsiteX6" fmla="*/ 167014 w 1175601"/>
                    <a:gd name="connsiteY6" fmla="*/ 1927843 h 1927843"/>
                    <a:gd name="connsiteX7" fmla="*/ 267551 w 1175601"/>
                    <a:gd name="connsiteY7" fmla="*/ 1514030 h 1927843"/>
                    <a:gd name="connsiteX8" fmla="*/ 851 w 1175601"/>
                    <a:gd name="connsiteY8" fmla="*/ 210613 h 1927843"/>
                    <a:gd name="connsiteX0" fmla="*/ 851 w 1175601"/>
                    <a:gd name="connsiteY0" fmla="*/ 220833 h 1938063"/>
                    <a:gd name="connsiteX1" fmla="*/ 103514 w 1175601"/>
                    <a:gd name="connsiteY1" fmla="*/ 48320 h 1938063"/>
                    <a:gd name="connsiteX2" fmla="*/ 958638 w 1175601"/>
                    <a:gd name="connsiteY2" fmla="*/ 10220 h 1938063"/>
                    <a:gd name="connsiteX3" fmla="*/ 1175601 w 1175601"/>
                    <a:gd name="connsiteY3" fmla="*/ 227183 h 1938063"/>
                    <a:gd name="connsiteX4" fmla="*/ 1175601 w 1175601"/>
                    <a:gd name="connsiteY4" fmla="*/ 1727450 h 1938063"/>
                    <a:gd name="connsiteX5" fmla="*/ 945938 w 1175601"/>
                    <a:gd name="connsiteY5" fmla="*/ 1938063 h 1938063"/>
                    <a:gd name="connsiteX6" fmla="*/ 167014 w 1175601"/>
                    <a:gd name="connsiteY6" fmla="*/ 1938063 h 1938063"/>
                    <a:gd name="connsiteX7" fmla="*/ 267551 w 1175601"/>
                    <a:gd name="connsiteY7" fmla="*/ 1524250 h 1938063"/>
                    <a:gd name="connsiteX8" fmla="*/ 851 w 1175601"/>
                    <a:gd name="connsiteY8" fmla="*/ 220833 h 1938063"/>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74750 w 1174750"/>
                    <a:gd name="connsiteY4" fmla="*/ 1731406 h 1942019"/>
                    <a:gd name="connsiteX5" fmla="*/ 945087 w 1174750"/>
                    <a:gd name="connsiteY5" fmla="*/ 1942019 h 1942019"/>
                    <a:gd name="connsiteX6" fmla="*/ 166163 w 1174750"/>
                    <a:gd name="connsiteY6" fmla="*/ 1942019 h 1942019"/>
                    <a:gd name="connsiteX7" fmla="*/ 266700 w 1174750"/>
                    <a:gd name="connsiteY7" fmla="*/ 1528206 h 1942019"/>
                    <a:gd name="connsiteX8" fmla="*/ 0 w 1174750"/>
                    <a:gd name="connsiteY8"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74750 w 1174750"/>
                    <a:gd name="connsiteY4" fmla="*/ 1731406 h 1942019"/>
                    <a:gd name="connsiteX5" fmla="*/ 945087 w 1174750"/>
                    <a:gd name="connsiteY5" fmla="*/ 1942019 h 1942019"/>
                    <a:gd name="connsiteX6" fmla="*/ 166163 w 1174750"/>
                    <a:gd name="connsiteY6" fmla="*/ 1942019 h 1942019"/>
                    <a:gd name="connsiteX7" fmla="*/ 266700 w 1174750"/>
                    <a:gd name="connsiteY7" fmla="*/ 1528206 h 1942019"/>
                    <a:gd name="connsiteX8" fmla="*/ 0 w 1174750"/>
                    <a:gd name="connsiteY8"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1174750 w 1174750"/>
                    <a:gd name="connsiteY5" fmla="*/ 1731406 h 1942019"/>
                    <a:gd name="connsiteX6" fmla="*/ 945087 w 1174750"/>
                    <a:gd name="connsiteY6" fmla="*/ 1942019 h 1942019"/>
                    <a:gd name="connsiteX7" fmla="*/ 166163 w 1174750"/>
                    <a:gd name="connsiteY7" fmla="*/ 1942019 h 1942019"/>
                    <a:gd name="connsiteX8" fmla="*/ 266700 w 1174750"/>
                    <a:gd name="connsiteY8" fmla="*/ 1528206 h 1942019"/>
                    <a:gd name="connsiteX9" fmla="*/ 0 w 1174750"/>
                    <a:gd name="connsiteY9"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1174750 w 1174750"/>
                    <a:gd name="connsiteY5" fmla="*/ 1731406 h 1942019"/>
                    <a:gd name="connsiteX6" fmla="*/ 945087 w 1174750"/>
                    <a:gd name="connsiteY6" fmla="*/ 1942019 h 1942019"/>
                    <a:gd name="connsiteX7" fmla="*/ 166163 w 1174750"/>
                    <a:gd name="connsiteY7" fmla="*/ 1942019 h 1942019"/>
                    <a:gd name="connsiteX8" fmla="*/ 266700 w 1174750"/>
                    <a:gd name="connsiteY8" fmla="*/ 1528206 h 1942019"/>
                    <a:gd name="connsiteX9" fmla="*/ 0 w 1174750"/>
                    <a:gd name="connsiteY9" fmla="*/ 224789 h 1942019"/>
                    <a:gd name="connsiteX0" fmla="*/ 0 w 1177441"/>
                    <a:gd name="connsiteY0" fmla="*/ 224789 h 1942019"/>
                    <a:gd name="connsiteX1" fmla="*/ 274113 w 1177441"/>
                    <a:gd name="connsiteY1" fmla="*/ 45926 h 1942019"/>
                    <a:gd name="connsiteX2" fmla="*/ 957787 w 1177441"/>
                    <a:gd name="connsiteY2" fmla="*/ 14176 h 1942019"/>
                    <a:gd name="connsiteX3" fmla="*/ 1174750 w 1177441"/>
                    <a:gd name="connsiteY3" fmla="*/ 231139 h 1942019"/>
                    <a:gd name="connsiteX4" fmla="*/ 1111249 w 1177441"/>
                    <a:gd name="connsiteY4" fmla="*/ 774017 h 1942019"/>
                    <a:gd name="connsiteX5" fmla="*/ 996949 w 1177441"/>
                    <a:gd name="connsiteY5" fmla="*/ 1307417 h 1942019"/>
                    <a:gd name="connsiteX6" fmla="*/ 1174750 w 1177441"/>
                    <a:gd name="connsiteY6" fmla="*/ 1731406 h 1942019"/>
                    <a:gd name="connsiteX7" fmla="*/ 945087 w 1177441"/>
                    <a:gd name="connsiteY7" fmla="*/ 1942019 h 1942019"/>
                    <a:gd name="connsiteX8" fmla="*/ 166163 w 1177441"/>
                    <a:gd name="connsiteY8" fmla="*/ 1942019 h 1942019"/>
                    <a:gd name="connsiteX9" fmla="*/ 266700 w 1177441"/>
                    <a:gd name="connsiteY9" fmla="*/ 1528206 h 1942019"/>
                    <a:gd name="connsiteX10" fmla="*/ 0 w 1177441"/>
                    <a:gd name="connsiteY10" fmla="*/ 224789 h 1942019"/>
                    <a:gd name="connsiteX0" fmla="*/ 0 w 1176925"/>
                    <a:gd name="connsiteY0" fmla="*/ 224789 h 1942019"/>
                    <a:gd name="connsiteX1" fmla="*/ 274113 w 1176925"/>
                    <a:gd name="connsiteY1" fmla="*/ 45926 h 1942019"/>
                    <a:gd name="connsiteX2" fmla="*/ 957787 w 1176925"/>
                    <a:gd name="connsiteY2" fmla="*/ 14176 h 1942019"/>
                    <a:gd name="connsiteX3" fmla="*/ 1174750 w 1176925"/>
                    <a:gd name="connsiteY3" fmla="*/ 231139 h 1942019"/>
                    <a:gd name="connsiteX4" fmla="*/ 1111249 w 1176925"/>
                    <a:gd name="connsiteY4" fmla="*/ 774017 h 1942019"/>
                    <a:gd name="connsiteX5" fmla="*/ 996949 w 1176925"/>
                    <a:gd name="connsiteY5" fmla="*/ 1307417 h 1942019"/>
                    <a:gd name="connsiteX6" fmla="*/ 888999 w 1176925"/>
                    <a:gd name="connsiteY6" fmla="*/ 1586817 h 1942019"/>
                    <a:gd name="connsiteX7" fmla="*/ 1174750 w 1176925"/>
                    <a:gd name="connsiteY7" fmla="*/ 1731406 h 1942019"/>
                    <a:gd name="connsiteX8" fmla="*/ 945087 w 1176925"/>
                    <a:gd name="connsiteY8" fmla="*/ 1942019 h 1942019"/>
                    <a:gd name="connsiteX9" fmla="*/ 166163 w 1176925"/>
                    <a:gd name="connsiteY9" fmla="*/ 1942019 h 1942019"/>
                    <a:gd name="connsiteX10" fmla="*/ 266700 w 1176925"/>
                    <a:gd name="connsiteY10" fmla="*/ 1528206 h 1942019"/>
                    <a:gd name="connsiteX11" fmla="*/ 0 w 1176925"/>
                    <a:gd name="connsiteY11" fmla="*/ 224789 h 1942019"/>
                    <a:gd name="connsiteX0" fmla="*/ 0 w 1176925"/>
                    <a:gd name="connsiteY0" fmla="*/ 224789 h 1942019"/>
                    <a:gd name="connsiteX1" fmla="*/ 274113 w 1176925"/>
                    <a:gd name="connsiteY1" fmla="*/ 45926 h 1942019"/>
                    <a:gd name="connsiteX2" fmla="*/ 957787 w 1176925"/>
                    <a:gd name="connsiteY2" fmla="*/ 14176 h 1942019"/>
                    <a:gd name="connsiteX3" fmla="*/ 1174750 w 1176925"/>
                    <a:gd name="connsiteY3" fmla="*/ 231139 h 1942019"/>
                    <a:gd name="connsiteX4" fmla="*/ 1111249 w 1176925"/>
                    <a:gd name="connsiteY4" fmla="*/ 774017 h 1942019"/>
                    <a:gd name="connsiteX5" fmla="*/ 977899 w 1176925"/>
                    <a:gd name="connsiteY5" fmla="*/ 1313767 h 1942019"/>
                    <a:gd name="connsiteX6" fmla="*/ 888999 w 1176925"/>
                    <a:gd name="connsiteY6" fmla="*/ 1586817 h 1942019"/>
                    <a:gd name="connsiteX7" fmla="*/ 1174750 w 1176925"/>
                    <a:gd name="connsiteY7" fmla="*/ 1731406 h 1942019"/>
                    <a:gd name="connsiteX8" fmla="*/ 945087 w 1176925"/>
                    <a:gd name="connsiteY8" fmla="*/ 1942019 h 1942019"/>
                    <a:gd name="connsiteX9" fmla="*/ 166163 w 1176925"/>
                    <a:gd name="connsiteY9" fmla="*/ 1942019 h 1942019"/>
                    <a:gd name="connsiteX10" fmla="*/ 266700 w 1176925"/>
                    <a:gd name="connsiteY10" fmla="*/ 1528206 h 1942019"/>
                    <a:gd name="connsiteX11" fmla="*/ 0 w 1176925"/>
                    <a:gd name="connsiteY11"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977899 w 1174750"/>
                    <a:gd name="connsiteY5" fmla="*/ 1313767 h 1942019"/>
                    <a:gd name="connsiteX6" fmla="*/ 888999 w 1174750"/>
                    <a:gd name="connsiteY6" fmla="*/ 1586817 h 1942019"/>
                    <a:gd name="connsiteX7" fmla="*/ 781050 w 1174750"/>
                    <a:gd name="connsiteY7" fmla="*/ 1801256 h 1942019"/>
                    <a:gd name="connsiteX8" fmla="*/ 945087 w 1174750"/>
                    <a:gd name="connsiteY8" fmla="*/ 1942019 h 1942019"/>
                    <a:gd name="connsiteX9" fmla="*/ 166163 w 1174750"/>
                    <a:gd name="connsiteY9" fmla="*/ 1942019 h 1942019"/>
                    <a:gd name="connsiteX10" fmla="*/ 266700 w 1174750"/>
                    <a:gd name="connsiteY10" fmla="*/ 1528206 h 1942019"/>
                    <a:gd name="connsiteX11" fmla="*/ 0 w 1174750"/>
                    <a:gd name="connsiteY11"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977899 w 1174750"/>
                    <a:gd name="connsiteY5" fmla="*/ 1313767 h 1942019"/>
                    <a:gd name="connsiteX6" fmla="*/ 888999 w 1174750"/>
                    <a:gd name="connsiteY6" fmla="*/ 1586817 h 1942019"/>
                    <a:gd name="connsiteX7" fmla="*/ 781050 w 1174750"/>
                    <a:gd name="connsiteY7" fmla="*/ 1801256 h 1942019"/>
                    <a:gd name="connsiteX8" fmla="*/ 468837 w 1174750"/>
                    <a:gd name="connsiteY8" fmla="*/ 1942019 h 1942019"/>
                    <a:gd name="connsiteX9" fmla="*/ 166163 w 1174750"/>
                    <a:gd name="connsiteY9" fmla="*/ 1942019 h 1942019"/>
                    <a:gd name="connsiteX10" fmla="*/ 266700 w 1174750"/>
                    <a:gd name="connsiteY10" fmla="*/ 1528206 h 1942019"/>
                    <a:gd name="connsiteX11" fmla="*/ 0 w 1174750"/>
                    <a:gd name="connsiteY11"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977899 w 1174750"/>
                    <a:gd name="connsiteY5" fmla="*/ 1313767 h 1942019"/>
                    <a:gd name="connsiteX6" fmla="*/ 888999 w 1174750"/>
                    <a:gd name="connsiteY6" fmla="*/ 1586817 h 1942019"/>
                    <a:gd name="connsiteX7" fmla="*/ 781050 w 1174750"/>
                    <a:gd name="connsiteY7" fmla="*/ 1801256 h 1942019"/>
                    <a:gd name="connsiteX8" fmla="*/ 468837 w 1174750"/>
                    <a:gd name="connsiteY8" fmla="*/ 1942019 h 1942019"/>
                    <a:gd name="connsiteX9" fmla="*/ 280463 w 1174750"/>
                    <a:gd name="connsiteY9" fmla="*/ 1643569 h 1942019"/>
                    <a:gd name="connsiteX10" fmla="*/ 266700 w 1174750"/>
                    <a:gd name="connsiteY10" fmla="*/ 1528206 h 1942019"/>
                    <a:gd name="connsiteX11" fmla="*/ 0 w 1174750"/>
                    <a:gd name="connsiteY11"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977899 w 1174750"/>
                    <a:gd name="connsiteY5" fmla="*/ 1313767 h 1942019"/>
                    <a:gd name="connsiteX6" fmla="*/ 888999 w 1174750"/>
                    <a:gd name="connsiteY6" fmla="*/ 1586817 h 1942019"/>
                    <a:gd name="connsiteX7" fmla="*/ 781050 w 1174750"/>
                    <a:gd name="connsiteY7" fmla="*/ 1801256 h 1942019"/>
                    <a:gd name="connsiteX8" fmla="*/ 468837 w 1174750"/>
                    <a:gd name="connsiteY8" fmla="*/ 1942019 h 1942019"/>
                    <a:gd name="connsiteX9" fmla="*/ 266700 w 1174750"/>
                    <a:gd name="connsiteY9" fmla="*/ 1528206 h 1942019"/>
                    <a:gd name="connsiteX10" fmla="*/ 0 w 1174750"/>
                    <a:gd name="connsiteY10" fmla="*/ 224789 h 1942019"/>
                    <a:gd name="connsiteX0" fmla="*/ 0 w 1174750"/>
                    <a:gd name="connsiteY0" fmla="*/ 224789 h 1899436"/>
                    <a:gd name="connsiteX1" fmla="*/ 274113 w 1174750"/>
                    <a:gd name="connsiteY1" fmla="*/ 45926 h 1899436"/>
                    <a:gd name="connsiteX2" fmla="*/ 957787 w 1174750"/>
                    <a:gd name="connsiteY2" fmla="*/ 14176 h 1899436"/>
                    <a:gd name="connsiteX3" fmla="*/ 1174750 w 1174750"/>
                    <a:gd name="connsiteY3" fmla="*/ 231139 h 1899436"/>
                    <a:gd name="connsiteX4" fmla="*/ 1111249 w 1174750"/>
                    <a:gd name="connsiteY4" fmla="*/ 774017 h 1899436"/>
                    <a:gd name="connsiteX5" fmla="*/ 977899 w 1174750"/>
                    <a:gd name="connsiteY5" fmla="*/ 1313767 h 1899436"/>
                    <a:gd name="connsiteX6" fmla="*/ 888999 w 1174750"/>
                    <a:gd name="connsiteY6" fmla="*/ 1586817 h 1899436"/>
                    <a:gd name="connsiteX7" fmla="*/ 781050 w 1174750"/>
                    <a:gd name="connsiteY7" fmla="*/ 1801256 h 1899436"/>
                    <a:gd name="connsiteX8" fmla="*/ 468837 w 1174750"/>
                    <a:gd name="connsiteY8" fmla="*/ 1897569 h 1899436"/>
                    <a:gd name="connsiteX9" fmla="*/ 266700 w 1174750"/>
                    <a:gd name="connsiteY9" fmla="*/ 1528206 h 1899436"/>
                    <a:gd name="connsiteX10" fmla="*/ 0 w 1174750"/>
                    <a:gd name="connsiteY10" fmla="*/ 224789 h 1899436"/>
                    <a:gd name="connsiteX0" fmla="*/ 0 w 1174750"/>
                    <a:gd name="connsiteY0" fmla="*/ 195142 h 1869789"/>
                    <a:gd name="connsiteX1" fmla="*/ 274113 w 1174750"/>
                    <a:gd name="connsiteY1" fmla="*/ 16279 h 1869789"/>
                    <a:gd name="connsiteX2" fmla="*/ 830787 w 1174750"/>
                    <a:gd name="connsiteY2" fmla="*/ 219479 h 1869789"/>
                    <a:gd name="connsiteX3" fmla="*/ 1174750 w 1174750"/>
                    <a:gd name="connsiteY3" fmla="*/ 201492 h 1869789"/>
                    <a:gd name="connsiteX4" fmla="*/ 1111249 w 1174750"/>
                    <a:gd name="connsiteY4" fmla="*/ 744370 h 1869789"/>
                    <a:gd name="connsiteX5" fmla="*/ 977899 w 1174750"/>
                    <a:gd name="connsiteY5" fmla="*/ 1284120 h 1869789"/>
                    <a:gd name="connsiteX6" fmla="*/ 888999 w 1174750"/>
                    <a:gd name="connsiteY6" fmla="*/ 1557170 h 1869789"/>
                    <a:gd name="connsiteX7" fmla="*/ 781050 w 1174750"/>
                    <a:gd name="connsiteY7" fmla="*/ 1771609 h 1869789"/>
                    <a:gd name="connsiteX8" fmla="*/ 468837 w 1174750"/>
                    <a:gd name="connsiteY8" fmla="*/ 1867922 h 1869789"/>
                    <a:gd name="connsiteX9" fmla="*/ 266700 w 1174750"/>
                    <a:gd name="connsiteY9" fmla="*/ 1498559 h 1869789"/>
                    <a:gd name="connsiteX10" fmla="*/ 0 w 1174750"/>
                    <a:gd name="connsiteY10" fmla="*/ 195142 h 1869789"/>
                    <a:gd name="connsiteX0" fmla="*/ 0 w 1174750"/>
                    <a:gd name="connsiteY0" fmla="*/ 194123 h 1868770"/>
                    <a:gd name="connsiteX1" fmla="*/ 274113 w 1174750"/>
                    <a:gd name="connsiteY1" fmla="*/ 15260 h 1868770"/>
                    <a:gd name="connsiteX2" fmla="*/ 830787 w 1174750"/>
                    <a:gd name="connsiteY2" fmla="*/ 218460 h 1868770"/>
                    <a:gd name="connsiteX3" fmla="*/ 1174750 w 1174750"/>
                    <a:gd name="connsiteY3" fmla="*/ 200473 h 1868770"/>
                    <a:gd name="connsiteX4" fmla="*/ 1111249 w 1174750"/>
                    <a:gd name="connsiteY4" fmla="*/ 743351 h 1868770"/>
                    <a:gd name="connsiteX5" fmla="*/ 977899 w 1174750"/>
                    <a:gd name="connsiteY5" fmla="*/ 1283101 h 1868770"/>
                    <a:gd name="connsiteX6" fmla="*/ 888999 w 1174750"/>
                    <a:gd name="connsiteY6" fmla="*/ 1556151 h 1868770"/>
                    <a:gd name="connsiteX7" fmla="*/ 781050 w 1174750"/>
                    <a:gd name="connsiteY7" fmla="*/ 1770590 h 1868770"/>
                    <a:gd name="connsiteX8" fmla="*/ 468837 w 1174750"/>
                    <a:gd name="connsiteY8" fmla="*/ 1866903 h 1868770"/>
                    <a:gd name="connsiteX9" fmla="*/ 266700 w 1174750"/>
                    <a:gd name="connsiteY9" fmla="*/ 1497540 h 1868770"/>
                    <a:gd name="connsiteX10" fmla="*/ 0 w 1174750"/>
                    <a:gd name="connsiteY10" fmla="*/ 194123 h 1868770"/>
                    <a:gd name="connsiteX0" fmla="*/ 0 w 1174750"/>
                    <a:gd name="connsiteY0" fmla="*/ 193639 h 1868286"/>
                    <a:gd name="connsiteX1" fmla="*/ 274113 w 1174750"/>
                    <a:gd name="connsiteY1" fmla="*/ 14776 h 1868286"/>
                    <a:gd name="connsiteX2" fmla="*/ 837137 w 1174750"/>
                    <a:gd name="connsiteY2" fmla="*/ 230676 h 1868286"/>
                    <a:gd name="connsiteX3" fmla="*/ 1174750 w 1174750"/>
                    <a:gd name="connsiteY3" fmla="*/ 199989 h 1868286"/>
                    <a:gd name="connsiteX4" fmla="*/ 1111249 w 1174750"/>
                    <a:gd name="connsiteY4" fmla="*/ 742867 h 1868286"/>
                    <a:gd name="connsiteX5" fmla="*/ 977899 w 1174750"/>
                    <a:gd name="connsiteY5" fmla="*/ 1282617 h 1868286"/>
                    <a:gd name="connsiteX6" fmla="*/ 888999 w 1174750"/>
                    <a:gd name="connsiteY6" fmla="*/ 1555667 h 1868286"/>
                    <a:gd name="connsiteX7" fmla="*/ 781050 w 1174750"/>
                    <a:gd name="connsiteY7" fmla="*/ 1770106 h 1868286"/>
                    <a:gd name="connsiteX8" fmla="*/ 468837 w 1174750"/>
                    <a:gd name="connsiteY8" fmla="*/ 1866419 h 1868286"/>
                    <a:gd name="connsiteX9" fmla="*/ 266700 w 1174750"/>
                    <a:gd name="connsiteY9" fmla="*/ 1497056 h 1868286"/>
                    <a:gd name="connsiteX10" fmla="*/ 0 w 1174750"/>
                    <a:gd name="connsiteY10" fmla="*/ 193639 h 1868286"/>
                    <a:gd name="connsiteX0" fmla="*/ 0 w 1174750"/>
                    <a:gd name="connsiteY0" fmla="*/ 193639 h 1868286"/>
                    <a:gd name="connsiteX1" fmla="*/ 274113 w 1174750"/>
                    <a:gd name="connsiteY1" fmla="*/ 14776 h 1868286"/>
                    <a:gd name="connsiteX2" fmla="*/ 837137 w 1174750"/>
                    <a:gd name="connsiteY2" fmla="*/ 230676 h 1868286"/>
                    <a:gd name="connsiteX3" fmla="*/ 1174750 w 1174750"/>
                    <a:gd name="connsiteY3" fmla="*/ 199989 h 1868286"/>
                    <a:gd name="connsiteX4" fmla="*/ 1111249 w 1174750"/>
                    <a:gd name="connsiteY4" fmla="*/ 742867 h 1868286"/>
                    <a:gd name="connsiteX5" fmla="*/ 977899 w 1174750"/>
                    <a:gd name="connsiteY5" fmla="*/ 1282617 h 1868286"/>
                    <a:gd name="connsiteX6" fmla="*/ 888999 w 1174750"/>
                    <a:gd name="connsiteY6" fmla="*/ 1555667 h 1868286"/>
                    <a:gd name="connsiteX7" fmla="*/ 781050 w 1174750"/>
                    <a:gd name="connsiteY7" fmla="*/ 1770106 h 1868286"/>
                    <a:gd name="connsiteX8" fmla="*/ 468837 w 1174750"/>
                    <a:gd name="connsiteY8" fmla="*/ 1866419 h 1868286"/>
                    <a:gd name="connsiteX9" fmla="*/ 266700 w 1174750"/>
                    <a:gd name="connsiteY9" fmla="*/ 1497056 h 1868286"/>
                    <a:gd name="connsiteX10" fmla="*/ 0 w 1174750"/>
                    <a:gd name="connsiteY10" fmla="*/ 193639 h 1868286"/>
                    <a:gd name="connsiteX0" fmla="*/ 0 w 1174750"/>
                    <a:gd name="connsiteY0" fmla="*/ 193639 h 1868286"/>
                    <a:gd name="connsiteX1" fmla="*/ 274113 w 1174750"/>
                    <a:gd name="connsiteY1" fmla="*/ 14776 h 1868286"/>
                    <a:gd name="connsiteX2" fmla="*/ 837137 w 1174750"/>
                    <a:gd name="connsiteY2" fmla="*/ 230676 h 1868286"/>
                    <a:gd name="connsiteX3" fmla="*/ 704849 w 1174750"/>
                    <a:gd name="connsiteY3" fmla="*/ 647616 h 1868286"/>
                    <a:gd name="connsiteX4" fmla="*/ 1174750 w 1174750"/>
                    <a:gd name="connsiteY4" fmla="*/ 199989 h 1868286"/>
                    <a:gd name="connsiteX5" fmla="*/ 1111249 w 1174750"/>
                    <a:gd name="connsiteY5" fmla="*/ 742867 h 1868286"/>
                    <a:gd name="connsiteX6" fmla="*/ 977899 w 1174750"/>
                    <a:gd name="connsiteY6" fmla="*/ 1282617 h 1868286"/>
                    <a:gd name="connsiteX7" fmla="*/ 888999 w 1174750"/>
                    <a:gd name="connsiteY7" fmla="*/ 1555667 h 1868286"/>
                    <a:gd name="connsiteX8" fmla="*/ 781050 w 1174750"/>
                    <a:gd name="connsiteY8" fmla="*/ 1770106 h 1868286"/>
                    <a:gd name="connsiteX9" fmla="*/ 468837 w 1174750"/>
                    <a:gd name="connsiteY9" fmla="*/ 1866419 h 1868286"/>
                    <a:gd name="connsiteX10" fmla="*/ 266700 w 1174750"/>
                    <a:gd name="connsiteY10" fmla="*/ 1497056 h 1868286"/>
                    <a:gd name="connsiteX11" fmla="*/ 0 w 1174750"/>
                    <a:gd name="connsiteY11" fmla="*/ 193639 h 1868286"/>
                    <a:gd name="connsiteX0" fmla="*/ 0 w 1174750"/>
                    <a:gd name="connsiteY0" fmla="*/ 193184 h 1867831"/>
                    <a:gd name="connsiteX1" fmla="*/ 274113 w 1174750"/>
                    <a:gd name="connsiteY1" fmla="*/ 14321 h 1867831"/>
                    <a:gd name="connsiteX2" fmla="*/ 837137 w 1174750"/>
                    <a:gd name="connsiteY2" fmla="*/ 242921 h 1867831"/>
                    <a:gd name="connsiteX3" fmla="*/ 704849 w 1174750"/>
                    <a:gd name="connsiteY3" fmla="*/ 647161 h 1867831"/>
                    <a:gd name="connsiteX4" fmla="*/ 1174750 w 1174750"/>
                    <a:gd name="connsiteY4" fmla="*/ 199534 h 1867831"/>
                    <a:gd name="connsiteX5" fmla="*/ 1111249 w 1174750"/>
                    <a:gd name="connsiteY5" fmla="*/ 742412 h 1867831"/>
                    <a:gd name="connsiteX6" fmla="*/ 977899 w 1174750"/>
                    <a:gd name="connsiteY6" fmla="*/ 1282162 h 1867831"/>
                    <a:gd name="connsiteX7" fmla="*/ 888999 w 1174750"/>
                    <a:gd name="connsiteY7" fmla="*/ 1555212 h 1867831"/>
                    <a:gd name="connsiteX8" fmla="*/ 781050 w 1174750"/>
                    <a:gd name="connsiteY8" fmla="*/ 1769651 h 1867831"/>
                    <a:gd name="connsiteX9" fmla="*/ 468837 w 1174750"/>
                    <a:gd name="connsiteY9" fmla="*/ 1865964 h 1867831"/>
                    <a:gd name="connsiteX10" fmla="*/ 266700 w 1174750"/>
                    <a:gd name="connsiteY10" fmla="*/ 1496601 h 1867831"/>
                    <a:gd name="connsiteX11" fmla="*/ 0 w 1174750"/>
                    <a:gd name="connsiteY11" fmla="*/ 193184 h 1867831"/>
                    <a:gd name="connsiteX0" fmla="*/ 0 w 1174750"/>
                    <a:gd name="connsiteY0" fmla="*/ 193184 h 1867831"/>
                    <a:gd name="connsiteX1" fmla="*/ 274113 w 1174750"/>
                    <a:gd name="connsiteY1" fmla="*/ 14321 h 1867831"/>
                    <a:gd name="connsiteX2" fmla="*/ 837137 w 1174750"/>
                    <a:gd name="connsiteY2" fmla="*/ 242921 h 1867831"/>
                    <a:gd name="connsiteX3" fmla="*/ 685799 w 1174750"/>
                    <a:gd name="connsiteY3" fmla="*/ 672561 h 1867831"/>
                    <a:gd name="connsiteX4" fmla="*/ 1174750 w 1174750"/>
                    <a:gd name="connsiteY4" fmla="*/ 199534 h 1867831"/>
                    <a:gd name="connsiteX5" fmla="*/ 1111249 w 1174750"/>
                    <a:gd name="connsiteY5" fmla="*/ 742412 h 1867831"/>
                    <a:gd name="connsiteX6" fmla="*/ 977899 w 1174750"/>
                    <a:gd name="connsiteY6" fmla="*/ 1282162 h 1867831"/>
                    <a:gd name="connsiteX7" fmla="*/ 888999 w 1174750"/>
                    <a:gd name="connsiteY7" fmla="*/ 1555212 h 1867831"/>
                    <a:gd name="connsiteX8" fmla="*/ 781050 w 1174750"/>
                    <a:gd name="connsiteY8" fmla="*/ 1769651 h 1867831"/>
                    <a:gd name="connsiteX9" fmla="*/ 468837 w 1174750"/>
                    <a:gd name="connsiteY9" fmla="*/ 1865964 h 1867831"/>
                    <a:gd name="connsiteX10" fmla="*/ 266700 w 1174750"/>
                    <a:gd name="connsiteY10" fmla="*/ 1496601 h 1867831"/>
                    <a:gd name="connsiteX11" fmla="*/ 0 w 1174750"/>
                    <a:gd name="connsiteY11" fmla="*/ 193184 h 1867831"/>
                    <a:gd name="connsiteX0" fmla="*/ 0 w 1174750"/>
                    <a:gd name="connsiteY0" fmla="*/ 193184 h 1867831"/>
                    <a:gd name="connsiteX1" fmla="*/ 274113 w 1174750"/>
                    <a:gd name="connsiteY1" fmla="*/ 14321 h 1867831"/>
                    <a:gd name="connsiteX2" fmla="*/ 837137 w 1174750"/>
                    <a:gd name="connsiteY2" fmla="*/ 242921 h 1867831"/>
                    <a:gd name="connsiteX3" fmla="*/ 673099 w 1174750"/>
                    <a:gd name="connsiteY3" fmla="*/ 494761 h 1867831"/>
                    <a:gd name="connsiteX4" fmla="*/ 685799 w 1174750"/>
                    <a:gd name="connsiteY4" fmla="*/ 672561 h 1867831"/>
                    <a:gd name="connsiteX5" fmla="*/ 1174750 w 1174750"/>
                    <a:gd name="connsiteY5" fmla="*/ 199534 h 1867831"/>
                    <a:gd name="connsiteX6" fmla="*/ 1111249 w 1174750"/>
                    <a:gd name="connsiteY6" fmla="*/ 742412 h 1867831"/>
                    <a:gd name="connsiteX7" fmla="*/ 977899 w 1174750"/>
                    <a:gd name="connsiteY7" fmla="*/ 1282162 h 1867831"/>
                    <a:gd name="connsiteX8" fmla="*/ 888999 w 1174750"/>
                    <a:gd name="connsiteY8" fmla="*/ 1555212 h 1867831"/>
                    <a:gd name="connsiteX9" fmla="*/ 781050 w 1174750"/>
                    <a:gd name="connsiteY9" fmla="*/ 1769651 h 1867831"/>
                    <a:gd name="connsiteX10" fmla="*/ 468837 w 1174750"/>
                    <a:gd name="connsiteY10" fmla="*/ 1865964 h 1867831"/>
                    <a:gd name="connsiteX11" fmla="*/ 266700 w 1174750"/>
                    <a:gd name="connsiteY11" fmla="*/ 1496601 h 1867831"/>
                    <a:gd name="connsiteX12" fmla="*/ 0 w 1174750"/>
                    <a:gd name="connsiteY12" fmla="*/ 193184 h 1867831"/>
                    <a:gd name="connsiteX0" fmla="*/ 0 w 1174750"/>
                    <a:gd name="connsiteY0" fmla="*/ 193638 h 1868285"/>
                    <a:gd name="connsiteX1" fmla="*/ 274113 w 1174750"/>
                    <a:gd name="connsiteY1" fmla="*/ 14775 h 1868285"/>
                    <a:gd name="connsiteX2" fmla="*/ 805387 w 1174750"/>
                    <a:gd name="connsiteY2" fmla="*/ 230675 h 1868285"/>
                    <a:gd name="connsiteX3" fmla="*/ 673099 w 1174750"/>
                    <a:gd name="connsiteY3" fmla="*/ 495215 h 1868285"/>
                    <a:gd name="connsiteX4" fmla="*/ 685799 w 1174750"/>
                    <a:gd name="connsiteY4" fmla="*/ 673015 h 1868285"/>
                    <a:gd name="connsiteX5" fmla="*/ 1174750 w 1174750"/>
                    <a:gd name="connsiteY5" fmla="*/ 199988 h 1868285"/>
                    <a:gd name="connsiteX6" fmla="*/ 1111249 w 1174750"/>
                    <a:gd name="connsiteY6" fmla="*/ 742866 h 1868285"/>
                    <a:gd name="connsiteX7" fmla="*/ 977899 w 1174750"/>
                    <a:gd name="connsiteY7" fmla="*/ 1282616 h 1868285"/>
                    <a:gd name="connsiteX8" fmla="*/ 888999 w 1174750"/>
                    <a:gd name="connsiteY8" fmla="*/ 1555666 h 1868285"/>
                    <a:gd name="connsiteX9" fmla="*/ 781050 w 1174750"/>
                    <a:gd name="connsiteY9" fmla="*/ 1770105 h 1868285"/>
                    <a:gd name="connsiteX10" fmla="*/ 468837 w 1174750"/>
                    <a:gd name="connsiteY10" fmla="*/ 1866418 h 1868285"/>
                    <a:gd name="connsiteX11" fmla="*/ 266700 w 1174750"/>
                    <a:gd name="connsiteY11" fmla="*/ 1497055 h 1868285"/>
                    <a:gd name="connsiteX12" fmla="*/ 0 w 1174750"/>
                    <a:gd name="connsiteY12" fmla="*/ 193638 h 1868285"/>
                    <a:gd name="connsiteX0" fmla="*/ 0 w 1174750"/>
                    <a:gd name="connsiteY0" fmla="*/ 194219 h 1868866"/>
                    <a:gd name="connsiteX1" fmla="*/ 274113 w 1174750"/>
                    <a:gd name="connsiteY1" fmla="*/ 15356 h 1868866"/>
                    <a:gd name="connsiteX2" fmla="*/ 772081 w 1174750"/>
                    <a:gd name="connsiteY2" fmla="*/ 216117 h 1868866"/>
                    <a:gd name="connsiteX3" fmla="*/ 673099 w 1174750"/>
                    <a:gd name="connsiteY3" fmla="*/ 495796 h 1868866"/>
                    <a:gd name="connsiteX4" fmla="*/ 685799 w 1174750"/>
                    <a:gd name="connsiteY4" fmla="*/ 673596 h 1868866"/>
                    <a:gd name="connsiteX5" fmla="*/ 1174750 w 1174750"/>
                    <a:gd name="connsiteY5" fmla="*/ 200569 h 1868866"/>
                    <a:gd name="connsiteX6" fmla="*/ 1111249 w 1174750"/>
                    <a:gd name="connsiteY6" fmla="*/ 743447 h 1868866"/>
                    <a:gd name="connsiteX7" fmla="*/ 977899 w 1174750"/>
                    <a:gd name="connsiteY7" fmla="*/ 1283197 h 1868866"/>
                    <a:gd name="connsiteX8" fmla="*/ 888999 w 1174750"/>
                    <a:gd name="connsiteY8" fmla="*/ 1556247 h 1868866"/>
                    <a:gd name="connsiteX9" fmla="*/ 781050 w 1174750"/>
                    <a:gd name="connsiteY9" fmla="*/ 1770686 h 1868866"/>
                    <a:gd name="connsiteX10" fmla="*/ 468837 w 1174750"/>
                    <a:gd name="connsiteY10" fmla="*/ 1866999 h 1868866"/>
                    <a:gd name="connsiteX11" fmla="*/ 266700 w 1174750"/>
                    <a:gd name="connsiteY11" fmla="*/ 1497636 h 1868866"/>
                    <a:gd name="connsiteX12" fmla="*/ 0 w 1174750"/>
                    <a:gd name="connsiteY12" fmla="*/ 194219 h 1868866"/>
                    <a:gd name="connsiteX0" fmla="*/ 0 w 1174750"/>
                    <a:gd name="connsiteY0" fmla="*/ 194219 h 1868866"/>
                    <a:gd name="connsiteX1" fmla="*/ 274113 w 1174750"/>
                    <a:gd name="connsiteY1" fmla="*/ 15356 h 1868866"/>
                    <a:gd name="connsiteX2" fmla="*/ 772081 w 1174750"/>
                    <a:gd name="connsiteY2" fmla="*/ 216117 h 1868866"/>
                    <a:gd name="connsiteX3" fmla="*/ 673099 w 1174750"/>
                    <a:gd name="connsiteY3" fmla="*/ 495796 h 1868866"/>
                    <a:gd name="connsiteX4" fmla="*/ 685799 w 1174750"/>
                    <a:gd name="connsiteY4" fmla="*/ 673596 h 1868866"/>
                    <a:gd name="connsiteX5" fmla="*/ 1174750 w 1174750"/>
                    <a:gd name="connsiteY5" fmla="*/ 200569 h 1868866"/>
                    <a:gd name="connsiteX6" fmla="*/ 1111249 w 1174750"/>
                    <a:gd name="connsiteY6" fmla="*/ 743447 h 1868866"/>
                    <a:gd name="connsiteX7" fmla="*/ 977899 w 1174750"/>
                    <a:gd name="connsiteY7" fmla="*/ 1283197 h 1868866"/>
                    <a:gd name="connsiteX8" fmla="*/ 888999 w 1174750"/>
                    <a:gd name="connsiteY8" fmla="*/ 1556247 h 1868866"/>
                    <a:gd name="connsiteX9" fmla="*/ 781050 w 1174750"/>
                    <a:gd name="connsiteY9" fmla="*/ 1770686 h 1868866"/>
                    <a:gd name="connsiteX10" fmla="*/ 468837 w 1174750"/>
                    <a:gd name="connsiteY10" fmla="*/ 1866999 h 1868866"/>
                    <a:gd name="connsiteX11" fmla="*/ 266700 w 1174750"/>
                    <a:gd name="connsiteY11" fmla="*/ 1497636 h 1868866"/>
                    <a:gd name="connsiteX12" fmla="*/ 0 w 1174750"/>
                    <a:gd name="connsiteY12" fmla="*/ 194219 h 1868866"/>
                    <a:gd name="connsiteX0" fmla="*/ 0 w 1174750"/>
                    <a:gd name="connsiteY0" fmla="*/ 194980 h 1869627"/>
                    <a:gd name="connsiteX1" fmla="*/ 274113 w 1174750"/>
                    <a:gd name="connsiteY1" fmla="*/ 16117 h 1869627"/>
                    <a:gd name="connsiteX2" fmla="*/ 775108 w 1174750"/>
                    <a:gd name="connsiteY2" fmla="*/ 198712 h 1869627"/>
                    <a:gd name="connsiteX3" fmla="*/ 673099 w 1174750"/>
                    <a:gd name="connsiteY3" fmla="*/ 496557 h 1869627"/>
                    <a:gd name="connsiteX4" fmla="*/ 685799 w 1174750"/>
                    <a:gd name="connsiteY4" fmla="*/ 674357 h 1869627"/>
                    <a:gd name="connsiteX5" fmla="*/ 1174750 w 1174750"/>
                    <a:gd name="connsiteY5" fmla="*/ 201330 h 1869627"/>
                    <a:gd name="connsiteX6" fmla="*/ 1111249 w 1174750"/>
                    <a:gd name="connsiteY6" fmla="*/ 744208 h 1869627"/>
                    <a:gd name="connsiteX7" fmla="*/ 977899 w 1174750"/>
                    <a:gd name="connsiteY7" fmla="*/ 1283958 h 1869627"/>
                    <a:gd name="connsiteX8" fmla="*/ 888999 w 1174750"/>
                    <a:gd name="connsiteY8" fmla="*/ 1557008 h 1869627"/>
                    <a:gd name="connsiteX9" fmla="*/ 781050 w 1174750"/>
                    <a:gd name="connsiteY9" fmla="*/ 1771447 h 1869627"/>
                    <a:gd name="connsiteX10" fmla="*/ 468837 w 1174750"/>
                    <a:gd name="connsiteY10" fmla="*/ 1867760 h 1869627"/>
                    <a:gd name="connsiteX11" fmla="*/ 266700 w 1174750"/>
                    <a:gd name="connsiteY11" fmla="*/ 1498397 h 1869627"/>
                    <a:gd name="connsiteX12" fmla="*/ 0 w 1174750"/>
                    <a:gd name="connsiteY12" fmla="*/ 194980 h 1869627"/>
                    <a:gd name="connsiteX0" fmla="*/ 0 w 1174750"/>
                    <a:gd name="connsiteY0" fmla="*/ 202656 h 1877303"/>
                    <a:gd name="connsiteX1" fmla="*/ 274113 w 1174750"/>
                    <a:gd name="connsiteY1" fmla="*/ 23793 h 1877303"/>
                    <a:gd name="connsiteX2" fmla="*/ 775108 w 1174750"/>
                    <a:gd name="connsiteY2" fmla="*/ 206388 h 1877303"/>
                    <a:gd name="connsiteX3" fmla="*/ 673099 w 1174750"/>
                    <a:gd name="connsiteY3" fmla="*/ 504233 h 1877303"/>
                    <a:gd name="connsiteX4" fmla="*/ 685799 w 1174750"/>
                    <a:gd name="connsiteY4" fmla="*/ 682033 h 1877303"/>
                    <a:gd name="connsiteX5" fmla="*/ 1174750 w 1174750"/>
                    <a:gd name="connsiteY5" fmla="*/ 209006 h 1877303"/>
                    <a:gd name="connsiteX6" fmla="*/ 1111249 w 1174750"/>
                    <a:gd name="connsiteY6" fmla="*/ 751884 h 1877303"/>
                    <a:gd name="connsiteX7" fmla="*/ 977899 w 1174750"/>
                    <a:gd name="connsiteY7" fmla="*/ 1291634 h 1877303"/>
                    <a:gd name="connsiteX8" fmla="*/ 888999 w 1174750"/>
                    <a:gd name="connsiteY8" fmla="*/ 1564684 h 1877303"/>
                    <a:gd name="connsiteX9" fmla="*/ 781050 w 1174750"/>
                    <a:gd name="connsiteY9" fmla="*/ 1779123 h 1877303"/>
                    <a:gd name="connsiteX10" fmla="*/ 468837 w 1174750"/>
                    <a:gd name="connsiteY10" fmla="*/ 1875436 h 1877303"/>
                    <a:gd name="connsiteX11" fmla="*/ 266700 w 1174750"/>
                    <a:gd name="connsiteY11" fmla="*/ 1506073 h 1877303"/>
                    <a:gd name="connsiteX12" fmla="*/ 0 w 1174750"/>
                    <a:gd name="connsiteY12" fmla="*/ 202656 h 1877303"/>
                    <a:gd name="connsiteX0" fmla="*/ 0 w 1174750"/>
                    <a:gd name="connsiteY0" fmla="*/ 202939 h 1877586"/>
                    <a:gd name="connsiteX1" fmla="*/ 274113 w 1174750"/>
                    <a:gd name="connsiteY1" fmla="*/ 24076 h 1877586"/>
                    <a:gd name="connsiteX2" fmla="*/ 762997 w 1174750"/>
                    <a:gd name="connsiteY2" fmla="*/ 203643 h 1877586"/>
                    <a:gd name="connsiteX3" fmla="*/ 673099 w 1174750"/>
                    <a:gd name="connsiteY3" fmla="*/ 504516 h 1877586"/>
                    <a:gd name="connsiteX4" fmla="*/ 685799 w 1174750"/>
                    <a:gd name="connsiteY4" fmla="*/ 682316 h 1877586"/>
                    <a:gd name="connsiteX5" fmla="*/ 1174750 w 1174750"/>
                    <a:gd name="connsiteY5" fmla="*/ 209289 h 1877586"/>
                    <a:gd name="connsiteX6" fmla="*/ 1111249 w 1174750"/>
                    <a:gd name="connsiteY6" fmla="*/ 752167 h 1877586"/>
                    <a:gd name="connsiteX7" fmla="*/ 977899 w 1174750"/>
                    <a:gd name="connsiteY7" fmla="*/ 1291917 h 1877586"/>
                    <a:gd name="connsiteX8" fmla="*/ 888999 w 1174750"/>
                    <a:gd name="connsiteY8" fmla="*/ 1564967 h 1877586"/>
                    <a:gd name="connsiteX9" fmla="*/ 781050 w 1174750"/>
                    <a:gd name="connsiteY9" fmla="*/ 1779406 h 1877586"/>
                    <a:gd name="connsiteX10" fmla="*/ 468837 w 1174750"/>
                    <a:gd name="connsiteY10" fmla="*/ 1875719 h 1877586"/>
                    <a:gd name="connsiteX11" fmla="*/ 266700 w 1174750"/>
                    <a:gd name="connsiteY11" fmla="*/ 1506356 h 1877586"/>
                    <a:gd name="connsiteX12" fmla="*/ 0 w 1174750"/>
                    <a:gd name="connsiteY12" fmla="*/ 202939 h 1877586"/>
                    <a:gd name="connsiteX0" fmla="*/ 0 w 1174750"/>
                    <a:gd name="connsiteY0" fmla="*/ 203228 h 1877875"/>
                    <a:gd name="connsiteX1" fmla="*/ 274113 w 1174750"/>
                    <a:gd name="connsiteY1" fmla="*/ 24365 h 1877875"/>
                    <a:gd name="connsiteX2" fmla="*/ 778136 w 1174750"/>
                    <a:gd name="connsiteY2" fmla="*/ 200904 h 1877875"/>
                    <a:gd name="connsiteX3" fmla="*/ 673099 w 1174750"/>
                    <a:gd name="connsiteY3" fmla="*/ 504805 h 1877875"/>
                    <a:gd name="connsiteX4" fmla="*/ 685799 w 1174750"/>
                    <a:gd name="connsiteY4" fmla="*/ 682605 h 1877875"/>
                    <a:gd name="connsiteX5" fmla="*/ 1174750 w 1174750"/>
                    <a:gd name="connsiteY5" fmla="*/ 209578 h 1877875"/>
                    <a:gd name="connsiteX6" fmla="*/ 1111249 w 1174750"/>
                    <a:gd name="connsiteY6" fmla="*/ 752456 h 1877875"/>
                    <a:gd name="connsiteX7" fmla="*/ 977899 w 1174750"/>
                    <a:gd name="connsiteY7" fmla="*/ 1292206 h 1877875"/>
                    <a:gd name="connsiteX8" fmla="*/ 888999 w 1174750"/>
                    <a:gd name="connsiteY8" fmla="*/ 1565256 h 1877875"/>
                    <a:gd name="connsiteX9" fmla="*/ 781050 w 1174750"/>
                    <a:gd name="connsiteY9" fmla="*/ 1779695 h 1877875"/>
                    <a:gd name="connsiteX10" fmla="*/ 468837 w 1174750"/>
                    <a:gd name="connsiteY10" fmla="*/ 1876008 h 1877875"/>
                    <a:gd name="connsiteX11" fmla="*/ 266700 w 1174750"/>
                    <a:gd name="connsiteY11" fmla="*/ 1506645 h 1877875"/>
                    <a:gd name="connsiteX12" fmla="*/ 0 w 1174750"/>
                    <a:gd name="connsiteY12" fmla="*/ 203228 h 1877875"/>
                    <a:gd name="connsiteX0" fmla="*/ 0 w 1174750"/>
                    <a:gd name="connsiteY0" fmla="*/ 209859 h 1884506"/>
                    <a:gd name="connsiteX1" fmla="*/ 274113 w 1174750"/>
                    <a:gd name="connsiteY1" fmla="*/ 30996 h 1884506"/>
                    <a:gd name="connsiteX2" fmla="*/ 778136 w 1174750"/>
                    <a:gd name="connsiteY2" fmla="*/ 207535 h 1884506"/>
                    <a:gd name="connsiteX3" fmla="*/ 673099 w 1174750"/>
                    <a:gd name="connsiteY3" fmla="*/ 511436 h 1884506"/>
                    <a:gd name="connsiteX4" fmla="*/ 685799 w 1174750"/>
                    <a:gd name="connsiteY4" fmla="*/ 689236 h 1884506"/>
                    <a:gd name="connsiteX5" fmla="*/ 1174750 w 1174750"/>
                    <a:gd name="connsiteY5" fmla="*/ 216209 h 1884506"/>
                    <a:gd name="connsiteX6" fmla="*/ 1111249 w 1174750"/>
                    <a:gd name="connsiteY6" fmla="*/ 759087 h 1884506"/>
                    <a:gd name="connsiteX7" fmla="*/ 977899 w 1174750"/>
                    <a:gd name="connsiteY7" fmla="*/ 1298837 h 1884506"/>
                    <a:gd name="connsiteX8" fmla="*/ 888999 w 1174750"/>
                    <a:gd name="connsiteY8" fmla="*/ 1571887 h 1884506"/>
                    <a:gd name="connsiteX9" fmla="*/ 781050 w 1174750"/>
                    <a:gd name="connsiteY9" fmla="*/ 1786326 h 1884506"/>
                    <a:gd name="connsiteX10" fmla="*/ 468837 w 1174750"/>
                    <a:gd name="connsiteY10" fmla="*/ 1882639 h 1884506"/>
                    <a:gd name="connsiteX11" fmla="*/ 266700 w 1174750"/>
                    <a:gd name="connsiteY11" fmla="*/ 1513276 h 1884506"/>
                    <a:gd name="connsiteX12" fmla="*/ 0 w 1174750"/>
                    <a:gd name="connsiteY12" fmla="*/ 209859 h 1884506"/>
                    <a:gd name="connsiteX0" fmla="*/ 0 w 1174750"/>
                    <a:gd name="connsiteY0" fmla="*/ 209859 h 1884506"/>
                    <a:gd name="connsiteX1" fmla="*/ 274113 w 1174750"/>
                    <a:gd name="connsiteY1" fmla="*/ 30996 h 1884506"/>
                    <a:gd name="connsiteX2" fmla="*/ 778136 w 1174750"/>
                    <a:gd name="connsiteY2" fmla="*/ 207535 h 1884506"/>
                    <a:gd name="connsiteX3" fmla="*/ 673099 w 1174750"/>
                    <a:gd name="connsiteY3" fmla="*/ 511436 h 1884506"/>
                    <a:gd name="connsiteX4" fmla="*/ 685799 w 1174750"/>
                    <a:gd name="connsiteY4" fmla="*/ 689236 h 1884506"/>
                    <a:gd name="connsiteX5" fmla="*/ 1174750 w 1174750"/>
                    <a:gd name="connsiteY5" fmla="*/ 216209 h 1884506"/>
                    <a:gd name="connsiteX6" fmla="*/ 1111249 w 1174750"/>
                    <a:gd name="connsiteY6" fmla="*/ 759087 h 1884506"/>
                    <a:gd name="connsiteX7" fmla="*/ 977899 w 1174750"/>
                    <a:gd name="connsiteY7" fmla="*/ 1298837 h 1884506"/>
                    <a:gd name="connsiteX8" fmla="*/ 888999 w 1174750"/>
                    <a:gd name="connsiteY8" fmla="*/ 1571887 h 1884506"/>
                    <a:gd name="connsiteX9" fmla="*/ 781050 w 1174750"/>
                    <a:gd name="connsiteY9" fmla="*/ 1786326 h 1884506"/>
                    <a:gd name="connsiteX10" fmla="*/ 468837 w 1174750"/>
                    <a:gd name="connsiteY10" fmla="*/ 1882639 h 1884506"/>
                    <a:gd name="connsiteX11" fmla="*/ 266700 w 1174750"/>
                    <a:gd name="connsiteY11" fmla="*/ 1513276 h 1884506"/>
                    <a:gd name="connsiteX12" fmla="*/ 0 w 1174750"/>
                    <a:gd name="connsiteY12" fmla="*/ 209859 h 1884506"/>
                    <a:gd name="connsiteX0" fmla="*/ 0 w 1174750"/>
                    <a:gd name="connsiteY0" fmla="*/ 209859 h 1884506"/>
                    <a:gd name="connsiteX1" fmla="*/ 274113 w 1174750"/>
                    <a:gd name="connsiteY1" fmla="*/ 30996 h 1884506"/>
                    <a:gd name="connsiteX2" fmla="*/ 778136 w 1174750"/>
                    <a:gd name="connsiteY2" fmla="*/ 207535 h 1884506"/>
                    <a:gd name="connsiteX3" fmla="*/ 685211 w 1174750"/>
                    <a:gd name="connsiteY3" fmla="*/ 932302 h 1884506"/>
                    <a:gd name="connsiteX4" fmla="*/ 685799 w 1174750"/>
                    <a:gd name="connsiteY4" fmla="*/ 689236 h 1884506"/>
                    <a:gd name="connsiteX5" fmla="*/ 1174750 w 1174750"/>
                    <a:gd name="connsiteY5" fmla="*/ 216209 h 1884506"/>
                    <a:gd name="connsiteX6" fmla="*/ 1111249 w 1174750"/>
                    <a:gd name="connsiteY6" fmla="*/ 759087 h 1884506"/>
                    <a:gd name="connsiteX7" fmla="*/ 977899 w 1174750"/>
                    <a:gd name="connsiteY7" fmla="*/ 1298837 h 1884506"/>
                    <a:gd name="connsiteX8" fmla="*/ 888999 w 1174750"/>
                    <a:gd name="connsiteY8" fmla="*/ 1571887 h 1884506"/>
                    <a:gd name="connsiteX9" fmla="*/ 781050 w 1174750"/>
                    <a:gd name="connsiteY9" fmla="*/ 1786326 h 1884506"/>
                    <a:gd name="connsiteX10" fmla="*/ 468837 w 1174750"/>
                    <a:gd name="connsiteY10" fmla="*/ 1882639 h 1884506"/>
                    <a:gd name="connsiteX11" fmla="*/ 266700 w 1174750"/>
                    <a:gd name="connsiteY11" fmla="*/ 1513276 h 1884506"/>
                    <a:gd name="connsiteX12" fmla="*/ 0 w 1174750"/>
                    <a:gd name="connsiteY12" fmla="*/ 209859 h 1884506"/>
                    <a:gd name="connsiteX0" fmla="*/ 0 w 1174750"/>
                    <a:gd name="connsiteY0" fmla="*/ 209859 h 1884506"/>
                    <a:gd name="connsiteX1" fmla="*/ 274113 w 1174750"/>
                    <a:gd name="connsiteY1" fmla="*/ 30996 h 1884506"/>
                    <a:gd name="connsiteX2" fmla="*/ 778136 w 1174750"/>
                    <a:gd name="connsiteY2" fmla="*/ 207535 h 1884506"/>
                    <a:gd name="connsiteX3" fmla="*/ 685211 w 1174750"/>
                    <a:gd name="connsiteY3" fmla="*/ 932302 h 1884506"/>
                    <a:gd name="connsiteX4" fmla="*/ 752411 w 1174750"/>
                    <a:gd name="connsiteY4" fmla="*/ 634735 h 1884506"/>
                    <a:gd name="connsiteX5" fmla="*/ 1174750 w 1174750"/>
                    <a:gd name="connsiteY5" fmla="*/ 216209 h 1884506"/>
                    <a:gd name="connsiteX6" fmla="*/ 1111249 w 1174750"/>
                    <a:gd name="connsiteY6" fmla="*/ 759087 h 1884506"/>
                    <a:gd name="connsiteX7" fmla="*/ 977899 w 1174750"/>
                    <a:gd name="connsiteY7" fmla="*/ 1298837 h 1884506"/>
                    <a:gd name="connsiteX8" fmla="*/ 888999 w 1174750"/>
                    <a:gd name="connsiteY8" fmla="*/ 1571887 h 1884506"/>
                    <a:gd name="connsiteX9" fmla="*/ 781050 w 1174750"/>
                    <a:gd name="connsiteY9" fmla="*/ 1786326 h 1884506"/>
                    <a:gd name="connsiteX10" fmla="*/ 468837 w 1174750"/>
                    <a:gd name="connsiteY10" fmla="*/ 1882639 h 1884506"/>
                    <a:gd name="connsiteX11" fmla="*/ 266700 w 1174750"/>
                    <a:gd name="connsiteY11" fmla="*/ 1513276 h 1884506"/>
                    <a:gd name="connsiteX12" fmla="*/ 0 w 1174750"/>
                    <a:gd name="connsiteY12" fmla="*/ 209859 h 1884506"/>
                    <a:gd name="connsiteX0" fmla="*/ 0 w 1174750"/>
                    <a:gd name="connsiteY0" fmla="*/ 209859 h 1884506"/>
                    <a:gd name="connsiteX1" fmla="*/ 274113 w 1174750"/>
                    <a:gd name="connsiteY1" fmla="*/ 30996 h 1884506"/>
                    <a:gd name="connsiteX2" fmla="*/ 778136 w 1174750"/>
                    <a:gd name="connsiteY2" fmla="*/ 207535 h 1884506"/>
                    <a:gd name="connsiteX3" fmla="*/ 848713 w 1174750"/>
                    <a:gd name="connsiteY3" fmla="*/ 526575 h 1884506"/>
                    <a:gd name="connsiteX4" fmla="*/ 752411 w 1174750"/>
                    <a:gd name="connsiteY4" fmla="*/ 634735 h 1884506"/>
                    <a:gd name="connsiteX5" fmla="*/ 1174750 w 1174750"/>
                    <a:gd name="connsiteY5" fmla="*/ 216209 h 1884506"/>
                    <a:gd name="connsiteX6" fmla="*/ 1111249 w 1174750"/>
                    <a:gd name="connsiteY6" fmla="*/ 759087 h 1884506"/>
                    <a:gd name="connsiteX7" fmla="*/ 977899 w 1174750"/>
                    <a:gd name="connsiteY7" fmla="*/ 1298837 h 1884506"/>
                    <a:gd name="connsiteX8" fmla="*/ 888999 w 1174750"/>
                    <a:gd name="connsiteY8" fmla="*/ 1571887 h 1884506"/>
                    <a:gd name="connsiteX9" fmla="*/ 781050 w 1174750"/>
                    <a:gd name="connsiteY9" fmla="*/ 1786326 h 1884506"/>
                    <a:gd name="connsiteX10" fmla="*/ 468837 w 1174750"/>
                    <a:gd name="connsiteY10" fmla="*/ 1882639 h 1884506"/>
                    <a:gd name="connsiteX11" fmla="*/ 266700 w 1174750"/>
                    <a:gd name="connsiteY11" fmla="*/ 1513276 h 1884506"/>
                    <a:gd name="connsiteX12" fmla="*/ 0 w 1174750"/>
                    <a:gd name="connsiteY12" fmla="*/ 209859 h 1884506"/>
                    <a:gd name="connsiteX0" fmla="*/ 0 w 1174750"/>
                    <a:gd name="connsiteY0" fmla="*/ 212230 h 1886877"/>
                    <a:gd name="connsiteX1" fmla="*/ 274113 w 1174750"/>
                    <a:gd name="connsiteY1" fmla="*/ 33367 h 1886877"/>
                    <a:gd name="connsiteX2" fmla="*/ 784191 w 1174750"/>
                    <a:gd name="connsiteY2" fmla="*/ 194767 h 1886877"/>
                    <a:gd name="connsiteX3" fmla="*/ 848713 w 1174750"/>
                    <a:gd name="connsiteY3" fmla="*/ 528946 h 1886877"/>
                    <a:gd name="connsiteX4" fmla="*/ 752411 w 1174750"/>
                    <a:gd name="connsiteY4" fmla="*/ 637106 h 1886877"/>
                    <a:gd name="connsiteX5" fmla="*/ 1174750 w 1174750"/>
                    <a:gd name="connsiteY5" fmla="*/ 218580 h 1886877"/>
                    <a:gd name="connsiteX6" fmla="*/ 1111249 w 1174750"/>
                    <a:gd name="connsiteY6" fmla="*/ 761458 h 1886877"/>
                    <a:gd name="connsiteX7" fmla="*/ 977899 w 1174750"/>
                    <a:gd name="connsiteY7" fmla="*/ 1301208 h 1886877"/>
                    <a:gd name="connsiteX8" fmla="*/ 888999 w 1174750"/>
                    <a:gd name="connsiteY8" fmla="*/ 1574258 h 1886877"/>
                    <a:gd name="connsiteX9" fmla="*/ 781050 w 1174750"/>
                    <a:gd name="connsiteY9" fmla="*/ 1788697 h 1886877"/>
                    <a:gd name="connsiteX10" fmla="*/ 468837 w 1174750"/>
                    <a:gd name="connsiteY10" fmla="*/ 1885010 h 1886877"/>
                    <a:gd name="connsiteX11" fmla="*/ 266700 w 1174750"/>
                    <a:gd name="connsiteY11" fmla="*/ 1515647 h 1886877"/>
                    <a:gd name="connsiteX12" fmla="*/ 0 w 1174750"/>
                    <a:gd name="connsiteY12" fmla="*/ 212230 h 1886877"/>
                    <a:gd name="connsiteX0" fmla="*/ 0 w 1174750"/>
                    <a:gd name="connsiteY0" fmla="*/ 212230 h 1886877"/>
                    <a:gd name="connsiteX1" fmla="*/ 274113 w 1174750"/>
                    <a:gd name="connsiteY1" fmla="*/ 33367 h 1886877"/>
                    <a:gd name="connsiteX2" fmla="*/ 784191 w 1174750"/>
                    <a:gd name="connsiteY2" fmla="*/ 194767 h 1886877"/>
                    <a:gd name="connsiteX3" fmla="*/ 848713 w 1174750"/>
                    <a:gd name="connsiteY3" fmla="*/ 528946 h 1886877"/>
                    <a:gd name="connsiteX4" fmla="*/ 918941 w 1174750"/>
                    <a:gd name="connsiteY4" fmla="*/ 222295 h 1886877"/>
                    <a:gd name="connsiteX5" fmla="*/ 1174750 w 1174750"/>
                    <a:gd name="connsiteY5" fmla="*/ 218580 h 1886877"/>
                    <a:gd name="connsiteX6" fmla="*/ 1111249 w 1174750"/>
                    <a:gd name="connsiteY6" fmla="*/ 761458 h 1886877"/>
                    <a:gd name="connsiteX7" fmla="*/ 977899 w 1174750"/>
                    <a:gd name="connsiteY7" fmla="*/ 1301208 h 1886877"/>
                    <a:gd name="connsiteX8" fmla="*/ 888999 w 1174750"/>
                    <a:gd name="connsiteY8" fmla="*/ 1574258 h 1886877"/>
                    <a:gd name="connsiteX9" fmla="*/ 781050 w 1174750"/>
                    <a:gd name="connsiteY9" fmla="*/ 1788697 h 1886877"/>
                    <a:gd name="connsiteX10" fmla="*/ 468837 w 1174750"/>
                    <a:gd name="connsiteY10" fmla="*/ 1885010 h 1886877"/>
                    <a:gd name="connsiteX11" fmla="*/ 266700 w 1174750"/>
                    <a:gd name="connsiteY11" fmla="*/ 1515647 h 1886877"/>
                    <a:gd name="connsiteX12" fmla="*/ 0 w 1174750"/>
                    <a:gd name="connsiteY12" fmla="*/ 212230 h 1886877"/>
                    <a:gd name="connsiteX0" fmla="*/ 0 w 1174750"/>
                    <a:gd name="connsiteY0" fmla="*/ 212230 h 1886877"/>
                    <a:gd name="connsiteX1" fmla="*/ 274113 w 1174750"/>
                    <a:gd name="connsiteY1" fmla="*/ 33367 h 1886877"/>
                    <a:gd name="connsiteX2" fmla="*/ 784191 w 1174750"/>
                    <a:gd name="connsiteY2" fmla="*/ 194767 h 1886877"/>
                    <a:gd name="connsiteX3" fmla="*/ 661030 w 1174750"/>
                    <a:gd name="connsiteY3" fmla="*/ 1000784 h 1886877"/>
                    <a:gd name="connsiteX4" fmla="*/ 848713 w 1174750"/>
                    <a:gd name="connsiteY4" fmla="*/ 528946 h 1886877"/>
                    <a:gd name="connsiteX5" fmla="*/ 918941 w 1174750"/>
                    <a:gd name="connsiteY5" fmla="*/ 222295 h 1886877"/>
                    <a:gd name="connsiteX6" fmla="*/ 1174750 w 1174750"/>
                    <a:gd name="connsiteY6" fmla="*/ 218580 h 1886877"/>
                    <a:gd name="connsiteX7" fmla="*/ 1111249 w 1174750"/>
                    <a:gd name="connsiteY7" fmla="*/ 761458 h 1886877"/>
                    <a:gd name="connsiteX8" fmla="*/ 977899 w 1174750"/>
                    <a:gd name="connsiteY8" fmla="*/ 1301208 h 1886877"/>
                    <a:gd name="connsiteX9" fmla="*/ 888999 w 1174750"/>
                    <a:gd name="connsiteY9" fmla="*/ 1574258 h 1886877"/>
                    <a:gd name="connsiteX10" fmla="*/ 781050 w 1174750"/>
                    <a:gd name="connsiteY10" fmla="*/ 1788697 h 1886877"/>
                    <a:gd name="connsiteX11" fmla="*/ 468837 w 1174750"/>
                    <a:gd name="connsiteY11" fmla="*/ 1885010 h 1886877"/>
                    <a:gd name="connsiteX12" fmla="*/ 266700 w 1174750"/>
                    <a:gd name="connsiteY12" fmla="*/ 1515647 h 1886877"/>
                    <a:gd name="connsiteX13" fmla="*/ 0 w 1174750"/>
                    <a:gd name="connsiteY13" fmla="*/ 212230 h 1886877"/>
                    <a:gd name="connsiteX0" fmla="*/ 0 w 1174750"/>
                    <a:gd name="connsiteY0" fmla="*/ 212230 h 1886877"/>
                    <a:gd name="connsiteX1" fmla="*/ 274113 w 1174750"/>
                    <a:gd name="connsiteY1" fmla="*/ 33367 h 1886877"/>
                    <a:gd name="connsiteX2" fmla="*/ 784191 w 1174750"/>
                    <a:gd name="connsiteY2" fmla="*/ 194767 h 1886877"/>
                    <a:gd name="connsiteX3" fmla="*/ 661030 w 1174750"/>
                    <a:gd name="connsiteY3" fmla="*/ 1000784 h 1886877"/>
                    <a:gd name="connsiteX4" fmla="*/ 848713 w 1174750"/>
                    <a:gd name="connsiteY4" fmla="*/ 528946 h 1886877"/>
                    <a:gd name="connsiteX5" fmla="*/ 918941 w 1174750"/>
                    <a:gd name="connsiteY5" fmla="*/ 222295 h 1886877"/>
                    <a:gd name="connsiteX6" fmla="*/ 1174750 w 1174750"/>
                    <a:gd name="connsiteY6" fmla="*/ 218580 h 1886877"/>
                    <a:gd name="connsiteX7" fmla="*/ 1111249 w 1174750"/>
                    <a:gd name="connsiteY7" fmla="*/ 761458 h 1886877"/>
                    <a:gd name="connsiteX8" fmla="*/ 977899 w 1174750"/>
                    <a:gd name="connsiteY8" fmla="*/ 1301208 h 1886877"/>
                    <a:gd name="connsiteX9" fmla="*/ 888999 w 1174750"/>
                    <a:gd name="connsiteY9" fmla="*/ 1574258 h 1886877"/>
                    <a:gd name="connsiteX10" fmla="*/ 781050 w 1174750"/>
                    <a:gd name="connsiteY10" fmla="*/ 1788697 h 1886877"/>
                    <a:gd name="connsiteX11" fmla="*/ 468837 w 1174750"/>
                    <a:gd name="connsiteY11" fmla="*/ 1885010 h 1886877"/>
                    <a:gd name="connsiteX12" fmla="*/ 266700 w 1174750"/>
                    <a:gd name="connsiteY12" fmla="*/ 1515647 h 1886877"/>
                    <a:gd name="connsiteX13" fmla="*/ 0 w 1174750"/>
                    <a:gd name="connsiteY13" fmla="*/ 212230 h 1886877"/>
                    <a:gd name="connsiteX0" fmla="*/ 0 w 1174750"/>
                    <a:gd name="connsiteY0" fmla="*/ 212230 h 1886877"/>
                    <a:gd name="connsiteX1" fmla="*/ 274113 w 1174750"/>
                    <a:gd name="connsiteY1" fmla="*/ 33367 h 1886877"/>
                    <a:gd name="connsiteX2" fmla="*/ 663078 w 1174750"/>
                    <a:gd name="connsiteY2" fmla="*/ 194767 h 1886877"/>
                    <a:gd name="connsiteX3" fmla="*/ 661030 w 1174750"/>
                    <a:gd name="connsiteY3" fmla="*/ 1000784 h 1886877"/>
                    <a:gd name="connsiteX4" fmla="*/ 848713 w 1174750"/>
                    <a:gd name="connsiteY4" fmla="*/ 528946 h 1886877"/>
                    <a:gd name="connsiteX5" fmla="*/ 918941 w 1174750"/>
                    <a:gd name="connsiteY5" fmla="*/ 222295 h 1886877"/>
                    <a:gd name="connsiteX6" fmla="*/ 1174750 w 1174750"/>
                    <a:gd name="connsiteY6" fmla="*/ 218580 h 1886877"/>
                    <a:gd name="connsiteX7" fmla="*/ 1111249 w 1174750"/>
                    <a:gd name="connsiteY7" fmla="*/ 761458 h 1886877"/>
                    <a:gd name="connsiteX8" fmla="*/ 977899 w 1174750"/>
                    <a:gd name="connsiteY8" fmla="*/ 1301208 h 1886877"/>
                    <a:gd name="connsiteX9" fmla="*/ 888999 w 1174750"/>
                    <a:gd name="connsiteY9" fmla="*/ 1574258 h 1886877"/>
                    <a:gd name="connsiteX10" fmla="*/ 781050 w 1174750"/>
                    <a:gd name="connsiteY10" fmla="*/ 1788697 h 1886877"/>
                    <a:gd name="connsiteX11" fmla="*/ 468837 w 1174750"/>
                    <a:gd name="connsiteY11" fmla="*/ 1885010 h 1886877"/>
                    <a:gd name="connsiteX12" fmla="*/ 266700 w 1174750"/>
                    <a:gd name="connsiteY12" fmla="*/ 1515647 h 1886877"/>
                    <a:gd name="connsiteX13" fmla="*/ 0 w 1174750"/>
                    <a:gd name="connsiteY13" fmla="*/ 212230 h 1886877"/>
                    <a:gd name="connsiteX0" fmla="*/ 0 w 1174750"/>
                    <a:gd name="connsiteY0" fmla="*/ 212230 h 1886877"/>
                    <a:gd name="connsiteX1" fmla="*/ 274113 w 1174750"/>
                    <a:gd name="connsiteY1" fmla="*/ 33367 h 1886877"/>
                    <a:gd name="connsiteX2" fmla="*/ 663078 w 1174750"/>
                    <a:gd name="connsiteY2" fmla="*/ 194767 h 1886877"/>
                    <a:gd name="connsiteX3" fmla="*/ 661030 w 1174750"/>
                    <a:gd name="connsiteY3" fmla="*/ 1000784 h 1886877"/>
                    <a:gd name="connsiteX4" fmla="*/ 848713 w 1174750"/>
                    <a:gd name="connsiteY4" fmla="*/ 528946 h 1886877"/>
                    <a:gd name="connsiteX5" fmla="*/ 1070332 w 1174750"/>
                    <a:gd name="connsiteY5" fmla="*/ 228350 h 1886877"/>
                    <a:gd name="connsiteX6" fmla="*/ 1174750 w 1174750"/>
                    <a:gd name="connsiteY6" fmla="*/ 218580 h 1886877"/>
                    <a:gd name="connsiteX7" fmla="*/ 1111249 w 1174750"/>
                    <a:gd name="connsiteY7" fmla="*/ 761458 h 1886877"/>
                    <a:gd name="connsiteX8" fmla="*/ 977899 w 1174750"/>
                    <a:gd name="connsiteY8" fmla="*/ 1301208 h 1886877"/>
                    <a:gd name="connsiteX9" fmla="*/ 888999 w 1174750"/>
                    <a:gd name="connsiteY9" fmla="*/ 1574258 h 1886877"/>
                    <a:gd name="connsiteX10" fmla="*/ 781050 w 1174750"/>
                    <a:gd name="connsiteY10" fmla="*/ 1788697 h 1886877"/>
                    <a:gd name="connsiteX11" fmla="*/ 468837 w 1174750"/>
                    <a:gd name="connsiteY11" fmla="*/ 1885010 h 1886877"/>
                    <a:gd name="connsiteX12" fmla="*/ 266700 w 1174750"/>
                    <a:gd name="connsiteY12" fmla="*/ 1515647 h 1886877"/>
                    <a:gd name="connsiteX13" fmla="*/ 0 w 1174750"/>
                    <a:gd name="connsiteY13" fmla="*/ 212230 h 1886877"/>
                    <a:gd name="connsiteX0" fmla="*/ 0 w 1174750"/>
                    <a:gd name="connsiteY0" fmla="*/ 212230 h 1886877"/>
                    <a:gd name="connsiteX1" fmla="*/ 274113 w 1174750"/>
                    <a:gd name="connsiteY1" fmla="*/ 33367 h 1886877"/>
                    <a:gd name="connsiteX2" fmla="*/ 663078 w 1174750"/>
                    <a:gd name="connsiteY2" fmla="*/ 194767 h 1886877"/>
                    <a:gd name="connsiteX3" fmla="*/ 661030 w 1174750"/>
                    <a:gd name="connsiteY3" fmla="*/ 1000784 h 1886877"/>
                    <a:gd name="connsiteX4" fmla="*/ 863852 w 1174750"/>
                    <a:gd name="connsiteY4" fmla="*/ 601613 h 1886877"/>
                    <a:gd name="connsiteX5" fmla="*/ 1070332 w 1174750"/>
                    <a:gd name="connsiteY5" fmla="*/ 228350 h 1886877"/>
                    <a:gd name="connsiteX6" fmla="*/ 1174750 w 1174750"/>
                    <a:gd name="connsiteY6" fmla="*/ 218580 h 1886877"/>
                    <a:gd name="connsiteX7" fmla="*/ 1111249 w 1174750"/>
                    <a:gd name="connsiteY7" fmla="*/ 761458 h 1886877"/>
                    <a:gd name="connsiteX8" fmla="*/ 977899 w 1174750"/>
                    <a:gd name="connsiteY8" fmla="*/ 1301208 h 1886877"/>
                    <a:gd name="connsiteX9" fmla="*/ 888999 w 1174750"/>
                    <a:gd name="connsiteY9" fmla="*/ 1574258 h 1886877"/>
                    <a:gd name="connsiteX10" fmla="*/ 781050 w 1174750"/>
                    <a:gd name="connsiteY10" fmla="*/ 1788697 h 1886877"/>
                    <a:gd name="connsiteX11" fmla="*/ 468837 w 1174750"/>
                    <a:gd name="connsiteY11" fmla="*/ 1885010 h 1886877"/>
                    <a:gd name="connsiteX12" fmla="*/ 266700 w 1174750"/>
                    <a:gd name="connsiteY12" fmla="*/ 1515647 h 1886877"/>
                    <a:gd name="connsiteX13" fmla="*/ 0 w 1174750"/>
                    <a:gd name="connsiteY13" fmla="*/ 212230 h 1886877"/>
                    <a:gd name="connsiteX0" fmla="*/ 0 w 1174750"/>
                    <a:gd name="connsiteY0" fmla="*/ 211246 h 1885893"/>
                    <a:gd name="connsiteX1" fmla="*/ 274113 w 1174750"/>
                    <a:gd name="connsiteY1" fmla="*/ 32383 h 1885893"/>
                    <a:gd name="connsiteX2" fmla="*/ 657023 w 1174750"/>
                    <a:gd name="connsiteY2" fmla="*/ 199839 h 1885893"/>
                    <a:gd name="connsiteX3" fmla="*/ 661030 w 1174750"/>
                    <a:gd name="connsiteY3" fmla="*/ 999800 h 1885893"/>
                    <a:gd name="connsiteX4" fmla="*/ 863852 w 1174750"/>
                    <a:gd name="connsiteY4" fmla="*/ 600629 h 1885893"/>
                    <a:gd name="connsiteX5" fmla="*/ 1070332 w 1174750"/>
                    <a:gd name="connsiteY5" fmla="*/ 227366 h 1885893"/>
                    <a:gd name="connsiteX6" fmla="*/ 1174750 w 1174750"/>
                    <a:gd name="connsiteY6" fmla="*/ 217596 h 1885893"/>
                    <a:gd name="connsiteX7" fmla="*/ 1111249 w 1174750"/>
                    <a:gd name="connsiteY7" fmla="*/ 760474 h 1885893"/>
                    <a:gd name="connsiteX8" fmla="*/ 977899 w 1174750"/>
                    <a:gd name="connsiteY8" fmla="*/ 1300224 h 1885893"/>
                    <a:gd name="connsiteX9" fmla="*/ 888999 w 1174750"/>
                    <a:gd name="connsiteY9" fmla="*/ 1573274 h 1885893"/>
                    <a:gd name="connsiteX10" fmla="*/ 781050 w 1174750"/>
                    <a:gd name="connsiteY10" fmla="*/ 1787713 h 1885893"/>
                    <a:gd name="connsiteX11" fmla="*/ 468837 w 1174750"/>
                    <a:gd name="connsiteY11" fmla="*/ 1884026 h 1885893"/>
                    <a:gd name="connsiteX12" fmla="*/ 266700 w 1174750"/>
                    <a:gd name="connsiteY12" fmla="*/ 1514663 h 1885893"/>
                    <a:gd name="connsiteX13" fmla="*/ 0 w 1174750"/>
                    <a:gd name="connsiteY13" fmla="*/ 211246 h 1885893"/>
                    <a:gd name="connsiteX0" fmla="*/ 0 w 1174750"/>
                    <a:gd name="connsiteY0" fmla="*/ 211246 h 1885893"/>
                    <a:gd name="connsiteX1" fmla="*/ 274113 w 1174750"/>
                    <a:gd name="connsiteY1" fmla="*/ 32383 h 1885893"/>
                    <a:gd name="connsiteX2" fmla="*/ 657023 w 1174750"/>
                    <a:gd name="connsiteY2" fmla="*/ 199839 h 1885893"/>
                    <a:gd name="connsiteX3" fmla="*/ 661030 w 1174750"/>
                    <a:gd name="connsiteY3" fmla="*/ 999800 h 1885893"/>
                    <a:gd name="connsiteX4" fmla="*/ 863852 w 1174750"/>
                    <a:gd name="connsiteY4" fmla="*/ 600629 h 1885893"/>
                    <a:gd name="connsiteX5" fmla="*/ 1070332 w 1174750"/>
                    <a:gd name="connsiteY5" fmla="*/ 227366 h 1885893"/>
                    <a:gd name="connsiteX6" fmla="*/ 1174750 w 1174750"/>
                    <a:gd name="connsiteY6" fmla="*/ 217596 h 1885893"/>
                    <a:gd name="connsiteX7" fmla="*/ 1111249 w 1174750"/>
                    <a:gd name="connsiteY7" fmla="*/ 760474 h 1885893"/>
                    <a:gd name="connsiteX8" fmla="*/ 977899 w 1174750"/>
                    <a:gd name="connsiteY8" fmla="*/ 1300224 h 1885893"/>
                    <a:gd name="connsiteX9" fmla="*/ 888999 w 1174750"/>
                    <a:gd name="connsiteY9" fmla="*/ 1573274 h 1885893"/>
                    <a:gd name="connsiteX10" fmla="*/ 781050 w 1174750"/>
                    <a:gd name="connsiteY10" fmla="*/ 1787713 h 1885893"/>
                    <a:gd name="connsiteX11" fmla="*/ 468837 w 1174750"/>
                    <a:gd name="connsiteY11" fmla="*/ 1884026 h 1885893"/>
                    <a:gd name="connsiteX12" fmla="*/ 266700 w 1174750"/>
                    <a:gd name="connsiteY12" fmla="*/ 1514663 h 1885893"/>
                    <a:gd name="connsiteX13" fmla="*/ 0 w 1174750"/>
                    <a:gd name="connsiteY13" fmla="*/ 211246 h 1885893"/>
                    <a:gd name="connsiteX0" fmla="*/ 0 w 1174750"/>
                    <a:gd name="connsiteY0" fmla="*/ 220531 h 1895178"/>
                    <a:gd name="connsiteX1" fmla="*/ 274113 w 1174750"/>
                    <a:gd name="connsiteY1" fmla="*/ 41668 h 1895178"/>
                    <a:gd name="connsiteX2" fmla="*/ 657023 w 1174750"/>
                    <a:gd name="connsiteY2" fmla="*/ 209124 h 1895178"/>
                    <a:gd name="connsiteX3" fmla="*/ 661030 w 1174750"/>
                    <a:gd name="connsiteY3" fmla="*/ 1009085 h 1895178"/>
                    <a:gd name="connsiteX4" fmla="*/ 863852 w 1174750"/>
                    <a:gd name="connsiteY4" fmla="*/ 609914 h 1895178"/>
                    <a:gd name="connsiteX5" fmla="*/ 1070332 w 1174750"/>
                    <a:gd name="connsiteY5" fmla="*/ 236651 h 1895178"/>
                    <a:gd name="connsiteX6" fmla="*/ 1174750 w 1174750"/>
                    <a:gd name="connsiteY6" fmla="*/ 226881 h 1895178"/>
                    <a:gd name="connsiteX7" fmla="*/ 1111249 w 1174750"/>
                    <a:gd name="connsiteY7" fmla="*/ 769759 h 1895178"/>
                    <a:gd name="connsiteX8" fmla="*/ 977899 w 1174750"/>
                    <a:gd name="connsiteY8" fmla="*/ 1309509 h 1895178"/>
                    <a:gd name="connsiteX9" fmla="*/ 888999 w 1174750"/>
                    <a:gd name="connsiteY9" fmla="*/ 1582559 h 1895178"/>
                    <a:gd name="connsiteX10" fmla="*/ 781050 w 1174750"/>
                    <a:gd name="connsiteY10" fmla="*/ 1796998 h 1895178"/>
                    <a:gd name="connsiteX11" fmla="*/ 468837 w 1174750"/>
                    <a:gd name="connsiteY11" fmla="*/ 1893311 h 1895178"/>
                    <a:gd name="connsiteX12" fmla="*/ 266700 w 1174750"/>
                    <a:gd name="connsiteY12" fmla="*/ 1523948 h 1895178"/>
                    <a:gd name="connsiteX13" fmla="*/ 0 w 1174750"/>
                    <a:gd name="connsiteY13" fmla="*/ 220531 h 1895178"/>
                    <a:gd name="connsiteX0" fmla="*/ 0 w 1174750"/>
                    <a:gd name="connsiteY0" fmla="*/ 216058 h 1890705"/>
                    <a:gd name="connsiteX1" fmla="*/ 274113 w 1174750"/>
                    <a:gd name="connsiteY1" fmla="*/ 37195 h 1890705"/>
                    <a:gd name="connsiteX2" fmla="*/ 641135 w 1174750"/>
                    <a:gd name="connsiteY2" fmla="*/ 225834 h 1890705"/>
                    <a:gd name="connsiteX3" fmla="*/ 661030 w 1174750"/>
                    <a:gd name="connsiteY3" fmla="*/ 1004612 h 1890705"/>
                    <a:gd name="connsiteX4" fmla="*/ 863852 w 1174750"/>
                    <a:gd name="connsiteY4" fmla="*/ 605441 h 1890705"/>
                    <a:gd name="connsiteX5" fmla="*/ 1070332 w 1174750"/>
                    <a:gd name="connsiteY5" fmla="*/ 232178 h 1890705"/>
                    <a:gd name="connsiteX6" fmla="*/ 1174750 w 1174750"/>
                    <a:gd name="connsiteY6" fmla="*/ 222408 h 1890705"/>
                    <a:gd name="connsiteX7" fmla="*/ 1111249 w 1174750"/>
                    <a:gd name="connsiteY7" fmla="*/ 765286 h 1890705"/>
                    <a:gd name="connsiteX8" fmla="*/ 977899 w 1174750"/>
                    <a:gd name="connsiteY8" fmla="*/ 1305036 h 1890705"/>
                    <a:gd name="connsiteX9" fmla="*/ 888999 w 1174750"/>
                    <a:gd name="connsiteY9" fmla="*/ 1578086 h 1890705"/>
                    <a:gd name="connsiteX10" fmla="*/ 781050 w 1174750"/>
                    <a:gd name="connsiteY10" fmla="*/ 1792525 h 1890705"/>
                    <a:gd name="connsiteX11" fmla="*/ 468837 w 1174750"/>
                    <a:gd name="connsiteY11" fmla="*/ 1888838 h 1890705"/>
                    <a:gd name="connsiteX12" fmla="*/ 266700 w 1174750"/>
                    <a:gd name="connsiteY12" fmla="*/ 1519475 h 1890705"/>
                    <a:gd name="connsiteX13" fmla="*/ 0 w 1174750"/>
                    <a:gd name="connsiteY13" fmla="*/ 216058 h 1890705"/>
                    <a:gd name="connsiteX0" fmla="*/ 0 w 1174750"/>
                    <a:gd name="connsiteY0" fmla="*/ 216058 h 1890705"/>
                    <a:gd name="connsiteX1" fmla="*/ 274113 w 1174750"/>
                    <a:gd name="connsiteY1" fmla="*/ 37195 h 1890705"/>
                    <a:gd name="connsiteX2" fmla="*/ 641135 w 1174750"/>
                    <a:gd name="connsiteY2" fmla="*/ 225834 h 1890705"/>
                    <a:gd name="connsiteX3" fmla="*/ 661030 w 1174750"/>
                    <a:gd name="connsiteY3" fmla="*/ 1004612 h 1890705"/>
                    <a:gd name="connsiteX4" fmla="*/ 863852 w 1174750"/>
                    <a:gd name="connsiteY4" fmla="*/ 605441 h 1890705"/>
                    <a:gd name="connsiteX5" fmla="*/ 1070332 w 1174750"/>
                    <a:gd name="connsiteY5" fmla="*/ 232178 h 1890705"/>
                    <a:gd name="connsiteX6" fmla="*/ 1174750 w 1174750"/>
                    <a:gd name="connsiteY6" fmla="*/ 222408 h 1890705"/>
                    <a:gd name="connsiteX7" fmla="*/ 1111249 w 1174750"/>
                    <a:gd name="connsiteY7" fmla="*/ 765286 h 1890705"/>
                    <a:gd name="connsiteX8" fmla="*/ 977899 w 1174750"/>
                    <a:gd name="connsiteY8" fmla="*/ 1305036 h 1890705"/>
                    <a:gd name="connsiteX9" fmla="*/ 888999 w 1174750"/>
                    <a:gd name="connsiteY9" fmla="*/ 1578086 h 1890705"/>
                    <a:gd name="connsiteX10" fmla="*/ 781050 w 1174750"/>
                    <a:gd name="connsiteY10" fmla="*/ 1792525 h 1890705"/>
                    <a:gd name="connsiteX11" fmla="*/ 468837 w 1174750"/>
                    <a:gd name="connsiteY11" fmla="*/ 1888838 h 1890705"/>
                    <a:gd name="connsiteX12" fmla="*/ 266700 w 1174750"/>
                    <a:gd name="connsiteY12" fmla="*/ 1519475 h 1890705"/>
                    <a:gd name="connsiteX13" fmla="*/ 0 w 1174750"/>
                    <a:gd name="connsiteY13" fmla="*/ 216058 h 1890705"/>
                    <a:gd name="connsiteX0" fmla="*/ 0 w 1174750"/>
                    <a:gd name="connsiteY0" fmla="*/ 216806 h 1891453"/>
                    <a:gd name="connsiteX1" fmla="*/ 274113 w 1174750"/>
                    <a:gd name="connsiteY1" fmla="*/ 37943 h 1891453"/>
                    <a:gd name="connsiteX2" fmla="*/ 442758 w 1174750"/>
                    <a:gd name="connsiteY2" fmla="*/ 16761 h 1891453"/>
                    <a:gd name="connsiteX3" fmla="*/ 641135 w 1174750"/>
                    <a:gd name="connsiteY3" fmla="*/ 226582 h 1891453"/>
                    <a:gd name="connsiteX4" fmla="*/ 661030 w 1174750"/>
                    <a:gd name="connsiteY4" fmla="*/ 1005360 h 1891453"/>
                    <a:gd name="connsiteX5" fmla="*/ 863852 w 1174750"/>
                    <a:gd name="connsiteY5" fmla="*/ 606189 h 1891453"/>
                    <a:gd name="connsiteX6" fmla="*/ 1070332 w 1174750"/>
                    <a:gd name="connsiteY6" fmla="*/ 232926 h 1891453"/>
                    <a:gd name="connsiteX7" fmla="*/ 1174750 w 1174750"/>
                    <a:gd name="connsiteY7" fmla="*/ 223156 h 1891453"/>
                    <a:gd name="connsiteX8" fmla="*/ 1111249 w 1174750"/>
                    <a:gd name="connsiteY8" fmla="*/ 766034 h 1891453"/>
                    <a:gd name="connsiteX9" fmla="*/ 977899 w 1174750"/>
                    <a:gd name="connsiteY9" fmla="*/ 1305784 h 1891453"/>
                    <a:gd name="connsiteX10" fmla="*/ 888999 w 1174750"/>
                    <a:gd name="connsiteY10" fmla="*/ 1578834 h 1891453"/>
                    <a:gd name="connsiteX11" fmla="*/ 781050 w 1174750"/>
                    <a:gd name="connsiteY11" fmla="*/ 1793273 h 1891453"/>
                    <a:gd name="connsiteX12" fmla="*/ 468837 w 1174750"/>
                    <a:gd name="connsiteY12" fmla="*/ 1889586 h 1891453"/>
                    <a:gd name="connsiteX13" fmla="*/ 266700 w 1174750"/>
                    <a:gd name="connsiteY13" fmla="*/ 1520223 h 1891453"/>
                    <a:gd name="connsiteX14" fmla="*/ 0 w 1174750"/>
                    <a:gd name="connsiteY14"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568091 w 1174750"/>
                    <a:gd name="connsiteY3" fmla="*/ 105023 h 1891453"/>
                    <a:gd name="connsiteX4" fmla="*/ 641135 w 1174750"/>
                    <a:gd name="connsiteY4" fmla="*/ 226582 h 1891453"/>
                    <a:gd name="connsiteX5" fmla="*/ 661030 w 1174750"/>
                    <a:gd name="connsiteY5" fmla="*/ 1005360 h 1891453"/>
                    <a:gd name="connsiteX6" fmla="*/ 863852 w 1174750"/>
                    <a:gd name="connsiteY6" fmla="*/ 606189 h 1891453"/>
                    <a:gd name="connsiteX7" fmla="*/ 1070332 w 1174750"/>
                    <a:gd name="connsiteY7" fmla="*/ 232926 h 1891453"/>
                    <a:gd name="connsiteX8" fmla="*/ 1174750 w 1174750"/>
                    <a:gd name="connsiteY8" fmla="*/ 223156 h 1891453"/>
                    <a:gd name="connsiteX9" fmla="*/ 1111249 w 1174750"/>
                    <a:gd name="connsiteY9" fmla="*/ 766034 h 1891453"/>
                    <a:gd name="connsiteX10" fmla="*/ 977899 w 1174750"/>
                    <a:gd name="connsiteY10" fmla="*/ 1305784 h 1891453"/>
                    <a:gd name="connsiteX11" fmla="*/ 888999 w 1174750"/>
                    <a:gd name="connsiteY11" fmla="*/ 1578834 h 1891453"/>
                    <a:gd name="connsiteX12" fmla="*/ 781050 w 1174750"/>
                    <a:gd name="connsiteY12" fmla="*/ 1793273 h 1891453"/>
                    <a:gd name="connsiteX13" fmla="*/ 468837 w 1174750"/>
                    <a:gd name="connsiteY13" fmla="*/ 1889586 h 1891453"/>
                    <a:gd name="connsiteX14" fmla="*/ 266700 w 1174750"/>
                    <a:gd name="connsiteY14" fmla="*/ 1520223 h 1891453"/>
                    <a:gd name="connsiteX15" fmla="*/ 0 w 1174750"/>
                    <a:gd name="connsiteY15"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568091 w 1174750"/>
                    <a:gd name="connsiteY3" fmla="*/ 105023 h 1891453"/>
                    <a:gd name="connsiteX4" fmla="*/ 605161 w 1174750"/>
                    <a:gd name="connsiteY4" fmla="*/ 157981 h 1891453"/>
                    <a:gd name="connsiteX5" fmla="*/ 641135 w 1174750"/>
                    <a:gd name="connsiteY5" fmla="*/ 226582 h 1891453"/>
                    <a:gd name="connsiteX6" fmla="*/ 661030 w 1174750"/>
                    <a:gd name="connsiteY6" fmla="*/ 1005360 h 1891453"/>
                    <a:gd name="connsiteX7" fmla="*/ 863852 w 1174750"/>
                    <a:gd name="connsiteY7" fmla="*/ 606189 h 1891453"/>
                    <a:gd name="connsiteX8" fmla="*/ 1070332 w 1174750"/>
                    <a:gd name="connsiteY8" fmla="*/ 232926 h 1891453"/>
                    <a:gd name="connsiteX9" fmla="*/ 1174750 w 1174750"/>
                    <a:gd name="connsiteY9" fmla="*/ 223156 h 1891453"/>
                    <a:gd name="connsiteX10" fmla="*/ 1111249 w 1174750"/>
                    <a:gd name="connsiteY10" fmla="*/ 766034 h 1891453"/>
                    <a:gd name="connsiteX11" fmla="*/ 977899 w 1174750"/>
                    <a:gd name="connsiteY11" fmla="*/ 1305784 h 1891453"/>
                    <a:gd name="connsiteX12" fmla="*/ 888999 w 1174750"/>
                    <a:gd name="connsiteY12" fmla="*/ 1578834 h 1891453"/>
                    <a:gd name="connsiteX13" fmla="*/ 781050 w 1174750"/>
                    <a:gd name="connsiteY13" fmla="*/ 1793273 h 1891453"/>
                    <a:gd name="connsiteX14" fmla="*/ 468837 w 1174750"/>
                    <a:gd name="connsiteY14" fmla="*/ 1889586 h 1891453"/>
                    <a:gd name="connsiteX15" fmla="*/ 266700 w 1174750"/>
                    <a:gd name="connsiteY15" fmla="*/ 1520223 h 1891453"/>
                    <a:gd name="connsiteX16" fmla="*/ 0 w 1174750"/>
                    <a:gd name="connsiteY16"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568091 w 1174750"/>
                    <a:gd name="connsiteY3" fmla="*/ 105023 h 1891453"/>
                    <a:gd name="connsiteX4" fmla="*/ 605161 w 1174750"/>
                    <a:gd name="connsiteY4" fmla="*/ 157981 h 1891453"/>
                    <a:gd name="connsiteX5" fmla="*/ 612222 w 1174750"/>
                    <a:gd name="connsiteY5" fmla="*/ 175633 h 1891453"/>
                    <a:gd name="connsiteX6" fmla="*/ 641135 w 1174750"/>
                    <a:gd name="connsiteY6" fmla="*/ 226582 h 1891453"/>
                    <a:gd name="connsiteX7" fmla="*/ 661030 w 1174750"/>
                    <a:gd name="connsiteY7" fmla="*/ 1005360 h 1891453"/>
                    <a:gd name="connsiteX8" fmla="*/ 863852 w 1174750"/>
                    <a:gd name="connsiteY8" fmla="*/ 606189 h 1891453"/>
                    <a:gd name="connsiteX9" fmla="*/ 1070332 w 1174750"/>
                    <a:gd name="connsiteY9" fmla="*/ 232926 h 1891453"/>
                    <a:gd name="connsiteX10" fmla="*/ 1174750 w 1174750"/>
                    <a:gd name="connsiteY10" fmla="*/ 223156 h 1891453"/>
                    <a:gd name="connsiteX11" fmla="*/ 1111249 w 1174750"/>
                    <a:gd name="connsiteY11" fmla="*/ 766034 h 1891453"/>
                    <a:gd name="connsiteX12" fmla="*/ 977899 w 1174750"/>
                    <a:gd name="connsiteY12" fmla="*/ 1305784 h 1891453"/>
                    <a:gd name="connsiteX13" fmla="*/ 888999 w 1174750"/>
                    <a:gd name="connsiteY13" fmla="*/ 1578834 h 1891453"/>
                    <a:gd name="connsiteX14" fmla="*/ 781050 w 1174750"/>
                    <a:gd name="connsiteY14" fmla="*/ 1793273 h 1891453"/>
                    <a:gd name="connsiteX15" fmla="*/ 468837 w 1174750"/>
                    <a:gd name="connsiteY15" fmla="*/ 1889586 h 1891453"/>
                    <a:gd name="connsiteX16" fmla="*/ 266700 w 1174750"/>
                    <a:gd name="connsiteY16" fmla="*/ 1520223 h 1891453"/>
                    <a:gd name="connsiteX17" fmla="*/ 0 w 1174750"/>
                    <a:gd name="connsiteY17"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568091 w 1174750"/>
                    <a:gd name="connsiteY3" fmla="*/ 105023 h 1891453"/>
                    <a:gd name="connsiteX4" fmla="*/ 605161 w 1174750"/>
                    <a:gd name="connsiteY4" fmla="*/ 157981 h 1891453"/>
                    <a:gd name="connsiteX5" fmla="*/ 612222 w 1174750"/>
                    <a:gd name="connsiteY5" fmla="*/ 175633 h 1891453"/>
                    <a:gd name="connsiteX6" fmla="*/ 621049 w 1174750"/>
                    <a:gd name="connsiteY6" fmla="*/ 200347 h 1891453"/>
                    <a:gd name="connsiteX7" fmla="*/ 641135 w 1174750"/>
                    <a:gd name="connsiteY7" fmla="*/ 226582 h 1891453"/>
                    <a:gd name="connsiteX8" fmla="*/ 661030 w 1174750"/>
                    <a:gd name="connsiteY8" fmla="*/ 1005360 h 1891453"/>
                    <a:gd name="connsiteX9" fmla="*/ 863852 w 1174750"/>
                    <a:gd name="connsiteY9" fmla="*/ 606189 h 1891453"/>
                    <a:gd name="connsiteX10" fmla="*/ 1070332 w 1174750"/>
                    <a:gd name="connsiteY10" fmla="*/ 232926 h 1891453"/>
                    <a:gd name="connsiteX11" fmla="*/ 1174750 w 1174750"/>
                    <a:gd name="connsiteY11" fmla="*/ 223156 h 1891453"/>
                    <a:gd name="connsiteX12" fmla="*/ 1111249 w 1174750"/>
                    <a:gd name="connsiteY12" fmla="*/ 766034 h 1891453"/>
                    <a:gd name="connsiteX13" fmla="*/ 977899 w 1174750"/>
                    <a:gd name="connsiteY13" fmla="*/ 1305784 h 1891453"/>
                    <a:gd name="connsiteX14" fmla="*/ 888999 w 1174750"/>
                    <a:gd name="connsiteY14" fmla="*/ 1578834 h 1891453"/>
                    <a:gd name="connsiteX15" fmla="*/ 781050 w 1174750"/>
                    <a:gd name="connsiteY15" fmla="*/ 1793273 h 1891453"/>
                    <a:gd name="connsiteX16" fmla="*/ 468837 w 1174750"/>
                    <a:gd name="connsiteY16" fmla="*/ 1889586 h 1891453"/>
                    <a:gd name="connsiteX17" fmla="*/ 266700 w 1174750"/>
                    <a:gd name="connsiteY17" fmla="*/ 1520223 h 1891453"/>
                    <a:gd name="connsiteX18" fmla="*/ 0 w 1174750"/>
                    <a:gd name="connsiteY18"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605161 w 1174750"/>
                    <a:gd name="connsiteY3" fmla="*/ 157981 h 1891453"/>
                    <a:gd name="connsiteX4" fmla="*/ 612222 w 1174750"/>
                    <a:gd name="connsiteY4" fmla="*/ 175633 h 1891453"/>
                    <a:gd name="connsiteX5" fmla="*/ 621049 w 1174750"/>
                    <a:gd name="connsiteY5" fmla="*/ 200347 h 1891453"/>
                    <a:gd name="connsiteX6" fmla="*/ 641135 w 1174750"/>
                    <a:gd name="connsiteY6" fmla="*/ 226582 h 1891453"/>
                    <a:gd name="connsiteX7" fmla="*/ 661030 w 1174750"/>
                    <a:gd name="connsiteY7" fmla="*/ 1005360 h 1891453"/>
                    <a:gd name="connsiteX8" fmla="*/ 863852 w 1174750"/>
                    <a:gd name="connsiteY8" fmla="*/ 606189 h 1891453"/>
                    <a:gd name="connsiteX9" fmla="*/ 1070332 w 1174750"/>
                    <a:gd name="connsiteY9" fmla="*/ 232926 h 1891453"/>
                    <a:gd name="connsiteX10" fmla="*/ 1174750 w 1174750"/>
                    <a:gd name="connsiteY10" fmla="*/ 223156 h 1891453"/>
                    <a:gd name="connsiteX11" fmla="*/ 1111249 w 1174750"/>
                    <a:gd name="connsiteY11" fmla="*/ 766034 h 1891453"/>
                    <a:gd name="connsiteX12" fmla="*/ 977899 w 1174750"/>
                    <a:gd name="connsiteY12" fmla="*/ 1305784 h 1891453"/>
                    <a:gd name="connsiteX13" fmla="*/ 888999 w 1174750"/>
                    <a:gd name="connsiteY13" fmla="*/ 1578834 h 1891453"/>
                    <a:gd name="connsiteX14" fmla="*/ 781050 w 1174750"/>
                    <a:gd name="connsiteY14" fmla="*/ 1793273 h 1891453"/>
                    <a:gd name="connsiteX15" fmla="*/ 468837 w 1174750"/>
                    <a:gd name="connsiteY15" fmla="*/ 1889586 h 1891453"/>
                    <a:gd name="connsiteX16" fmla="*/ 266700 w 1174750"/>
                    <a:gd name="connsiteY16" fmla="*/ 1520223 h 1891453"/>
                    <a:gd name="connsiteX17" fmla="*/ 0 w 1174750"/>
                    <a:gd name="connsiteY17"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612222 w 1174750"/>
                    <a:gd name="connsiteY3" fmla="*/ 175633 h 1891453"/>
                    <a:gd name="connsiteX4" fmla="*/ 621049 w 1174750"/>
                    <a:gd name="connsiteY4" fmla="*/ 200347 h 1891453"/>
                    <a:gd name="connsiteX5" fmla="*/ 641135 w 1174750"/>
                    <a:gd name="connsiteY5" fmla="*/ 226582 h 1891453"/>
                    <a:gd name="connsiteX6" fmla="*/ 661030 w 1174750"/>
                    <a:gd name="connsiteY6" fmla="*/ 1005360 h 1891453"/>
                    <a:gd name="connsiteX7" fmla="*/ 863852 w 1174750"/>
                    <a:gd name="connsiteY7" fmla="*/ 606189 h 1891453"/>
                    <a:gd name="connsiteX8" fmla="*/ 1070332 w 1174750"/>
                    <a:gd name="connsiteY8" fmla="*/ 232926 h 1891453"/>
                    <a:gd name="connsiteX9" fmla="*/ 1174750 w 1174750"/>
                    <a:gd name="connsiteY9" fmla="*/ 223156 h 1891453"/>
                    <a:gd name="connsiteX10" fmla="*/ 1111249 w 1174750"/>
                    <a:gd name="connsiteY10" fmla="*/ 766034 h 1891453"/>
                    <a:gd name="connsiteX11" fmla="*/ 977899 w 1174750"/>
                    <a:gd name="connsiteY11" fmla="*/ 1305784 h 1891453"/>
                    <a:gd name="connsiteX12" fmla="*/ 888999 w 1174750"/>
                    <a:gd name="connsiteY12" fmla="*/ 1578834 h 1891453"/>
                    <a:gd name="connsiteX13" fmla="*/ 781050 w 1174750"/>
                    <a:gd name="connsiteY13" fmla="*/ 1793273 h 1891453"/>
                    <a:gd name="connsiteX14" fmla="*/ 468837 w 1174750"/>
                    <a:gd name="connsiteY14" fmla="*/ 1889586 h 1891453"/>
                    <a:gd name="connsiteX15" fmla="*/ 266700 w 1174750"/>
                    <a:gd name="connsiteY15" fmla="*/ 1520223 h 1891453"/>
                    <a:gd name="connsiteX16" fmla="*/ 0 w 1174750"/>
                    <a:gd name="connsiteY16" fmla="*/ 216806 h 1891453"/>
                    <a:gd name="connsiteX0" fmla="*/ 0 w 1174750"/>
                    <a:gd name="connsiteY0" fmla="*/ 212566 h 1887213"/>
                    <a:gd name="connsiteX1" fmla="*/ 274113 w 1174750"/>
                    <a:gd name="connsiteY1" fmla="*/ 33703 h 1887213"/>
                    <a:gd name="connsiteX2" fmla="*/ 373913 w 1174750"/>
                    <a:gd name="connsiteY2" fmla="*/ 17816 h 1887213"/>
                    <a:gd name="connsiteX3" fmla="*/ 442758 w 1174750"/>
                    <a:gd name="connsiteY3" fmla="*/ 12521 h 1887213"/>
                    <a:gd name="connsiteX4" fmla="*/ 612222 w 1174750"/>
                    <a:gd name="connsiteY4" fmla="*/ 171393 h 1887213"/>
                    <a:gd name="connsiteX5" fmla="*/ 621049 w 1174750"/>
                    <a:gd name="connsiteY5" fmla="*/ 196107 h 1887213"/>
                    <a:gd name="connsiteX6" fmla="*/ 641135 w 1174750"/>
                    <a:gd name="connsiteY6" fmla="*/ 222342 h 1887213"/>
                    <a:gd name="connsiteX7" fmla="*/ 661030 w 1174750"/>
                    <a:gd name="connsiteY7" fmla="*/ 1001120 h 1887213"/>
                    <a:gd name="connsiteX8" fmla="*/ 863852 w 1174750"/>
                    <a:gd name="connsiteY8" fmla="*/ 601949 h 1887213"/>
                    <a:gd name="connsiteX9" fmla="*/ 1070332 w 1174750"/>
                    <a:gd name="connsiteY9" fmla="*/ 228686 h 1887213"/>
                    <a:gd name="connsiteX10" fmla="*/ 1174750 w 1174750"/>
                    <a:gd name="connsiteY10" fmla="*/ 218916 h 1887213"/>
                    <a:gd name="connsiteX11" fmla="*/ 1111249 w 1174750"/>
                    <a:gd name="connsiteY11" fmla="*/ 761794 h 1887213"/>
                    <a:gd name="connsiteX12" fmla="*/ 977899 w 1174750"/>
                    <a:gd name="connsiteY12" fmla="*/ 1301544 h 1887213"/>
                    <a:gd name="connsiteX13" fmla="*/ 888999 w 1174750"/>
                    <a:gd name="connsiteY13" fmla="*/ 1574594 h 1887213"/>
                    <a:gd name="connsiteX14" fmla="*/ 781050 w 1174750"/>
                    <a:gd name="connsiteY14" fmla="*/ 1789033 h 1887213"/>
                    <a:gd name="connsiteX15" fmla="*/ 468837 w 1174750"/>
                    <a:gd name="connsiteY15" fmla="*/ 1885346 h 1887213"/>
                    <a:gd name="connsiteX16" fmla="*/ 266700 w 1174750"/>
                    <a:gd name="connsiteY16" fmla="*/ 1515983 h 1887213"/>
                    <a:gd name="connsiteX17" fmla="*/ 0 w 1174750"/>
                    <a:gd name="connsiteY17" fmla="*/ 212566 h 1887213"/>
                    <a:gd name="connsiteX0" fmla="*/ 0 w 1174750"/>
                    <a:gd name="connsiteY0" fmla="*/ 218094 h 1892741"/>
                    <a:gd name="connsiteX1" fmla="*/ 274113 w 1174750"/>
                    <a:gd name="connsiteY1" fmla="*/ 39231 h 1892741"/>
                    <a:gd name="connsiteX2" fmla="*/ 373913 w 1174750"/>
                    <a:gd name="connsiteY2" fmla="*/ 23344 h 1892741"/>
                    <a:gd name="connsiteX3" fmla="*/ 442758 w 1174750"/>
                    <a:gd name="connsiteY3" fmla="*/ 18049 h 1892741"/>
                    <a:gd name="connsiteX4" fmla="*/ 612222 w 1174750"/>
                    <a:gd name="connsiteY4" fmla="*/ 176921 h 1892741"/>
                    <a:gd name="connsiteX5" fmla="*/ 621049 w 1174750"/>
                    <a:gd name="connsiteY5" fmla="*/ 201635 h 1892741"/>
                    <a:gd name="connsiteX6" fmla="*/ 641135 w 1174750"/>
                    <a:gd name="connsiteY6" fmla="*/ 227870 h 1892741"/>
                    <a:gd name="connsiteX7" fmla="*/ 661030 w 1174750"/>
                    <a:gd name="connsiteY7" fmla="*/ 1006648 h 1892741"/>
                    <a:gd name="connsiteX8" fmla="*/ 863852 w 1174750"/>
                    <a:gd name="connsiteY8" fmla="*/ 607477 h 1892741"/>
                    <a:gd name="connsiteX9" fmla="*/ 1070332 w 1174750"/>
                    <a:gd name="connsiteY9" fmla="*/ 234214 h 1892741"/>
                    <a:gd name="connsiteX10" fmla="*/ 1174750 w 1174750"/>
                    <a:gd name="connsiteY10" fmla="*/ 224444 h 1892741"/>
                    <a:gd name="connsiteX11" fmla="*/ 1111249 w 1174750"/>
                    <a:gd name="connsiteY11" fmla="*/ 767322 h 1892741"/>
                    <a:gd name="connsiteX12" fmla="*/ 977899 w 1174750"/>
                    <a:gd name="connsiteY12" fmla="*/ 1307072 h 1892741"/>
                    <a:gd name="connsiteX13" fmla="*/ 888999 w 1174750"/>
                    <a:gd name="connsiteY13" fmla="*/ 1580122 h 1892741"/>
                    <a:gd name="connsiteX14" fmla="*/ 781050 w 1174750"/>
                    <a:gd name="connsiteY14" fmla="*/ 1794561 h 1892741"/>
                    <a:gd name="connsiteX15" fmla="*/ 468837 w 1174750"/>
                    <a:gd name="connsiteY15" fmla="*/ 1890874 h 1892741"/>
                    <a:gd name="connsiteX16" fmla="*/ 266700 w 1174750"/>
                    <a:gd name="connsiteY16" fmla="*/ 1521511 h 1892741"/>
                    <a:gd name="connsiteX17" fmla="*/ 0 w 1174750"/>
                    <a:gd name="connsiteY17" fmla="*/ 218094 h 1892741"/>
                    <a:gd name="connsiteX0" fmla="*/ 0 w 1174750"/>
                    <a:gd name="connsiteY0" fmla="*/ 212566 h 1887213"/>
                    <a:gd name="connsiteX1" fmla="*/ 274113 w 1174750"/>
                    <a:gd name="connsiteY1" fmla="*/ 33703 h 1887213"/>
                    <a:gd name="connsiteX2" fmla="*/ 373913 w 1174750"/>
                    <a:gd name="connsiteY2" fmla="*/ 17816 h 1887213"/>
                    <a:gd name="connsiteX3" fmla="*/ 442758 w 1174750"/>
                    <a:gd name="connsiteY3" fmla="*/ 12521 h 1887213"/>
                    <a:gd name="connsiteX4" fmla="*/ 612222 w 1174750"/>
                    <a:gd name="connsiteY4" fmla="*/ 171393 h 1887213"/>
                    <a:gd name="connsiteX5" fmla="*/ 621049 w 1174750"/>
                    <a:gd name="connsiteY5" fmla="*/ 196107 h 1887213"/>
                    <a:gd name="connsiteX6" fmla="*/ 641135 w 1174750"/>
                    <a:gd name="connsiteY6" fmla="*/ 222342 h 1887213"/>
                    <a:gd name="connsiteX7" fmla="*/ 661030 w 1174750"/>
                    <a:gd name="connsiteY7" fmla="*/ 1001120 h 1887213"/>
                    <a:gd name="connsiteX8" fmla="*/ 863852 w 1174750"/>
                    <a:gd name="connsiteY8" fmla="*/ 601949 h 1887213"/>
                    <a:gd name="connsiteX9" fmla="*/ 1070332 w 1174750"/>
                    <a:gd name="connsiteY9" fmla="*/ 228686 h 1887213"/>
                    <a:gd name="connsiteX10" fmla="*/ 1174750 w 1174750"/>
                    <a:gd name="connsiteY10" fmla="*/ 218916 h 1887213"/>
                    <a:gd name="connsiteX11" fmla="*/ 1111249 w 1174750"/>
                    <a:gd name="connsiteY11" fmla="*/ 761794 h 1887213"/>
                    <a:gd name="connsiteX12" fmla="*/ 977899 w 1174750"/>
                    <a:gd name="connsiteY12" fmla="*/ 1301544 h 1887213"/>
                    <a:gd name="connsiteX13" fmla="*/ 888999 w 1174750"/>
                    <a:gd name="connsiteY13" fmla="*/ 1574594 h 1887213"/>
                    <a:gd name="connsiteX14" fmla="*/ 781050 w 1174750"/>
                    <a:gd name="connsiteY14" fmla="*/ 1789033 h 1887213"/>
                    <a:gd name="connsiteX15" fmla="*/ 468837 w 1174750"/>
                    <a:gd name="connsiteY15" fmla="*/ 1885346 h 1887213"/>
                    <a:gd name="connsiteX16" fmla="*/ 266700 w 1174750"/>
                    <a:gd name="connsiteY16" fmla="*/ 1515983 h 1887213"/>
                    <a:gd name="connsiteX17" fmla="*/ 0 w 1174750"/>
                    <a:gd name="connsiteY17" fmla="*/ 212566 h 1887213"/>
                    <a:gd name="connsiteX0" fmla="*/ 0 w 1174750"/>
                    <a:gd name="connsiteY0" fmla="*/ 212566 h 1887213"/>
                    <a:gd name="connsiteX1" fmla="*/ 274113 w 1174750"/>
                    <a:gd name="connsiteY1" fmla="*/ 33703 h 1887213"/>
                    <a:gd name="connsiteX2" fmla="*/ 373913 w 1174750"/>
                    <a:gd name="connsiteY2" fmla="*/ 17816 h 1887213"/>
                    <a:gd name="connsiteX3" fmla="*/ 442758 w 1174750"/>
                    <a:gd name="connsiteY3" fmla="*/ 12521 h 1887213"/>
                    <a:gd name="connsiteX4" fmla="*/ 612222 w 1174750"/>
                    <a:gd name="connsiteY4" fmla="*/ 171393 h 1887213"/>
                    <a:gd name="connsiteX5" fmla="*/ 621049 w 1174750"/>
                    <a:gd name="connsiteY5" fmla="*/ 196107 h 1887213"/>
                    <a:gd name="connsiteX6" fmla="*/ 641135 w 1174750"/>
                    <a:gd name="connsiteY6" fmla="*/ 222342 h 1887213"/>
                    <a:gd name="connsiteX7" fmla="*/ 661030 w 1174750"/>
                    <a:gd name="connsiteY7" fmla="*/ 1001120 h 1887213"/>
                    <a:gd name="connsiteX8" fmla="*/ 863852 w 1174750"/>
                    <a:gd name="connsiteY8" fmla="*/ 601949 h 1887213"/>
                    <a:gd name="connsiteX9" fmla="*/ 1070332 w 1174750"/>
                    <a:gd name="connsiteY9" fmla="*/ 228686 h 1887213"/>
                    <a:gd name="connsiteX10" fmla="*/ 1174750 w 1174750"/>
                    <a:gd name="connsiteY10" fmla="*/ 218916 h 1887213"/>
                    <a:gd name="connsiteX11" fmla="*/ 1111249 w 1174750"/>
                    <a:gd name="connsiteY11" fmla="*/ 761794 h 1887213"/>
                    <a:gd name="connsiteX12" fmla="*/ 977899 w 1174750"/>
                    <a:gd name="connsiteY12" fmla="*/ 1301544 h 1887213"/>
                    <a:gd name="connsiteX13" fmla="*/ 888999 w 1174750"/>
                    <a:gd name="connsiteY13" fmla="*/ 1574594 h 1887213"/>
                    <a:gd name="connsiteX14" fmla="*/ 781050 w 1174750"/>
                    <a:gd name="connsiteY14" fmla="*/ 1789033 h 1887213"/>
                    <a:gd name="connsiteX15" fmla="*/ 468837 w 1174750"/>
                    <a:gd name="connsiteY15" fmla="*/ 1885346 h 1887213"/>
                    <a:gd name="connsiteX16" fmla="*/ 266700 w 1174750"/>
                    <a:gd name="connsiteY16" fmla="*/ 1515983 h 1887213"/>
                    <a:gd name="connsiteX17" fmla="*/ 0 w 1174750"/>
                    <a:gd name="connsiteY17" fmla="*/ 212566 h 1887213"/>
                    <a:gd name="connsiteX0" fmla="*/ 0 w 1174750"/>
                    <a:gd name="connsiteY0" fmla="*/ 212566 h 1887213"/>
                    <a:gd name="connsiteX1" fmla="*/ 274113 w 1174750"/>
                    <a:gd name="connsiteY1" fmla="*/ 33703 h 1887213"/>
                    <a:gd name="connsiteX2" fmla="*/ 373913 w 1174750"/>
                    <a:gd name="connsiteY2" fmla="*/ 17816 h 1887213"/>
                    <a:gd name="connsiteX3" fmla="*/ 442758 w 1174750"/>
                    <a:gd name="connsiteY3" fmla="*/ 12521 h 1887213"/>
                    <a:gd name="connsiteX4" fmla="*/ 612222 w 1174750"/>
                    <a:gd name="connsiteY4" fmla="*/ 171393 h 1887213"/>
                    <a:gd name="connsiteX5" fmla="*/ 621049 w 1174750"/>
                    <a:gd name="connsiteY5" fmla="*/ 196107 h 1887213"/>
                    <a:gd name="connsiteX6" fmla="*/ 649961 w 1174750"/>
                    <a:gd name="connsiteY6" fmla="*/ 420050 h 1887213"/>
                    <a:gd name="connsiteX7" fmla="*/ 661030 w 1174750"/>
                    <a:gd name="connsiteY7" fmla="*/ 1001120 h 1887213"/>
                    <a:gd name="connsiteX8" fmla="*/ 863852 w 1174750"/>
                    <a:gd name="connsiteY8" fmla="*/ 601949 h 1887213"/>
                    <a:gd name="connsiteX9" fmla="*/ 1070332 w 1174750"/>
                    <a:gd name="connsiteY9" fmla="*/ 228686 h 1887213"/>
                    <a:gd name="connsiteX10" fmla="*/ 1174750 w 1174750"/>
                    <a:gd name="connsiteY10" fmla="*/ 218916 h 1887213"/>
                    <a:gd name="connsiteX11" fmla="*/ 1111249 w 1174750"/>
                    <a:gd name="connsiteY11" fmla="*/ 761794 h 1887213"/>
                    <a:gd name="connsiteX12" fmla="*/ 977899 w 1174750"/>
                    <a:gd name="connsiteY12" fmla="*/ 1301544 h 1887213"/>
                    <a:gd name="connsiteX13" fmla="*/ 888999 w 1174750"/>
                    <a:gd name="connsiteY13" fmla="*/ 1574594 h 1887213"/>
                    <a:gd name="connsiteX14" fmla="*/ 781050 w 1174750"/>
                    <a:gd name="connsiteY14" fmla="*/ 1789033 h 1887213"/>
                    <a:gd name="connsiteX15" fmla="*/ 468837 w 1174750"/>
                    <a:gd name="connsiteY15" fmla="*/ 1885346 h 1887213"/>
                    <a:gd name="connsiteX16" fmla="*/ 266700 w 1174750"/>
                    <a:gd name="connsiteY16" fmla="*/ 1515983 h 1887213"/>
                    <a:gd name="connsiteX17" fmla="*/ 0 w 1174750"/>
                    <a:gd name="connsiteY17" fmla="*/ 212566 h 1887213"/>
                    <a:gd name="connsiteX0" fmla="*/ 0 w 1174750"/>
                    <a:gd name="connsiteY0" fmla="*/ 195223 h 1869870"/>
                    <a:gd name="connsiteX1" fmla="*/ 274113 w 1174750"/>
                    <a:gd name="connsiteY1" fmla="*/ 16360 h 1869870"/>
                    <a:gd name="connsiteX2" fmla="*/ 373913 w 1174750"/>
                    <a:gd name="connsiteY2" fmla="*/ 473 h 1869870"/>
                    <a:gd name="connsiteX3" fmla="*/ 509837 w 1174750"/>
                    <a:gd name="connsiteY3" fmla="*/ 42840 h 1869870"/>
                    <a:gd name="connsiteX4" fmla="*/ 612222 w 1174750"/>
                    <a:gd name="connsiteY4" fmla="*/ 154050 h 1869870"/>
                    <a:gd name="connsiteX5" fmla="*/ 621049 w 1174750"/>
                    <a:gd name="connsiteY5" fmla="*/ 178764 h 1869870"/>
                    <a:gd name="connsiteX6" fmla="*/ 649961 w 1174750"/>
                    <a:gd name="connsiteY6" fmla="*/ 402707 h 1869870"/>
                    <a:gd name="connsiteX7" fmla="*/ 661030 w 1174750"/>
                    <a:gd name="connsiteY7" fmla="*/ 983777 h 1869870"/>
                    <a:gd name="connsiteX8" fmla="*/ 863852 w 1174750"/>
                    <a:gd name="connsiteY8" fmla="*/ 584606 h 1869870"/>
                    <a:gd name="connsiteX9" fmla="*/ 1070332 w 1174750"/>
                    <a:gd name="connsiteY9" fmla="*/ 211343 h 1869870"/>
                    <a:gd name="connsiteX10" fmla="*/ 1174750 w 1174750"/>
                    <a:gd name="connsiteY10" fmla="*/ 201573 h 1869870"/>
                    <a:gd name="connsiteX11" fmla="*/ 1111249 w 1174750"/>
                    <a:gd name="connsiteY11" fmla="*/ 744451 h 1869870"/>
                    <a:gd name="connsiteX12" fmla="*/ 977899 w 1174750"/>
                    <a:gd name="connsiteY12" fmla="*/ 1284201 h 1869870"/>
                    <a:gd name="connsiteX13" fmla="*/ 888999 w 1174750"/>
                    <a:gd name="connsiteY13" fmla="*/ 1557251 h 1869870"/>
                    <a:gd name="connsiteX14" fmla="*/ 781050 w 1174750"/>
                    <a:gd name="connsiteY14" fmla="*/ 1771690 h 1869870"/>
                    <a:gd name="connsiteX15" fmla="*/ 468837 w 1174750"/>
                    <a:gd name="connsiteY15" fmla="*/ 1868003 h 1869870"/>
                    <a:gd name="connsiteX16" fmla="*/ 266700 w 1174750"/>
                    <a:gd name="connsiteY16" fmla="*/ 1498640 h 1869870"/>
                    <a:gd name="connsiteX17" fmla="*/ 0 w 1174750"/>
                    <a:gd name="connsiteY17" fmla="*/ 195223 h 1869870"/>
                    <a:gd name="connsiteX0" fmla="*/ 0 w 1174750"/>
                    <a:gd name="connsiteY0" fmla="*/ 195223 h 1869870"/>
                    <a:gd name="connsiteX1" fmla="*/ 274113 w 1174750"/>
                    <a:gd name="connsiteY1" fmla="*/ 16360 h 1869870"/>
                    <a:gd name="connsiteX2" fmla="*/ 373913 w 1174750"/>
                    <a:gd name="connsiteY2" fmla="*/ 473 h 1869870"/>
                    <a:gd name="connsiteX3" fmla="*/ 509837 w 1174750"/>
                    <a:gd name="connsiteY3" fmla="*/ 42840 h 1869870"/>
                    <a:gd name="connsiteX4" fmla="*/ 612222 w 1174750"/>
                    <a:gd name="connsiteY4" fmla="*/ 154050 h 1869870"/>
                    <a:gd name="connsiteX5" fmla="*/ 621049 w 1174750"/>
                    <a:gd name="connsiteY5" fmla="*/ 178764 h 1869870"/>
                    <a:gd name="connsiteX6" fmla="*/ 649961 w 1174750"/>
                    <a:gd name="connsiteY6" fmla="*/ 402707 h 1869870"/>
                    <a:gd name="connsiteX7" fmla="*/ 661030 w 1174750"/>
                    <a:gd name="connsiteY7" fmla="*/ 983777 h 1869870"/>
                    <a:gd name="connsiteX8" fmla="*/ 863852 w 1174750"/>
                    <a:gd name="connsiteY8" fmla="*/ 584606 h 1869870"/>
                    <a:gd name="connsiteX9" fmla="*/ 1018230 w 1174750"/>
                    <a:gd name="connsiteY9" fmla="*/ 295269 h 1869870"/>
                    <a:gd name="connsiteX10" fmla="*/ 1070332 w 1174750"/>
                    <a:gd name="connsiteY10" fmla="*/ 211343 h 1869870"/>
                    <a:gd name="connsiteX11" fmla="*/ 1174750 w 1174750"/>
                    <a:gd name="connsiteY11" fmla="*/ 201573 h 1869870"/>
                    <a:gd name="connsiteX12" fmla="*/ 1111249 w 1174750"/>
                    <a:gd name="connsiteY12" fmla="*/ 744451 h 1869870"/>
                    <a:gd name="connsiteX13" fmla="*/ 977899 w 1174750"/>
                    <a:gd name="connsiteY13" fmla="*/ 1284201 h 1869870"/>
                    <a:gd name="connsiteX14" fmla="*/ 888999 w 1174750"/>
                    <a:gd name="connsiteY14" fmla="*/ 1557251 h 1869870"/>
                    <a:gd name="connsiteX15" fmla="*/ 781050 w 1174750"/>
                    <a:gd name="connsiteY15" fmla="*/ 1771690 h 1869870"/>
                    <a:gd name="connsiteX16" fmla="*/ 468837 w 1174750"/>
                    <a:gd name="connsiteY16" fmla="*/ 1868003 h 1869870"/>
                    <a:gd name="connsiteX17" fmla="*/ 266700 w 1174750"/>
                    <a:gd name="connsiteY17" fmla="*/ 1498640 h 1869870"/>
                    <a:gd name="connsiteX18" fmla="*/ 0 w 1174750"/>
                    <a:gd name="connsiteY18" fmla="*/ 195223 h 1869870"/>
                    <a:gd name="connsiteX0" fmla="*/ 0 w 1174750"/>
                    <a:gd name="connsiteY0" fmla="*/ 195223 h 1869870"/>
                    <a:gd name="connsiteX1" fmla="*/ 274113 w 1174750"/>
                    <a:gd name="connsiteY1" fmla="*/ 16360 h 1869870"/>
                    <a:gd name="connsiteX2" fmla="*/ 373913 w 1174750"/>
                    <a:gd name="connsiteY2" fmla="*/ 473 h 1869870"/>
                    <a:gd name="connsiteX3" fmla="*/ 509837 w 1174750"/>
                    <a:gd name="connsiteY3" fmla="*/ 42840 h 1869870"/>
                    <a:gd name="connsiteX4" fmla="*/ 612222 w 1174750"/>
                    <a:gd name="connsiteY4" fmla="*/ 154050 h 1869870"/>
                    <a:gd name="connsiteX5" fmla="*/ 621049 w 1174750"/>
                    <a:gd name="connsiteY5" fmla="*/ 178764 h 1869870"/>
                    <a:gd name="connsiteX6" fmla="*/ 649961 w 1174750"/>
                    <a:gd name="connsiteY6" fmla="*/ 402707 h 1869870"/>
                    <a:gd name="connsiteX7" fmla="*/ 661030 w 1174750"/>
                    <a:gd name="connsiteY7" fmla="*/ 983777 h 1869870"/>
                    <a:gd name="connsiteX8" fmla="*/ 863852 w 1174750"/>
                    <a:gd name="connsiteY8" fmla="*/ 584606 h 1869870"/>
                    <a:gd name="connsiteX9" fmla="*/ 917611 w 1174750"/>
                    <a:gd name="connsiteY9" fmla="*/ 432959 h 1869870"/>
                    <a:gd name="connsiteX10" fmla="*/ 1018230 w 1174750"/>
                    <a:gd name="connsiteY10" fmla="*/ 295269 h 1869870"/>
                    <a:gd name="connsiteX11" fmla="*/ 1070332 w 1174750"/>
                    <a:gd name="connsiteY11" fmla="*/ 211343 h 1869870"/>
                    <a:gd name="connsiteX12" fmla="*/ 1174750 w 1174750"/>
                    <a:gd name="connsiteY12" fmla="*/ 201573 h 1869870"/>
                    <a:gd name="connsiteX13" fmla="*/ 1111249 w 1174750"/>
                    <a:gd name="connsiteY13" fmla="*/ 744451 h 1869870"/>
                    <a:gd name="connsiteX14" fmla="*/ 977899 w 1174750"/>
                    <a:gd name="connsiteY14" fmla="*/ 1284201 h 1869870"/>
                    <a:gd name="connsiteX15" fmla="*/ 888999 w 1174750"/>
                    <a:gd name="connsiteY15" fmla="*/ 1557251 h 1869870"/>
                    <a:gd name="connsiteX16" fmla="*/ 781050 w 1174750"/>
                    <a:gd name="connsiteY16" fmla="*/ 1771690 h 1869870"/>
                    <a:gd name="connsiteX17" fmla="*/ 468837 w 1174750"/>
                    <a:gd name="connsiteY17" fmla="*/ 1868003 h 1869870"/>
                    <a:gd name="connsiteX18" fmla="*/ 266700 w 1174750"/>
                    <a:gd name="connsiteY18" fmla="*/ 1498640 h 1869870"/>
                    <a:gd name="connsiteX19" fmla="*/ 0 w 1174750"/>
                    <a:gd name="connsiteY19" fmla="*/ 195223 h 1869870"/>
                    <a:gd name="connsiteX0" fmla="*/ 0 w 1174750"/>
                    <a:gd name="connsiteY0" fmla="*/ 195223 h 1869870"/>
                    <a:gd name="connsiteX1" fmla="*/ 274113 w 1174750"/>
                    <a:gd name="connsiteY1" fmla="*/ 16360 h 1869870"/>
                    <a:gd name="connsiteX2" fmla="*/ 373913 w 1174750"/>
                    <a:gd name="connsiteY2" fmla="*/ 473 h 1869870"/>
                    <a:gd name="connsiteX3" fmla="*/ 509837 w 1174750"/>
                    <a:gd name="connsiteY3" fmla="*/ 42840 h 1869870"/>
                    <a:gd name="connsiteX4" fmla="*/ 612222 w 1174750"/>
                    <a:gd name="connsiteY4" fmla="*/ 154050 h 1869870"/>
                    <a:gd name="connsiteX5" fmla="*/ 621049 w 1174750"/>
                    <a:gd name="connsiteY5" fmla="*/ 178764 h 1869870"/>
                    <a:gd name="connsiteX6" fmla="*/ 649961 w 1174750"/>
                    <a:gd name="connsiteY6" fmla="*/ 402707 h 1869870"/>
                    <a:gd name="connsiteX7" fmla="*/ 661030 w 1174750"/>
                    <a:gd name="connsiteY7" fmla="*/ 983777 h 1869870"/>
                    <a:gd name="connsiteX8" fmla="*/ 863852 w 1174750"/>
                    <a:gd name="connsiteY8" fmla="*/ 584606 h 1869870"/>
                    <a:gd name="connsiteX9" fmla="*/ 917611 w 1174750"/>
                    <a:gd name="connsiteY9" fmla="*/ 432959 h 1869870"/>
                    <a:gd name="connsiteX10" fmla="*/ 1018230 w 1174750"/>
                    <a:gd name="connsiteY10" fmla="*/ 295269 h 1869870"/>
                    <a:gd name="connsiteX11" fmla="*/ 1070332 w 1174750"/>
                    <a:gd name="connsiteY11" fmla="*/ 223700 h 1869870"/>
                    <a:gd name="connsiteX12" fmla="*/ 1174750 w 1174750"/>
                    <a:gd name="connsiteY12" fmla="*/ 201573 h 1869870"/>
                    <a:gd name="connsiteX13" fmla="*/ 1111249 w 1174750"/>
                    <a:gd name="connsiteY13" fmla="*/ 744451 h 1869870"/>
                    <a:gd name="connsiteX14" fmla="*/ 977899 w 1174750"/>
                    <a:gd name="connsiteY14" fmla="*/ 1284201 h 1869870"/>
                    <a:gd name="connsiteX15" fmla="*/ 888999 w 1174750"/>
                    <a:gd name="connsiteY15" fmla="*/ 1557251 h 1869870"/>
                    <a:gd name="connsiteX16" fmla="*/ 781050 w 1174750"/>
                    <a:gd name="connsiteY16" fmla="*/ 1771690 h 1869870"/>
                    <a:gd name="connsiteX17" fmla="*/ 468837 w 1174750"/>
                    <a:gd name="connsiteY17" fmla="*/ 1868003 h 1869870"/>
                    <a:gd name="connsiteX18" fmla="*/ 266700 w 1174750"/>
                    <a:gd name="connsiteY18" fmla="*/ 1498640 h 1869870"/>
                    <a:gd name="connsiteX19" fmla="*/ 0 w 1174750"/>
                    <a:gd name="connsiteY19" fmla="*/ 195223 h 1869870"/>
                    <a:gd name="connsiteX0" fmla="*/ 0 w 1174750"/>
                    <a:gd name="connsiteY0" fmla="*/ 195223 h 1869870"/>
                    <a:gd name="connsiteX1" fmla="*/ 274113 w 1174750"/>
                    <a:gd name="connsiteY1" fmla="*/ 16360 h 1869870"/>
                    <a:gd name="connsiteX2" fmla="*/ 373913 w 1174750"/>
                    <a:gd name="connsiteY2" fmla="*/ 473 h 1869870"/>
                    <a:gd name="connsiteX3" fmla="*/ 509837 w 1174750"/>
                    <a:gd name="connsiteY3" fmla="*/ 42840 h 1869870"/>
                    <a:gd name="connsiteX4" fmla="*/ 612222 w 1174750"/>
                    <a:gd name="connsiteY4" fmla="*/ 154050 h 1869870"/>
                    <a:gd name="connsiteX5" fmla="*/ 621049 w 1174750"/>
                    <a:gd name="connsiteY5" fmla="*/ 178764 h 1869870"/>
                    <a:gd name="connsiteX6" fmla="*/ 649961 w 1174750"/>
                    <a:gd name="connsiteY6" fmla="*/ 402707 h 1869870"/>
                    <a:gd name="connsiteX7" fmla="*/ 661030 w 1174750"/>
                    <a:gd name="connsiteY7" fmla="*/ 983777 h 1869870"/>
                    <a:gd name="connsiteX8" fmla="*/ 863852 w 1174750"/>
                    <a:gd name="connsiteY8" fmla="*/ 584606 h 1869870"/>
                    <a:gd name="connsiteX9" fmla="*/ 917611 w 1174750"/>
                    <a:gd name="connsiteY9" fmla="*/ 432959 h 1869870"/>
                    <a:gd name="connsiteX10" fmla="*/ 1018230 w 1174750"/>
                    <a:gd name="connsiteY10" fmla="*/ 295269 h 1869870"/>
                    <a:gd name="connsiteX11" fmla="*/ 1070332 w 1174750"/>
                    <a:gd name="connsiteY11" fmla="*/ 223700 h 1869870"/>
                    <a:gd name="connsiteX12" fmla="*/ 1174750 w 1174750"/>
                    <a:gd name="connsiteY12" fmla="*/ 201573 h 1869870"/>
                    <a:gd name="connsiteX13" fmla="*/ 1111249 w 1174750"/>
                    <a:gd name="connsiteY13" fmla="*/ 744451 h 1869870"/>
                    <a:gd name="connsiteX14" fmla="*/ 977899 w 1174750"/>
                    <a:gd name="connsiteY14" fmla="*/ 1284201 h 1869870"/>
                    <a:gd name="connsiteX15" fmla="*/ 888999 w 1174750"/>
                    <a:gd name="connsiteY15" fmla="*/ 1557251 h 1869870"/>
                    <a:gd name="connsiteX16" fmla="*/ 781050 w 1174750"/>
                    <a:gd name="connsiteY16" fmla="*/ 1771690 h 1869870"/>
                    <a:gd name="connsiteX17" fmla="*/ 468837 w 1174750"/>
                    <a:gd name="connsiteY17" fmla="*/ 1868003 h 1869870"/>
                    <a:gd name="connsiteX18" fmla="*/ 266700 w 1174750"/>
                    <a:gd name="connsiteY18" fmla="*/ 1498640 h 1869870"/>
                    <a:gd name="connsiteX19" fmla="*/ 0 w 1174750"/>
                    <a:gd name="connsiteY19" fmla="*/ 195223 h 1869870"/>
                    <a:gd name="connsiteX0" fmla="*/ 0 w 1157097"/>
                    <a:gd name="connsiteY0" fmla="*/ 195223 h 1869870"/>
                    <a:gd name="connsiteX1" fmla="*/ 256460 w 1157097"/>
                    <a:gd name="connsiteY1" fmla="*/ 16360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43377 w 1157097"/>
                    <a:gd name="connsiteY7" fmla="*/ 983777 h 1869870"/>
                    <a:gd name="connsiteX8" fmla="*/ 846199 w 1157097"/>
                    <a:gd name="connsiteY8" fmla="*/ 584606 h 1869870"/>
                    <a:gd name="connsiteX9" fmla="*/ 899958 w 1157097"/>
                    <a:gd name="connsiteY9" fmla="*/ 432959 h 1869870"/>
                    <a:gd name="connsiteX10" fmla="*/ 1000577 w 1157097"/>
                    <a:gd name="connsiteY10" fmla="*/ 295269 h 1869870"/>
                    <a:gd name="connsiteX11" fmla="*/ 1052679 w 1157097"/>
                    <a:gd name="connsiteY11" fmla="*/ 223700 h 1869870"/>
                    <a:gd name="connsiteX12" fmla="*/ 1157097 w 1157097"/>
                    <a:gd name="connsiteY12" fmla="*/ 201573 h 1869870"/>
                    <a:gd name="connsiteX13" fmla="*/ 1093596 w 1157097"/>
                    <a:gd name="connsiteY13" fmla="*/ 744451 h 1869870"/>
                    <a:gd name="connsiteX14" fmla="*/ 960246 w 1157097"/>
                    <a:gd name="connsiteY14" fmla="*/ 1284201 h 1869870"/>
                    <a:gd name="connsiteX15" fmla="*/ 871346 w 1157097"/>
                    <a:gd name="connsiteY15" fmla="*/ 1557251 h 1869870"/>
                    <a:gd name="connsiteX16" fmla="*/ 763397 w 1157097"/>
                    <a:gd name="connsiteY16" fmla="*/ 1771690 h 1869870"/>
                    <a:gd name="connsiteX17" fmla="*/ 451184 w 1157097"/>
                    <a:gd name="connsiteY17" fmla="*/ 1868003 h 1869870"/>
                    <a:gd name="connsiteX18" fmla="*/ 249047 w 1157097"/>
                    <a:gd name="connsiteY18" fmla="*/ 1498640 h 1869870"/>
                    <a:gd name="connsiteX19" fmla="*/ 0 w 1157097"/>
                    <a:gd name="connsiteY19" fmla="*/ 195223 h 1869870"/>
                    <a:gd name="connsiteX0" fmla="*/ 0 w 1157097"/>
                    <a:gd name="connsiteY0" fmla="*/ 195223 h 1869870"/>
                    <a:gd name="connsiteX1" fmla="*/ 256460 w 1157097"/>
                    <a:gd name="connsiteY1" fmla="*/ 16360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43377 w 1157097"/>
                    <a:gd name="connsiteY7" fmla="*/ 983777 h 1869870"/>
                    <a:gd name="connsiteX8" fmla="*/ 846199 w 1157097"/>
                    <a:gd name="connsiteY8" fmla="*/ 584606 h 1869870"/>
                    <a:gd name="connsiteX9" fmla="*/ 899958 w 1157097"/>
                    <a:gd name="connsiteY9" fmla="*/ 432959 h 1869870"/>
                    <a:gd name="connsiteX10" fmla="*/ 1000577 w 1157097"/>
                    <a:gd name="connsiteY10" fmla="*/ 295269 h 1869870"/>
                    <a:gd name="connsiteX11" fmla="*/ 1052679 w 1157097"/>
                    <a:gd name="connsiteY11" fmla="*/ 223700 h 1869870"/>
                    <a:gd name="connsiteX12" fmla="*/ 1157097 w 1157097"/>
                    <a:gd name="connsiteY12" fmla="*/ 201573 h 1869870"/>
                    <a:gd name="connsiteX13" fmla="*/ 1093596 w 1157097"/>
                    <a:gd name="connsiteY13" fmla="*/ 744451 h 1869870"/>
                    <a:gd name="connsiteX14" fmla="*/ 960246 w 1157097"/>
                    <a:gd name="connsiteY14" fmla="*/ 1284201 h 1869870"/>
                    <a:gd name="connsiteX15" fmla="*/ 871346 w 1157097"/>
                    <a:gd name="connsiteY15" fmla="*/ 1557251 h 1869870"/>
                    <a:gd name="connsiteX16" fmla="*/ 763397 w 1157097"/>
                    <a:gd name="connsiteY16" fmla="*/ 1771690 h 1869870"/>
                    <a:gd name="connsiteX17" fmla="*/ 451184 w 1157097"/>
                    <a:gd name="connsiteY17" fmla="*/ 1868003 h 1869870"/>
                    <a:gd name="connsiteX18" fmla="*/ 249047 w 1157097"/>
                    <a:gd name="connsiteY18" fmla="*/ 1498640 h 1869870"/>
                    <a:gd name="connsiteX19" fmla="*/ 0 w 1157097"/>
                    <a:gd name="connsiteY19" fmla="*/ 195223 h 1869870"/>
                    <a:gd name="connsiteX0" fmla="*/ 0 w 1157097"/>
                    <a:gd name="connsiteY0" fmla="*/ 195223 h 1869870"/>
                    <a:gd name="connsiteX1" fmla="*/ 256460 w 1157097"/>
                    <a:gd name="connsiteY1" fmla="*/ 16360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43377 w 1157097"/>
                    <a:gd name="connsiteY7" fmla="*/ 983777 h 1869870"/>
                    <a:gd name="connsiteX8" fmla="*/ 846199 w 1157097"/>
                    <a:gd name="connsiteY8" fmla="*/ 584606 h 1869870"/>
                    <a:gd name="connsiteX9" fmla="*/ 899958 w 1157097"/>
                    <a:gd name="connsiteY9" fmla="*/ 432959 h 1869870"/>
                    <a:gd name="connsiteX10" fmla="*/ 1000577 w 1157097"/>
                    <a:gd name="connsiteY10" fmla="*/ 295269 h 1869870"/>
                    <a:gd name="connsiteX11" fmla="*/ 1052679 w 1157097"/>
                    <a:gd name="connsiteY11" fmla="*/ 223700 h 1869870"/>
                    <a:gd name="connsiteX12" fmla="*/ 1157097 w 1157097"/>
                    <a:gd name="connsiteY12" fmla="*/ 201573 h 1869870"/>
                    <a:gd name="connsiteX13" fmla="*/ 1093596 w 1157097"/>
                    <a:gd name="connsiteY13" fmla="*/ 744451 h 1869870"/>
                    <a:gd name="connsiteX14" fmla="*/ 960246 w 1157097"/>
                    <a:gd name="connsiteY14" fmla="*/ 1284201 h 1869870"/>
                    <a:gd name="connsiteX15" fmla="*/ 871346 w 1157097"/>
                    <a:gd name="connsiteY15" fmla="*/ 1557251 h 1869870"/>
                    <a:gd name="connsiteX16" fmla="*/ 763397 w 1157097"/>
                    <a:gd name="connsiteY16" fmla="*/ 1771690 h 1869870"/>
                    <a:gd name="connsiteX17" fmla="*/ 451184 w 1157097"/>
                    <a:gd name="connsiteY17" fmla="*/ 1868003 h 1869870"/>
                    <a:gd name="connsiteX18" fmla="*/ 249047 w 1157097"/>
                    <a:gd name="connsiteY18" fmla="*/ 1498640 h 1869870"/>
                    <a:gd name="connsiteX19" fmla="*/ 0 w 1157097"/>
                    <a:gd name="connsiteY19"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43377 w 1157097"/>
                    <a:gd name="connsiteY7" fmla="*/ 983777 h 1869870"/>
                    <a:gd name="connsiteX8" fmla="*/ 846199 w 1157097"/>
                    <a:gd name="connsiteY8" fmla="*/ 584606 h 1869870"/>
                    <a:gd name="connsiteX9" fmla="*/ 899958 w 1157097"/>
                    <a:gd name="connsiteY9" fmla="*/ 432959 h 1869870"/>
                    <a:gd name="connsiteX10" fmla="*/ 1000577 w 1157097"/>
                    <a:gd name="connsiteY10" fmla="*/ 295269 h 1869870"/>
                    <a:gd name="connsiteX11" fmla="*/ 1052679 w 1157097"/>
                    <a:gd name="connsiteY11" fmla="*/ 223700 h 1869870"/>
                    <a:gd name="connsiteX12" fmla="*/ 1157097 w 1157097"/>
                    <a:gd name="connsiteY12" fmla="*/ 201573 h 1869870"/>
                    <a:gd name="connsiteX13" fmla="*/ 1093596 w 1157097"/>
                    <a:gd name="connsiteY13" fmla="*/ 744451 h 1869870"/>
                    <a:gd name="connsiteX14" fmla="*/ 960246 w 1157097"/>
                    <a:gd name="connsiteY14" fmla="*/ 1284201 h 1869870"/>
                    <a:gd name="connsiteX15" fmla="*/ 871346 w 1157097"/>
                    <a:gd name="connsiteY15" fmla="*/ 1557251 h 1869870"/>
                    <a:gd name="connsiteX16" fmla="*/ 763397 w 1157097"/>
                    <a:gd name="connsiteY16" fmla="*/ 1771690 h 1869870"/>
                    <a:gd name="connsiteX17" fmla="*/ 451184 w 1157097"/>
                    <a:gd name="connsiteY17" fmla="*/ 1868003 h 1869870"/>
                    <a:gd name="connsiteX18" fmla="*/ 249047 w 1157097"/>
                    <a:gd name="connsiteY18" fmla="*/ 1498640 h 1869870"/>
                    <a:gd name="connsiteX19" fmla="*/ 0 w 1157097"/>
                    <a:gd name="connsiteY19"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43377 w 1157097"/>
                    <a:gd name="connsiteY7" fmla="*/ 983777 h 1869870"/>
                    <a:gd name="connsiteX8" fmla="*/ 846199 w 1157097"/>
                    <a:gd name="connsiteY8" fmla="*/ 584606 h 1869870"/>
                    <a:gd name="connsiteX9" fmla="*/ 899958 w 1157097"/>
                    <a:gd name="connsiteY9" fmla="*/ 432959 h 1869870"/>
                    <a:gd name="connsiteX10" fmla="*/ 1000577 w 1157097"/>
                    <a:gd name="connsiteY10" fmla="*/ 295269 h 1869870"/>
                    <a:gd name="connsiteX11" fmla="*/ 1052679 w 1157097"/>
                    <a:gd name="connsiteY11" fmla="*/ 223700 h 1869870"/>
                    <a:gd name="connsiteX12" fmla="*/ 1157097 w 1157097"/>
                    <a:gd name="connsiteY12" fmla="*/ 201573 h 1869870"/>
                    <a:gd name="connsiteX13" fmla="*/ 1093596 w 1157097"/>
                    <a:gd name="connsiteY13" fmla="*/ 744451 h 1869870"/>
                    <a:gd name="connsiteX14" fmla="*/ 960246 w 1157097"/>
                    <a:gd name="connsiteY14" fmla="*/ 1284201 h 1869870"/>
                    <a:gd name="connsiteX15" fmla="*/ 871346 w 1157097"/>
                    <a:gd name="connsiteY15" fmla="*/ 1557251 h 1869870"/>
                    <a:gd name="connsiteX16" fmla="*/ 763397 w 1157097"/>
                    <a:gd name="connsiteY16" fmla="*/ 1771690 h 1869870"/>
                    <a:gd name="connsiteX17" fmla="*/ 451184 w 1157097"/>
                    <a:gd name="connsiteY17" fmla="*/ 1868003 h 1869870"/>
                    <a:gd name="connsiteX18" fmla="*/ 249047 w 1157097"/>
                    <a:gd name="connsiteY18" fmla="*/ 1498640 h 1869870"/>
                    <a:gd name="connsiteX19" fmla="*/ 0 w 1157097"/>
                    <a:gd name="connsiteY19"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22813 w 1157097"/>
                    <a:gd name="connsiteY7" fmla="*/ 695981 h 1869870"/>
                    <a:gd name="connsiteX8" fmla="*/ 643377 w 1157097"/>
                    <a:gd name="connsiteY8" fmla="*/ 983777 h 1869870"/>
                    <a:gd name="connsiteX9" fmla="*/ 846199 w 1157097"/>
                    <a:gd name="connsiteY9" fmla="*/ 584606 h 1869870"/>
                    <a:gd name="connsiteX10" fmla="*/ 899958 w 1157097"/>
                    <a:gd name="connsiteY10" fmla="*/ 432959 h 1869870"/>
                    <a:gd name="connsiteX11" fmla="*/ 1000577 w 1157097"/>
                    <a:gd name="connsiteY11" fmla="*/ 295269 h 1869870"/>
                    <a:gd name="connsiteX12" fmla="*/ 1052679 w 1157097"/>
                    <a:gd name="connsiteY12" fmla="*/ 223700 h 1869870"/>
                    <a:gd name="connsiteX13" fmla="*/ 1157097 w 1157097"/>
                    <a:gd name="connsiteY13" fmla="*/ 201573 h 1869870"/>
                    <a:gd name="connsiteX14" fmla="*/ 1093596 w 1157097"/>
                    <a:gd name="connsiteY14" fmla="*/ 744451 h 1869870"/>
                    <a:gd name="connsiteX15" fmla="*/ 960246 w 1157097"/>
                    <a:gd name="connsiteY15" fmla="*/ 1284201 h 1869870"/>
                    <a:gd name="connsiteX16" fmla="*/ 871346 w 1157097"/>
                    <a:gd name="connsiteY16" fmla="*/ 1557251 h 1869870"/>
                    <a:gd name="connsiteX17" fmla="*/ 763397 w 1157097"/>
                    <a:gd name="connsiteY17" fmla="*/ 1771690 h 1869870"/>
                    <a:gd name="connsiteX18" fmla="*/ 451184 w 1157097"/>
                    <a:gd name="connsiteY18" fmla="*/ 1868003 h 1869870"/>
                    <a:gd name="connsiteX19" fmla="*/ 249047 w 1157097"/>
                    <a:gd name="connsiteY19" fmla="*/ 1498640 h 1869870"/>
                    <a:gd name="connsiteX20" fmla="*/ 0 w 1157097"/>
                    <a:gd name="connsiteY20"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22813 w 1157097"/>
                    <a:gd name="connsiteY7" fmla="*/ 695981 h 1869870"/>
                    <a:gd name="connsiteX8" fmla="*/ 643377 w 1157097"/>
                    <a:gd name="connsiteY8" fmla="*/ 983777 h 1869870"/>
                    <a:gd name="connsiteX9" fmla="*/ 837372 w 1157097"/>
                    <a:gd name="connsiteY9" fmla="*/ 651685 h 1869870"/>
                    <a:gd name="connsiteX10" fmla="*/ 899958 w 1157097"/>
                    <a:gd name="connsiteY10" fmla="*/ 432959 h 1869870"/>
                    <a:gd name="connsiteX11" fmla="*/ 1000577 w 1157097"/>
                    <a:gd name="connsiteY11" fmla="*/ 295269 h 1869870"/>
                    <a:gd name="connsiteX12" fmla="*/ 1052679 w 1157097"/>
                    <a:gd name="connsiteY12" fmla="*/ 223700 h 1869870"/>
                    <a:gd name="connsiteX13" fmla="*/ 1157097 w 1157097"/>
                    <a:gd name="connsiteY13" fmla="*/ 201573 h 1869870"/>
                    <a:gd name="connsiteX14" fmla="*/ 1093596 w 1157097"/>
                    <a:gd name="connsiteY14" fmla="*/ 744451 h 1869870"/>
                    <a:gd name="connsiteX15" fmla="*/ 960246 w 1157097"/>
                    <a:gd name="connsiteY15" fmla="*/ 1284201 h 1869870"/>
                    <a:gd name="connsiteX16" fmla="*/ 871346 w 1157097"/>
                    <a:gd name="connsiteY16" fmla="*/ 1557251 h 1869870"/>
                    <a:gd name="connsiteX17" fmla="*/ 763397 w 1157097"/>
                    <a:gd name="connsiteY17" fmla="*/ 1771690 h 1869870"/>
                    <a:gd name="connsiteX18" fmla="*/ 451184 w 1157097"/>
                    <a:gd name="connsiteY18" fmla="*/ 1868003 h 1869870"/>
                    <a:gd name="connsiteX19" fmla="*/ 249047 w 1157097"/>
                    <a:gd name="connsiteY19" fmla="*/ 1498640 h 1869870"/>
                    <a:gd name="connsiteX20" fmla="*/ 0 w 1157097"/>
                    <a:gd name="connsiteY20"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22813 w 1157097"/>
                    <a:gd name="connsiteY7" fmla="*/ 695981 h 1869870"/>
                    <a:gd name="connsiteX8" fmla="*/ 643377 w 1157097"/>
                    <a:gd name="connsiteY8" fmla="*/ 983777 h 1869870"/>
                    <a:gd name="connsiteX9" fmla="*/ 837372 w 1157097"/>
                    <a:gd name="connsiteY9" fmla="*/ 651685 h 1869870"/>
                    <a:gd name="connsiteX10" fmla="*/ 899958 w 1157097"/>
                    <a:gd name="connsiteY10" fmla="*/ 432959 h 1869870"/>
                    <a:gd name="connsiteX11" fmla="*/ 1000577 w 1157097"/>
                    <a:gd name="connsiteY11" fmla="*/ 295269 h 1869870"/>
                    <a:gd name="connsiteX12" fmla="*/ 1052679 w 1157097"/>
                    <a:gd name="connsiteY12" fmla="*/ 223700 h 1869870"/>
                    <a:gd name="connsiteX13" fmla="*/ 1157097 w 1157097"/>
                    <a:gd name="connsiteY13" fmla="*/ 201573 h 1869870"/>
                    <a:gd name="connsiteX14" fmla="*/ 1093596 w 1157097"/>
                    <a:gd name="connsiteY14" fmla="*/ 744451 h 1869870"/>
                    <a:gd name="connsiteX15" fmla="*/ 960246 w 1157097"/>
                    <a:gd name="connsiteY15" fmla="*/ 1284201 h 1869870"/>
                    <a:gd name="connsiteX16" fmla="*/ 871346 w 1157097"/>
                    <a:gd name="connsiteY16" fmla="*/ 1557251 h 1869870"/>
                    <a:gd name="connsiteX17" fmla="*/ 763397 w 1157097"/>
                    <a:gd name="connsiteY17" fmla="*/ 1771690 h 1869870"/>
                    <a:gd name="connsiteX18" fmla="*/ 451184 w 1157097"/>
                    <a:gd name="connsiteY18" fmla="*/ 1868003 h 1869870"/>
                    <a:gd name="connsiteX19" fmla="*/ 249047 w 1157097"/>
                    <a:gd name="connsiteY19" fmla="*/ 1498640 h 1869870"/>
                    <a:gd name="connsiteX20" fmla="*/ 0 w 1157097"/>
                    <a:gd name="connsiteY20"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22813 w 1157097"/>
                    <a:gd name="connsiteY7" fmla="*/ 695981 h 1869870"/>
                    <a:gd name="connsiteX8" fmla="*/ 643377 w 1157097"/>
                    <a:gd name="connsiteY8" fmla="*/ 983777 h 1869870"/>
                    <a:gd name="connsiteX9" fmla="*/ 837372 w 1157097"/>
                    <a:gd name="connsiteY9" fmla="*/ 651685 h 1869870"/>
                    <a:gd name="connsiteX10" fmla="*/ 899958 w 1157097"/>
                    <a:gd name="connsiteY10" fmla="*/ 432959 h 1869870"/>
                    <a:gd name="connsiteX11" fmla="*/ 1000577 w 1157097"/>
                    <a:gd name="connsiteY11" fmla="*/ 295269 h 1869870"/>
                    <a:gd name="connsiteX12" fmla="*/ 1052679 w 1157097"/>
                    <a:gd name="connsiteY12" fmla="*/ 223700 h 1869870"/>
                    <a:gd name="connsiteX13" fmla="*/ 1157097 w 1157097"/>
                    <a:gd name="connsiteY13" fmla="*/ 201573 h 1869870"/>
                    <a:gd name="connsiteX14" fmla="*/ 1093596 w 1157097"/>
                    <a:gd name="connsiteY14" fmla="*/ 744451 h 1869870"/>
                    <a:gd name="connsiteX15" fmla="*/ 1028821 w 1157097"/>
                    <a:gd name="connsiteY15" fmla="*/ 1056092 h 1869870"/>
                    <a:gd name="connsiteX16" fmla="*/ 960246 w 1157097"/>
                    <a:gd name="connsiteY16" fmla="*/ 1284201 h 1869870"/>
                    <a:gd name="connsiteX17" fmla="*/ 871346 w 1157097"/>
                    <a:gd name="connsiteY17" fmla="*/ 1557251 h 1869870"/>
                    <a:gd name="connsiteX18" fmla="*/ 763397 w 1157097"/>
                    <a:gd name="connsiteY18" fmla="*/ 1771690 h 1869870"/>
                    <a:gd name="connsiteX19" fmla="*/ 451184 w 1157097"/>
                    <a:gd name="connsiteY19" fmla="*/ 1868003 h 1869870"/>
                    <a:gd name="connsiteX20" fmla="*/ 249047 w 1157097"/>
                    <a:gd name="connsiteY20" fmla="*/ 1498640 h 1869870"/>
                    <a:gd name="connsiteX21" fmla="*/ 0 w 1157097"/>
                    <a:gd name="connsiteY21" fmla="*/ 195223 h 1869870"/>
                    <a:gd name="connsiteX0" fmla="*/ 0 w 1157097"/>
                    <a:gd name="connsiteY0" fmla="*/ 195223 h 1911544"/>
                    <a:gd name="connsiteX1" fmla="*/ 177024 w 1157097"/>
                    <a:gd name="connsiteY1" fmla="*/ 48134 h 1911544"/>
                    <a:gd name="connsiteX2" fmla="*/ 356260 w 1157097"/>
                    <a:gd name="connsiteY2" fmla="*/ 473 h 1911544"/>
                    <a:gd name="connsiteX3" fmla="*/ 492184 w 1157097"/>
                    <a:gd name="connsiteY3" fmla="*/ 42840 h 1911544"/>
                    <a:gd name="connsiteX4" fmla="*/ 594569 w 1157097"/>
                    <a:gd name="connsiteY4" fmla="*/ 154050 h 1911544"/>
                    <a:gd name="connsiteX5" fmla="*/ 603396 w 1157097"/>
                    <a:gd name="connsiteY5" fmla="*/ 178764 h 1911544"/>
                    <a:gd name="connsiteX6" fmla="*/ 632308 w 1157097"/>
                    <a:gd name="connsiteY6" fmla="*/ 402707 h 1911544"/>
                    <a:gd name="connsiteX7" fmla="*/ 622813 w 1157097"/>
                    <a:gd name="connsiteY7" fmla="*/ 695981 h 1911544"/>
                    <a:gd name="connsiteX8" fmla="*/ 643377 w 1157097"/>
                    <a:gd name="connsiteY8" fmla="*/ 983777 h 1911544"/>
                    <a:gd name="connsiteX9" fmla="*/ 837372 w 1157097"/>
                    <a:gd name="connsiteY9" fmla="*/ 651685 h 1911544"/>
                    <a:gd name="connsiteX10" fmla="*/ 899958 w 1157097"/>
                    <a:gd name="connsiteY10" fmla="*/ 432959 h 1911544"/>
                    <a:gd name="connsiteX11" fmla="*/ 1000577 w 1157097"/>
                    <a:gd name="connsiteY11" fmla="*/ 295269 h 1911544"/>
                    <a:gd name="connsiteX12" fmla="*/ 1052679 w 1157097"/>
                    <a:gd name="connsiteY12" fmla="*/ 223700 h 1911544"/>
                    <a:gd name="connsiteX13" fmla="*/ 1157097 w 1157097"/>
                    <a:gd name="connsiteY13" fmla="*/ 201573 h 1911544"/>
                    <a:gd name="connsiteX14" fmla="*/ 1093596 w 1157097"/>
                    <a:gd name="connsiteY14" fmla="*/ 744451 h 1911544"/>
                    <a:gd name="connsiteX15" fmla="*/ 1028821 w 1157097"/>
                    <a:gd name="connsiteY15" fmla="*/ 1056092 h 1911544"/>
                    <a:gd name="connsiteX16" fmla="*/ 960246 w 1157097"/>
                    <a:gd name="connsiteY16" fmla="*/ 1284201 h 1911544"/>
                    <a:gd name="connsiteX17" fmla="*/ 871346 w 1157097"/>
                    <a:gd name="connsiteY17" fmla="*/ 1557251 h 1911544"/>
                    <a:gd name="connsiteX18" fmla="*/ 763397 w 1157097"/>
                    <a:gd name="connsiteY18" fmla="*/ 1771690 h 1911544"/>
                    <a:gd name="connsiteX19" fmla="*/ 601630 w 1157097"/>
                    <a:gd name="connsiteY19" fmla="*/ 1896352 h 1911544"/>
                    <a:gd name="connsiteX20" fmla="*/ 451184 w 1157097"/>
                    <a:gd name="connsiteY20" fmla="*/ 1868003 h 1911544"/>
                    <a:gd name="connsiteX21" fmla="*/ 249047 w 1157097"/>
                    <a:gd name="connsiteY21" fmla="*/ 1498640 h 1911544"/>
                    <a:gd name="connsiteX22" fmla="*/ 0 w 1157097"/>
                    <a:gd name="connsiteY22" fmla="*/ 195223 h 1911544"/>
                    <a:gd name="connsiteX0" fmla="*/ 0 w 1157097"/>
                    <a:gd name="connsiteY0" fmla="*/ 195223 h 1908020"/>
                    <a:gd name="connsiteX1" fmla="*/ 177024 w 1157097"/>
                    <a:gd name="connsiteY1" fmla="*/ 48134 h 1908020"/>
                    <a:gd name="connsiteX2" fmla="*/ 356260 w 1157097"/>
                    <a:gd name="connsiteY2" fmla="*/ 473 h 1908020"/>
                    <a:gd name="connsiteX3" fmla="*/ 492184 w 1157097"/>
                    <a:gd name="connsiteY3" fmla="*/ 42840 h 1908020"/>
                    <a:gd name="connsiteX4" fmla="*/ 594569 w 1157097"/>
                    <a:gd name="connsiteY4" fmla="*/ 154050 h 1908020"/>
                    <a:gd name="connsiteX5" fmla="*/ 603396 w 1157097"/>
                    <a:gd name="connsiteY5" fmla="*/ 178764 h 1908020"/>
                    <a:gd name="connsiteX6" fmla="*/ 632308 w 1157097"/>
                    <a:gd name="connsiteY6" fmla="*/ 402707 h 1908020"/>
                    <a:gd name="connsiteX7" fmla="*/ 622813 w 1157097"/>
                    <a:gd name="connsiteY7" fmla="*/ 695981 h 1908020"/>
                    <a:gd name="connsiteX8" fmla="*/ 643377 w 1157097"/>
                    <a:gd name="connsiteY8" fmla="*/ 983777 h 1908020"/>
                    <a:gd name="connsiteX9" fmla="*/ 837372 w 1157097"/>
                    <a:gd name="connsiteY9" fmla="*/ 651685 h 1908020"/>
                    <a:gd name="connsiteX10" fmla="*/ 899958 w 1157097"/>
                    <a:gd name="connsiteY10" fmla="*/ 432959 h 1908020"/>
                    <a:gd name="connsiteX11" fmla="*/ 1000577 w 1157097"/>
                    <a:gd name="connsiteY11" fmla="*/ 295269 h 1908020"/>
                    <a:gd name="connsiteX12" fmla="*/ 1052679 w 1157097"/>
                    <a:gd name="connsiteY12" fmla="*/ 223700 h 1908020"/>
                    <a:gd name="connsiteX13" fmla="*/ 1157097 w 1157097"/>
                    <a:gd name="connsiteY13" fmla="*/ 201573 h 1908020"/>
                    <a:gd name="connsiteX14" fmla="*/ 1093596 w 1157097"/>
                    <a:gd name="connsiteY14" fmla="*/ 744451 h 1908020"/>
                    <a:gd name="connsiteX15" fmla="*/ 1028821 w 1157097"/>
                    <a:gd name="connsiteY15" fmla="*/ 1056092 h 1908020"/>
                    <a:gd name="connsiteX16" fmla="*/ 960246 w 1157097"/>
                    <a:gd name="connsiteY16" fmla="*/ 1284201 h 1908020"/>
                    <a:gd name="connsiteX17" fmla="*/ 871346 w 1157097"/>
                    <a:gd name="connsiteY17" fmla="*/ 1557251 h 1908020"/>
                    <a:gd name="connsiteX18" fmla="*/ 763397 w 1157097"/>
                    <a:gd name="connsiteY18" fmla="*/ 1771690 h 1908020"/>
                    <a:gd name="connsiteX19" fmla="*/ 601630 w 1157097"/>
                    <a:gd name="connsiteY19" fmla="*/ 1896352 h 1908020"/>
                    <a:gd name="connsiteX20" fmla="*/ 470602 w 1157097"/>
                    <a:gd name="connsiteY20" fmla="*/ 1859177 h 1908020"/>
                    <a:gd name="connsiteX21" fmla="*/ 249047 w 1157097"/>
                    <a:gd name="connsiteY21" fmla="*/ 1498640 h 1908020"/>
                    <a:gd name="connsiteX22" fmla="*/ 0 w 1157097"/>
                    <a:gd name="connsiteY22" fmla="*/ 195223 h 1908020"/>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871346 w 1157097"/>
                    <a:gd name="connsiteY17" fmla="*/ 1557251 h 1905252"/>
                    <a:gd name="connsiteX18" fmla="*/ 763397 w 1157097"/>
                    <a:gd name="connsiteY18" fmla="*/ 1771690 h 1905252"/>
                    <a:gd name="connsiteX19" fmla="*/ 601630 w 1157097"/>
                    <a:gd name="connsiteY19" fmla="*/ 1896352 h 1905252"/>
                    <a:gd name="connsiteX20" fmla="*/ 470602 w 1157097"/>
                    <a:gd name="connsiteY20" fmla="*/ 1859177 h 1905252"/>
                    <a:gd name="connsiteX21" fmla="*/ 249047 w 1157097"/>
                    <a:gd name="connsiteY21" fmla="*/ 1498640 h 1905252"/>
                    <a:gd name="connsiteX22" fmla="*/ 0 w 1157097"/>
                    <a:gd name="connsiteY22"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871346 w 1157097"/>
                    <a:gd name="connsiteY17" fmla="*/ 1557251 h 1905252"/>
                    <a:gd name="connsiteX18" fmla="*/ 763397 w 1157097"/>
                    <a:gd name="connsiteY18" fmla="*/ 1771690 h 1905252"/>
                    <a:gd name="connsiteX19" fmla="*/ 601630 w 1157097"/>
                    <a:gd name="connsiteY19" fmla="*/ 1896352 h 1905252"/>
                    <a:gd name="connsiteX20" fmla="*/ 470602 w 1157097"/>
                    <a:gd name="connsiteY20" fmla="*/ 1859177 h 1905252"/>
                    <a:gd name="connsiteX21" fmla="*/ 249047 w 1157097"/>
                    <a:gd name="connsiteY21" fmla="*/ 1498640 h 1905252"/>
                    <a:gd name="connsiteX22" fmla="*/ 0 w 1157097"/>
                    <a:gd name="connsiteY22"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871346 w 1157097"/>
                    <a:gd name="connsiteY17" fmla="*/ 1557251 h 1905252"/>
                    <a:gd name="connsiteX18" fmla="*/ 763397 w 1157097"/>
                    <a:gd name="connsiteY18" fmla="*/ 1771690 h 1905252"/>
                    <a:gd name="connsiteX19" fmla="*/ 601630 w 1157097"/>
                    <a:gd name="connsiteY19" fmla="*/ 1896352 h 1905252"/>
                    <a:gd name="connsiteX20" fmla="*/ 470602 w 1157097"/>
                    <a:gd name="connsiteY20" fmla="*/ 1859177 h 1905252"/>
                    <a:gd name="connsiteX21" fmla="*/ 249047 w 1157097"/>
                    <a:gd name="connsiteY21" fmla="*/ 1498640 h 1905252"/>
                    <a:gd name="connsiteX22" fmla="*/ 0 w 1157097"/>
                    <a:gd name="connsiteY22"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871346 w 1157097"/>
                    <a:gd name="connsiteY17" fmla="*/ 1557251 h 1905252"/>
                    <a:gd name="connsiteX18" fmla="*/ 763397 w 1157097"/>
                    <a:gd name="connsiteY18" fmla="*/ 1771690 h 1905252"/>
                    <a:gd name="connsiteX19" fmla="*/ 601630 w 1157097"/>
                    <a:gd name="connsiteY19" fmla="*/ 1896352 h 1905252"/>
                    <a:gd name="connsiteX20" fmla="*/ 470602 w 1157097"/>
                    <a:gd name="connsiteY20" fmla="*/ 1859177 h 1905252"/>
                    <a:gd name="connsiteX21" fmla="*/ 249047 w 1157097"/>
                    <a:gd name="connsiteY21" fmla="*/ 1498640 h 1905252"/>
                    <a:gd name="connsiteX22" fmla="*/ 0 w 1157097"/>
                    <a:gd name="connsiteY22"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871346 w 1157097"/>
                    <a:gd name="connsiteY17" fmla="*/ 1557251 h 1905252"/>
                    <a:gd name="connsiteX18" fmla="*/ 763397 w 1157097"/>
                    <a:gd name="connsiteY18" fmla="*/ 1771690 h 1905252"/>
                    <a:gd name="connsiteX19" fmla="*/ 601630 w 1157097"/>
                    <a:gd name="connsiteY19" fmla="*/ 1896352 h 1905252"/>
                    <a:gd name="connsiteX20" fmla="*/ 470602 w 1157097"/>
                    <a:gd name="connsiteY20" fmla="*/ 1859177 h 1905252"/>
                    <a:gd name="connsiteX21" fmla="*/ 249047 w 1157097"/>
                    <a:gd name="connsiteY21" fmla="*/ 1498640 h 1905252"/>
                    <a:gd name="connsiteX22" fmla="*/ 0 w 1157097"/>
                    <a:gd name="connsiteY22"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40559 w 1157097"/>
                    <a:gd name="connsiteY17" fmla="*/ 1393255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40559 w 1157097"/>
                    <a:gd name="connsiteY17" fmla="*/ 1393255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40559 w 1157097"/>
                    <a:gd name="connsiteY17" fmla="*/ 1393255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38793 w 1157097"/>
                    <a:gd name="connsiteY17" fmla="*/ 1361481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38793 w 1157097"/>
                    <a:gd name="connsiteY17" fmla="*/ 1361481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38793 w 1157097"/>
                    <a:gd name="connsiteY17" fmla="*/ 1361481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961742 w 1157097"/>
                    <a:gd name="connsiteY11" fmla="*/ 358818 h 1905252"/>
                    <a:gd name="connsiteX12" fmla="*/ 1000577 w 1157097"/>
                    <a:gd name="connsiteY12" fmla="*/ 295269 h 1905252"/>
                    <a:gd name="connsiteX13" fmla="*/ 1052679 w 1157097"/>
                    <a:gd name="connsiteY13" fmla="*/ 223700 h 1905252"/>
                    <a:gd name="connsiteX14" fmla="*/ 1157097 w 1157097"/>
                    <a:gd name="connsiteY14" fmla="*/ 201573 h 1905252"/>
                    <a:gd name="connsiteX15" fmla="*/ 1093596 w 1157097"/>
                    <a:gd name="connsiteY15" fmla="*/ 744451 h 1905252"/>
                    <a:gd name="connsiteX16" fmla="*/ 1028821 w 1157097"/>
                    <a:gd name="connsiteY16" fmla="*/ 1056092 h 1905252"/>
                    <a:gd name="connsiteX17" fmla="*/ 960246 w 1157097"/>
                    <a:gd name="connsiteY17" fmla="*/ 1284201 h 1905252"/>
                    <a:gd name="connsiteX18" fmla="*/ 938793 w 1157097"/>
                    <a:gd name="connsiteY18" fmla="*/ 1361481 h 1905252"/>
                    <a:gd name="connsiteX19" fmla="*/ 871346 w 1157097"/>
                    <a:gd name="connsiteY19" fmla="*/ 1557251 h 1905252"/>
                    <a:gd name="connsiteX20" fmla="*/ 763397 w 1157097"/>
                    <a:gd name="connsiteY20" fmla="*/ 1771690 h 1905252"/>
                    <a:gd name="connsiteX21" fmla="*/ 601630 w 1157097"/>
                    <a:gd name="connsiteY21" fmla="*/ 1896352 h 1905252"/>
                    <a:gd name="connsiteX22" fmla="*/ 470602 w 1157097"/>
                    <a:gd name="connsiteY22" fmla="*/ 1859177 h 1905252"/>
                    <a:gd name="connsiteX23" fmla="*/ 249047 w 1157097"/>
                    <a:gd name="connsiteY23" fmla="*/ 1498640 h 1905252"/>
                    <a:gd name="connsiteX24" fmla="*/ 0 w 1157097"/>
                    <a:gd name="connsiteY24" fmla="*/ 195223 h 1905252"/>
                    <a:gd name="connsiteX0" fmla="*/ 0 w 1118997"/>
                    <a:gd name="connsiteY0" fmla="*/ 195223 h 1905252"/>
                    <a:gd name="connsiteX1" fmla="*/ 177024 w 1118997"/>
                    <a:gd name="connsiteY1" fmla="*/ 48134 h 1905252"/>
                    <a:gd name="connsiteX2" fmla="*/ 356260 w 1118997"/>
                    <a:gd name="connsiteY2" fmla="*/ 473 h 1905252"/>
                    <a:gd name="connsiteX3" fmla="*/ 492184 w 1118997"/>
                    <a:gd name="connsiteY3" fmla="*/ 42840 h 1905252"/>
                    <a:gd name="connsiteX4" fmla="*/ 594569 w 1118997"/>
                    <a:gd name="connsiteY4" fmla="*/ 154050 h 1905252"/>
                    <a:gd name="connsiteX5" fmla="*/ 603396 w 1118997"/>
                    <a:gd name="connsiteY5" fmla="*/ 178764 h 1905252"/>
                    <a:gd name="connsiteX6" fmla="*/ 632308 w 1118997"/>
                    <a:gd name="connsiteY6" fmla="*/ 402707 h 1905252"/>
                    <a:gd name="connsiteX7" fmla="*/ 622813 w 1118997"/>
                    <a:gd name="connsiteY7" fmla="*/ 695981 h 1905252"/>
                    <a:gd name="connsiteX8" fmla="*/ 643377 w 1118997"/>
                    <a:gd name="connsiteY8" fmla="*/ 983777 h 1905252"/>
                    <a:gd name="connsiteX9" fmla="*/ 837372 w 1118997"/>
                    <a:gd name="connsiteY9" fmla="*/ 651685 h 1905252"/>
                    <a:gd name="connsiteX10" fmla="*/ 899958 w 1118997"/>
                    <a:gd name="connsiteY10" fmla="*/ 432959 h 1905252"/>
                    <a:gd name="connsiteX11" fmla="*/ 961742 w 1118997"/>
                    <a:gd name="connsiteY11" fmla="*/ 358818 h 1905252"/>
                    <a:gd name="connsiteX12" fmla="*/ 1000577 w 1118997"/>
                    <a:gd name="connsiteY12" fmla="*/ 295269 h 1905252"/>
                    <a:gd name="connsiteX13" fmla="*/ 1052679 w 1118997"/>
                    <a:gd name="connsiteY13" fmla="*/ 223700 h 1905252"/>
                    <a:gd name="connsiteX14" fmla="*/ 1118997 w 1118997"/>
                    <a:gd name="connsiteY14" fmla="*/ 449223 h 1905252"/>
                    <a:gd name="connsiteX15" fmla="*/ 1093596 w 1118997"/>
                    <a:gd name="connsiteY15" fmla="*/ 744451 h 1905252"/>
                    <a:gd name="connsiteX16" fmla="*/ 1028821 w 1118997"/>
                    <a:gd name="connsiteY16" fmla="*/ 1056092 h 1905252"/>
                    <a:gd name="connsiteX17" fmla="*/ 960246 w 1118997"/>
                    <a:gd name="connsiteY17" fmla="*/ 1284201 h 1905252"/>
                    <a:gd name="connsiteX18" fmla="*/ 938793 w 1118997"/>
                    <a:gd name="connsiteY18" fmla="*/ 1361481 h 1905252"/>
                    <a:gd name="connsiteX19" fmla="*/ 871346 w 1118997"/>
                    <a:gd name="connsiteY19" fmla="*/ 1557251 h 1905252"/>
                    <a:gd name="connsiteX20" fmla="*/ 763397 w 1118997"/>
                    <a:gd name="connsiteY20" fmla="*/ 1771690 h 1905252"/>
                    <a:gd name="connsiteX21" fmla="*/ 601630 w 1118997"/>
                    <a:gd name="connsiteY21" fmla="*/ 1896352 h 1905252"/>
                    <a:gd name="connsiteX22" fmla="*/ 470602 w 1118997"/>
                    <a:gd name="connsiteY22" fmla="*/ 1859177 h 1905252"/>
                    <a:gd name="connsiteX23" fmla="*/ 249047 w 1118997"/>
                    <a:gd name="connsiteY23" fmla="*/ 1498640 h 1905252"/>
                    <a:gd name="connsiteX24" fmla="*/ 0 w 1118997"/>
                    <a:gd name="connsiteY24" fmla="*/ 195223 h 1905252"/>
                    <a:gd name="connsiteX0" fmla="*/ 0 w 1118997"/>
                    <a:gd name="connsiteY0" fmla="*/ 195223 h 1905252"/>
                    <a:gd name="connsiteX1" fmla="*/ 177024 w 1118997"/>
                    <a:gd name="connsiteY1" fmla="*/ 48134 h 1905252"/>
                    <a:gd name="connsiteX2" fmla="*/ 356260 w 1118997"/>
                    <a:gd name="connsiteY2" fmla="*/ 473 h 1905252"/>
                    <a:gd name="connsiteX3" fmla="*/ 492184 w 1118997"/>
                    <a:gd name="connsiteY3" fmla="*/ 42840 h 1905252"/>
                    <a:gd name="connsiteX4" fmla="*/ 594569 w 1118997"/>
                    <a:gd name="connsiteY4" fmla="*/ 154050 h 1905252"/>
                    <a:gd name="connsiteX5" fmla="*/ 603396 w 1118997"/>
                    <a:gd name="connsiteY5" fmla="*/ 178764 h 1905252"/>
                    <a:gd name="connsiteX6" fmla="*/ 632308 w 1118997"/>
                    <a:gd name="connsiteY6" fmla="*/ 402707 h 1905252"/>
                    <a:gd name="connsiteX7" fmla="*/ 622813 w 1118997"/>
                    <a:gd name="connsiteY7" fmla="*/ 695981 h 1905252"/>
                    <a:gd name="connsiteX8" fmla="*/ 643377 w 1118997"/>
                    <a:gd name="connsiteY8" fmla="*/ 983777 h 1905252"/>
                    <a:gd name="connsiteX9" fmla="*/ 837372 w 1118997"/>
                    <a:gd name="connsiteY9" fmla="*/ 651685 h 1905252"/>
                    <a:gd name="connsiteX10" fmla="*/ 899958 w 1118997"/>
                    <a:gd name="connsiteY10" fmla="*/ 432959 h 1905252"/>
                    <a:gd name="connsiteX11" fmla="*/ 961742 w 1118997"/>
                    <a:gd name="connsiteY11" fmla="*/ 358818 h 1905252"/>
                    <a:gd name="connsiteX12" fmla="*/ 1000577 w 1118997"/>
                    <a:gd name="connsiteY12" fmla="*/ 295269 h 1905252"/>
                    <a:gd name="connsiteX13" fmla="*/ 990766 w 1118997"/>
                    <a:gd name="connsiteY13" fmla="*/ 414200 h 1905252"/>
                    <a:gd name="connsiteX14" fmla="*/ 1118997 w 1118997"/>
                    <a:gd name="connsiteY14" fmla="*/ 449223 h 1905252"/>
                    <a:gd name="connsiteX15" fmla="*/ 1093596 w 1118997"/>
                    <a:gd name="connsiteY15" fmla="*/ 744451 h 1905252"/>
                    <a:gd name="connsiteX16" fmla="*/ 1028821 w 1118997"/>
                    <a:gd name="connsiteY16" fmla="*/ 1056092 h 1905252"/>
                    <a:gd name="connsiteX17" fmla="*/ 960246 w 1118997"/>
                    <a:gd name="connsiteY17" fmla="*/ 1284201 h 1905252"/>
                    <a:gd name="connsiteX18" fmla="*/ 938793 w 1118997"/>
                    <a:gd name="connsiteY18" fmla="*/ 1361481 h 1905252"/>
                    <a:gd name="connsiteX19" fmla="*/ 871346 w 1118997"/>
                    <a:gd name="connsiteY19" fmla="*/ 1557251 h 1905252"/>
                    <a:gd name="connsiteX20" fmla="*/ 763397 w 1118997"/>
                    <a:gd name="connsiteY20" fmla="*/ 1771690 h 1905252"/>
                    <a:gd name="connsiteX21" fmla="*/ 601630 w 1118997"/>
                    <a:gd name="connsiteY21" fmla="*/ 1896352 h 1905252"/>
                    <a:gd name="connsiteX22" fmla="*/ 470602 w 1118997"/>
                    <a:gd name="connsiteY22" fmla="*/ 1859177 h 1905252"/>
                    <a:gd name="connsiteX23" fmla="*/ 249047 w 1118997"/>
                    <a:gd name="connsiteY23" fmla="*/ 1498640 h 1905252"/>
                    <a:gd name="connsiteX24" fmla="*/ 0 w 1118997"/>
                    <a:gd name="connsiteY24" fmla="*/ 195223 h 1905252"/>
                    <a:gd name="connsiteX0" fmla="*/ 0 w 1118997"/>
                    <a:gd name="connsiteY0" fmla="*/ 195223 h 1905252"/>
                    <a:gd name="connsiteX1" fmla="*/ 177024 w 1118997"/>
                    <a:gd name="connsiteY1" fmla="*/ 48134 h 1905252"/>
                    <a:gd name="connsiteX2" fmla="*/ 356260 w 1118997"/>
                    <a:gd name="connsiteY2" fmla="*/ 473 h 1905252"/>
                    <a:gd name="connsiteX3" fmla="*/ 492184 w 1118997"/>
                    <a:gd name="connsiteY3" fmla="*/ 42840 h 1905252"/>
                    <a:gd name="connsiteX4" fmla="*/ 594569 w 1118997"/>
                    <a:gd name="connsiteY4" fmla="*/ 154050 h 1905252"/>
                    <a:gd name="connsiteX5" fmla="*/ 603396 w 1118997"/>
                    <a:gd name="connsiteY5" fmla="*/ 178764 h 1905252"/>
                    <a:gd name="connsiteX6" fmla="*/ 632308 w 1118997"/>
                    <a:gd name="connsiteY6" fmla="*/ 402707 h 1905252"/>
                    <a:gd name="connsiteX7" fmla="*/ 622813 w 1118997"/>
                    <a:gd name="connsiteY7" fmla="*/ 695981 h 1905252"/>
                    <a:gd name="connsiteX8" fmla="*/ 643377 w 1118997"/>
                    <a:gd name="connsiteY8" fmla="*/ 983777 h 1905252"/>
                    <a:gd name="connsiteX9" fmla="*/ 837372 w 1118997"/>
                    <a:gd name="connsiteY9" fmla="*/ 651685 h 1905252"/>
                    <a:gd name="connsiteX10" fmla="*/ 899958 w 1118997"/>
                    <a:gd name="connsiteY10" fmla="*/ 432959 h 1905252"/>
                    <a:gd name="connsiteX11" fmla="*/ 961742 w 1118997"/>
                    <a:gd name="connsiteY11" fmla="*/ 358818 h 1905252"/>
                    <a:gd name="connsiteX12" fmla="*/ 960889 w 1118997"/>
                    <a:gd name="connsiteY12" fmla="*/ 425444 h 1905252"/>
                    <a:gd name="connsiteX13" fmla="*/ 990766 w 1118997"/>
                    <a:gd name="connsiteY13" fmla="*/ 414200 h 1905252"/>
                    <a:gd name="connsiteX14" fmla="*/ 1118997 w 1118997"/>
                    <a:gd name="connsiteY14" fmla="*/ 449223 h 1905252"/>
                    <a:gd name="connsiteX15" fmla="*/ 1093596 w 1118997"/>
                    <a:gd name="connsiteY15" fmla="*/ 744451 h 1905252"/>
                    <a:gd name="connsiteX16" fmla="*/ 1028821 w 1118997"/>
                    <a:gd name="connsiteY16" fmla="*/ 1056092 h 1905252"/>
                    <a:gd name="connsiteX17" fmla="*/ 960246 w 1118997"/>
                    <a:gd name="connsiteY17" fmla="*/ 1284201 h 1905252"/>
                    <a:gd name="connsiteX18" fmla="*/ 938793 w 1118997"/>
                    <a:gd name="connsiteY18" fmla="*/ 1361481 h 1905252"/>
                    <a:gd name="connsiteX19" fmla="*/ 871346 w 1118997"/>
                    <a:gd name="connsiteY19" fmla="*/ 1557251 h 1905252"/>
                    <a:gd name="connsiteX20" fmla="*/ 763397 w 1118997"/>
                    <a:gd name="connsiteY20" fmla="*/ 1771690 h 1905252"/>
                    <a:gd name="connsiteX21" fmla="*/ 601630 w 1118997"/>
                    <a:gd name="connsiteY21" fmla="*/ 1896352 h 1905252"/>
                    <a:gd name="connsiteX22" fmla="*/ 470602 w 1118997"/>
                    <a:gd name="connsiteY22" fmla="*/ 1859177 h 1905252"/>
                    <a:gd name="connsiteX23" fmla="*/ 249047 w 1118997"/>
                    <a:gd name="connsiteY23" fmla="*/ 1498640 h 1905252"/>
                    <a:gd name="connsiteX24" fmla="*/ 0 w 1118997"/>
                    <a:gd name="connsiteY24" fmla="*/ 195223 h 1905252"/>
                    <a:gd name="connsiteX0" fmla="*/ 0 w 1118997"/>
                    <a:gd name="connsiteY0" fmla="*/ 195223 h 1905252"/>
                    <a:gd name="connsiteX1" fmla="*/ 177024 w 1118997"/>
                    <a:gd name="connsiteY1" fmla="*/ 48134 h 1905252"/>
                    <a:gd name="connsiteX2" fmla="*/ 356260 w 1118997"/>
                    <a:gd name="connsiteY2" fmla="*/ 473 h 1905252"/>
                    <a:gd name="connsiteX3" fmla="*/ 492184 w 1118997"/>
                    <a:gd name="connsiteY3" fmla="*/ 42840 h 1905252"/>
                    <a:gd name="connsiteX4" fmla="*/ 594569 w 1118997"/>
                    <a:gd name="connsiteY4" fmla="*/ 154050 h 1905252"/>
                    <a:gd name="connsiteX5" fmla="*/ 603396 w 1118997"/>
                    <a:gd name="connsiteY5" fmla="*/ 178764 h 1905252"/>
                    <a:gd name="connsiteX6" fmla="*/ 632308 w 1118997"/>
                    <a:gd name="connsiteY6" fmla="*/ 402707 h 1905252"/>
                    <a:gd name="connsiteX7" fmla="*/ 622813 w 1118997"/>
                    <a:gd name="connsiteY7" fmla="*/ 695981 h 1905252"/>
                    <a:gd name="connsiteX8" fmla="*/ 643377 w 1118997"/>
                    <a:gd name="connsiteY8" fmla="*/ 983777 h 1905252"/>
                    <a:gd name="connsiteX9" fmla="*/ 837372 w 1118997"/>
                    <a:gd name="connsiteY9" fmla="*/ 651685 h 1905252"/>
                    <a:gd name="connsiteX10" fmla="*/ 899958 w 1118997"/>
                    <a:gd name="connsiteY10" fmla="*/ 432959 h 1905252"/>
                    <a:gd name="connsiteX11" fmla="*/ 926817 w 1118997"/>
                    <a:gd name="connsiteY11" fmla="*/ 414380 h 1905252"/>
                    <a:gd name="connsiteX12" fmla="*/ 960889 w 1118997"/>
                    <a:gd name="connsiteY12" fmla="*/ 425444 h 1905252"/>
                    <a:gd name="connsiteX13" fmla="*/ 990766 w 1118997"/>
                    <a:gd name="connsiteY13" fmla="*/ 414200 h 1905252"/>
                    <a:gd name="connsiteX14" fmla="*/ 1118997 w 1118997"/>
                    <a:gd name="connsiteY14" fmla="*/ 449223 h 1905252"/>
                    <a:gd name="connsiteX15" fmla="*/ 1093596 w 1118997"/>
                    <a:gd name="connsiteY15" fmla="*/ 744451 h 1905252"/>
                    <a:gd name="connsiteX16" fmla="*/ 1028821 w 1118997"/>
                    <a:gd name="connsiteY16" fmla="*/ 1056092 h 1905252"/>
                    <a:gd name="connsiteX17" fmla="*/ 960246 w 1118997"/>
                    <a:gd name="connsiteY17" fmla="*/ 1284201 h 1905252"/>
                    <a:gd name="connsiteX18" fmla="*/ 938793 w 1118997"/>
                    <a:gd name="connsiteY18" fmla="*/ 1361481 h 1905252"/>
                    <a:gd name="connsiteX19" fmla="*/ 871346 w 1118997"/>
                    <a:gd name="connsiteY19" fmla="*/ 1557251 h 1905252"/>
                    <a:gd name="connsiteX20" fmla="*/ 763397 w 1118997"/>
                    <a:gd name="connsiteY20" fmla="*/ 1771690 h 1905252"/>
                    <a:gd name="connsiteX21" fmla="*/ 601630 w 1118997"/>
                    <a:gd name="connsiteY21" fmla="*/ 1896352 h 1905252"/>
                    <a:gd name="connsiteX22" fmla="*/ 470602 w 1118997"/>
                    <a:gd name="connsiteY22" fmla="*/ 1859177 h 1905252"/>
                    <a:gd name="connsiteX23" fmla="*/ 249047 w 1118997"/>
                    <a:gd name="connsiteY23" fmla="*/ 1498640 h 1905252"/>
                    <a:gd name="connsiteX24" fmla="*/ 0 w 1118997"/>
                    <a:gd name="connsiteY24" fmla="*/ 195223 h 1905252"/>
                    <a:gd name="connsiteX0" fmla="*/ 0 w 1093596"/>
                    <a:gd name="connsiteY0" fmla="*/ 195223 h 1905252"/>
                    <a:gd name="connsiteX1" fmla="*/ 177024 w 1093596"/>
                    <a:gd name="connsiteY1" fmla="*/ 48134 h 1905252"/>
                    <a:gd name="connsiteX2" fmla="*/ 356260 w 1093596"/>
                    <a:gd name="connsiteY2" fmla="*/ 473 h 1905252"/>
                    <a:gd name="connsiteX3" fmla="*/ 492184 w 1093596"/>
                    <a:gd name="connsiteY3" fmla="*/ 42840 h 1905252"/>
                    <a:gd name="connsiteX4" fmla="*/ 594569 w 1093596"/>
                    <a:gd name="connsiteY4" fmla="*/ 154050 h 1905252"/>
                    <a:gd name="connsiteX5" fmla="*/ 603396 w 1093596"/>
                    <a:gd name="connsiteY5" fmla="*/ 178764 h 1905252"/>
                    <a:gd name="connsiteX6" fmla="*/ 632308 w 1093596"/>
                    <a:gd name="connsiteY6" fmla="*/ 402707 h 1905252"/>
                    <a:gd name="connsiteX7" fmla="*/ 622813 w 1093596"/>
                    <a:gd name="connsiteY7" fmla="*/ 695981 h 1905252"/>
                    <a:gd name="connsiteX8" fmla="*/ 643377 w 1093596"/>
                    <a:gd name="connsiteY8" fmla="*/ 983777 h 1905252"/>
                    <a:gd name="connsiteX9" fmla="*/ 837372 w 1093596"/>
                    <a:gd name="connsiteY9" fmla="*/ 651685 h 1905252"/>
                    <a:gd name="connsiteX10" fmla="*/ 899958 w 1093596"/>
                    <a:gd name="connsiteY10" fmla="*/ 432959 h 1905252"/>
                    <a:gd name="connsiteX11" fmla="*/ 926817 w 1093596"/>
                    <a:gd name="connsiteY11" fmla="*/ 414380 h 1905252"/>
                    <a:gd name="connsiteX12" fmla="*/ 960889 w 1093596"/>
                    <a:gd name="connsiteY12" fmla="*/ 425444 h 1905252"/>
                    <a:gd name="connsiteX13" fmla="*/ 990766 w 1093596"/>
                    <a:gd name="connsiteY13" fmla="*/ 414200 h 1905252"/>
                    <a:gd name="connsiteX14" fmla="*/ 1085660 w 1093596"/>
                    <a:gd name="connsiteY14" fmla="*/ 493673 h 1905252"/>
                    <a:gd name="connsiteX15" fmla="*/ 1093596 w 1093596"/>
                    <a:gd name="connsiteY15" fmla="*/ 744451 h 1905252"/>
                    <a:gd name="connsiteX16" fmla="*/ 1028821 w 1093596"/>
                    <a:gd name="connsiteY16" fmla="*/ 1056092 h 1905252"/>
                    <a:gd name="connsiteX17" fmla="*/ 960246 w 1093596"/>
                    <a:gd name="connsiteY17" fmla="*/ 1284201 h 1905252"/>
                    <a:gd name="connsiteX18" fmla="*/ 938793 w 1093596"/>
                    <a:gd name="connsiteY18" fmla="*/ 1361481 h 1905252"/>
                    <a:gd name="connsiteX19" fmla="*/ 871346 w 1093596"/>
                    <a:gd name="connsiteY19" fmla="*/ 1557251 h 1905252"/>
                    <a:gd name="connsiteX20" fmla="*/ 763397 w 1093596"/>
                    <a:gd name="connsiteY20" fmla="*/ 1771690 h 1905252"/>
                    <a:gd name="connsiteX21" fmla="*/ 601630 w 1093596"/>
                    <a:gd name="connsiteY21" fmla="*/ 1896352 h 1905252"/>
                    <a:gd name="connsiteX22" fmla="*/ 470602 w 1093596"/>
                    <a:gd name="connsiteY22" fmla="*/ 1859177 h 1905252"/>
                    <a:gd name="connsiteX23" fmla="*/ 249047 w 1093596"/>
                    <a:gd name="connsiteY23" fmla="*/ 1498640 h 1905252"/>
                    <a:gd name="connsiteX24" fmla="*/ 0 w 1093596"/>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90766 w 1105620"/>
                    <a:gd name="connsiteY13" fmla="*/ 414200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90766 w 1105620"/>
                    <a:gd name="connsiteY13" fmla="*/ 414200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90766 w 1105620"/>
                    <a:gd name="connsiteY13" fmla="*/ 414200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81241 w 1105620"/>
                    <a:gd name="connsiteY13" fmla="*/ 423725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81241 w 1105620"/>
                    <a:gd name="connsiteY13" fmla="*/ 423725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81241 w 1105620"/>
                    <a:gd name="connsiteY13" fmla="*/ 423725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05620" h="1905252">
                      <a:moveTo>
                        <a:pt x="0" y="195223"/>
                      </a:moveTo>
                      <a:cubicBezTo>
                        <a:pt x="26479" y="75398"/>
                        <a:pt x="27190" y="100013"/>
                        <a:pt x="177024" y="48134"/>
                      </a:cubicBezTo>
                      <a:cubicBezTo>
                        <a:pt x="239343" y="11851"/>
                        <a:pt x="275195" y="18125"/>
                        <a:pt x="356260" y="473"/>
                      </a:cubicBezTo>
                      <a:cubicBezTo>
                        <a:pt x="430264" y="-3057"/>
                        <a:pt x="452466" y="13419"/>
                        <a:pt x="492184" y="42840"/>
                      </a:cubicBezTo>
                      <a:cubicBezTo>
                        <a:pt x="548535" y="65788"/>
                        <a:pt x="564854" y="123452"/>
                        <a:pt x="594569" y="154050"/>
                      </a:cubicBezTo>
                      <a:cubicBezTo>
                        <a:pt x="624284" y="184648"/>
                        <a:pt x="598577" y="170273"/>
                        <a:pt x="603396" y="178764"/>
                      </a:cubicBezTo>
                      <a:cubicBezTo>
                        <a:pt x="608215" y="187256"/>
                        <a:pt x="626424" y="316798"/>
                        <a:pt x="632308" y="402707"/>
                      </a:cubicBezTo>
                      <a:cubicBezTo>
                        <a:pt x="638192" y="488616"/>
                        <a:pt x="620968" y="599136"/>
                        <a:pt x="622813" y="695981"/>
                      </a:cubicBezTo>
                      <a:cubicBezTo>
                        <a:pt x="624658" y="792826"/>
                        <a:pt x="608794" y="1002045"/>
                        <a:pt x="643377" y="983777"/>
                      </a:cubicBezTo>
                      <a:cubicBezTo>
                        <a:pt x="654131" y="1039474"/>
                        <a:pt x="811040" y="720372"/>
                        <a:pt x="837372" y="651685"/>
                      </a:cubicBezTo>
                      <a:cubicBezTo>
                        <a:pt x="863660" y="538699"/>
                        <a:pt x="874228" y="481182"/>
                        <a:pt x="899958" y="432959"/>
                      </a:cubicBezTo>
                      <a:cubicBezTo>
                        <a:pt x="920098" y="382677"/>
                        <a:pt x="916662" y="415632"/>
                        <a:pt x="926817" y="414380"/>
                      </a:cubicBezTo>
                      <a:cubicBezTo>
                        <a:pt x="936972" y="413128"/>
                        <a:pt x="951818" y="423887"/>
                        <a:pt x="960889" y="425444"/>
                      </a:cubicBezTo>
                      <a:cubicBezTo>
                        <a:pt x="969960" y="427002"/>
                        <a:pt x="919757" y="402368"/>
                        <a:pt x="981241" y="423725"/>
                      </a:cubicBezTo>
                      <a:cubicBezTo>
                        <a:pt x="1130037" y="530819"/>
                        <a:pt x="932730" y="409536"/>
                        <a:pt x="1085660" y="493673"/>
                      </a:cubicBezTo>
                      <a:cubicBezTo>
                        <a:pt x="1125347" y="534403"/>
                        <a:pt x="1093596" y="565608"/>
                        <a:pt x="1093596" y="744451"/>
                      </a:cubicBezTo>
                      <a:cubicBezTo>
                        <a:pt x="1067804" y="886871"/>
                        <a:pt x="1051046" y="966134"/>
                        <a:pt x="1028821" y="1056092"/>
                      </a:cubicBezTo>
                      <a:cubicBezTo>
                        <a:pt x="1006596" y="1146050"/>
                        <a:pt x="974956" y="1228007"/>
                        <a:pt x="960246" y="1284201"/>
                      </a:cubicBezTo>
                      <a:cubicBezTo>
                        <a:pt x="945536" y="1340395"/>
                        <a:pt x="983619" y="1243598"/>
                        <a:pt x="938793" y="1361481"/>
                      </a:cubicBezTo>
                      <a:cubicBezTo>
                        <a:pt x="915150" y="1405224"/>
                        <a:pt x="900873" y="1494179"/>
                        <a:pt x="871346" y="1557251"/>
                      </a:cubicBezTo>
                      <a:cubicBezTo>
                        <a:pt x="791533" y="1739127"/>
                        <a:pt x="813645" y="1719586"/>
                        <a:pt x="763397" y="1771690"/>
                      </a:cubicBezTo>
                      <a:cubicBezTo>
                        <a:pt x="713149" y="1823794"/>
                        <a:pt x="653666" y="1880300"/>
                        <a:pt x="601630" y="1896352"/>
                      </a:cubicBezTo>
                      <a:cubicBezTo>
                        <a:pt x="549594" y="1912404"/>
                        <a:pt x="536427" y="1910457"/>
                        <a:pt x="470602" y="1859177"/>
                      </a:cubicBezTo>
                      <a:lnTo>
                        <a:pt x="249047" y="1498640"/>
                      </a:lnTo>
                      <a:cubicBezTo>
                        <a:pt x="181314" y="1021834"/>
                        <a:pt x="88867" y="655823"/>
                        <a:pt x="0" y="195223"/>
                      </a:cubicBezTo>
                      <a:close/>
                    </a:path>
                  </a:pathLst>
                </a:custGeom>
                <a:solidFill>
                  <a:srgbClr val="C498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3" name="Freeform: Shape 122">
                  <a:extLst>
                    <a:ext uri="{FF2B5EF4-FFF2-40B4-BE49-F238E27FC236}">
                      <a16:creationId xmlns:a16="http://schemas.microsoft.com/office/drawing/2014/main" id="{DBBB2B71-4823-4D7E-8BFD-A5A8FF4015B6}"/>
                    </a:ext>
                  </a:extLst>
                </p:cNvPr>
                <p:cNvSpPr/>
                <p:nvPr/>
              </p:nvSpPr>
              <p:spPr>
                <a:xfrm rot="1723688">
                  <a:off x="20391669" y="2580585"/>
                  <a:ext cx="24171" cy="496505"/>
                </a:xfrm>
                <a:custGeom>
                  <a:avLst/>
                  <a:gdLst>
                    <a:gd name="connsiteX0" fmla="*/ 24171 w 24171"/>
                    <a:gd name="connsiteY0" fmla="*/ 0 h 496505"/>
                    <a:gd name="connsiteX1" fmla="*/ 17862 w 24171"/>
                    <a:gd name="connsiteY1" fmla="*/ 491612 h 496505"/>
                    <a:gd name="connsiteX2" fmla="*/ 18785 w 24171"/>
                    <a:gd name="connsiteY2" fmla="*/ 496505 h 496505"/>
                    <a:gd name="connsiteX3" fmla="*/ 16431 w 24171"/>
                    <a:gd name="connsiteY3" fmla="*/ 494919 h 496505"/>
                    <a:gd name="connsiteX4" fmla="*/ 2 w 24171"/>
                    <a:gd name="connsiteY4" fmla="*/ 455255 h 496505"/>
                    <a:gd name="connsiteX5" fmla="*/ 0 w 24171"/>
                    <a:gd name="connsiteY5" fmla="*/ 44882 h 496505"/>
                    <a:gd name="connsiteX6" fmla="*/ 16430 w 24171"/>
                    <a:gd name="connsiteY6" fmla="*/ 5219 h 49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71" h="496505">
                      <a:moveTo>
                        <a:pt x="24171" y="0"/>
                      </a:moveTo>
                      <a:lnTo>
                        <a:pt x="17862" y="491612"/>
                      </a:lnTo>
                      <a:lnTo>
                        <a:pt x="18785" y="496505"/>
                      </a:lnTo>
                      <a:lnTo>
                        <a:pt x="16431" y="494919"/>
                      </a:lnTo>
                      <a:cubicBezTo>
                        <a:pt x="6280" y="484768"/>
                        <a:pt x="3" y="470744"/>
                        <a:pt x="2" y="455255"/>
                      </a:cubicBezTo>
                      <a:lnTo>
                        <a:pt x="0" y="44882"/>
                      </a:lnTo>
                      <a:cubicBezTo>
                        <a:pt x="1" y="29392"/>
                        <a:pt x="6280" y="15369"/>
                        <a:pt x="16430" y="5219"/>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26" name="Freeform: Shape 125">
                  <a:extLst>
                    <a:ext uri="{FF2B5EF4-FFF2-40B4-BE49-F238E27FC236}">
                      <a16:creationId xmlns:a16="http://schemas.microsoft.com/office/drawing/2014/main" id="{32414D66-ADD2-463F-8C98-BE1D026C5784}"/>
                    </a:ext>
                  </a:extLst>
                </p:cNvPr>
                <p:cNvSpPr/>
                <p:nvPr/>
              </p:nvSpPr>
              <p:spPr>
                <a:xfrm rot="3638509">
                  <a:off x="20145649" y="3219428"/>
                  <a:ext cx="443614" cy="572728"/>
                </a:xfrm>
                <a:custGeom>
                  <a:avLst/>
                  <a:gdLst>
                    <a:gd name="connsiteX0" fmla="*/ 119666 w 448253"/>
                    <a:gd name="connsiteY0" fmla="*/ 177 h 551136"/>
                    <a:gd name="connsiteX1" fmla="*/ 120541 w 448253"/>
                    <a:gd name="connsiteY1" fmla="*/ 0 h 551136"/>
                    <a:gd name="connsiteX2" fmla="*/ 241971 w 448253"/>
                    <a:gd name="connsiteY2" fmla="*/ 13748 h 551136"/>
                    <a:gd name="connsiteX3" fmla="*/ 398993 w 448253"/>
                    <a:gd name="connsiteY3" fmla="*/ 222751 h 551136"/>
                    <a:gd name="connsiteX4" fmla="*/ 448253 w 448253"/>
                    <a:gd name="connsiteY4" fmla="*/ 370409 h 551136"/>
                    <a:gd name="connsiteX5" fmla="*/ 255351 w 448253"/>
                    <a:gd name="connsiteY5" fmla="*/ 551136 h 551136"/>
                    <a:gd name="connsiteX6" fmla="*/ 111278 w 448253"/>
                    <a:gd name="connsiteY6" fmla="*/ 539104 h 551136"/>
                    <a:gd name="connsiteX7" fmla="*/ 28157 w 448253"/>
                    <a:gd name="connsiteY7" fmla="*/ 528471 h 551136"/>
                    <a:gd name="connsiteX8" fmla="*/ 0 w 448253"/>
                    <a:gd name="connsiteY8" fmla="*/ 517789 h 551136"/>
                    <a:gd name="connsiteX9" fmla="*/ 83014 w 448253"/>
                    <a:gd name="connsiteY9" fmla="*/ 528162 h 551136"/>
                    <a:gd name="connsiteX10" fmla="*/ 228319 w 448253"/>
                    <a:gd name="connsiteY10" fmla="*/ 540012 h 551136"/>
                    <a:gd name="connsiteX11" fmla="*/ 422871 w 448253"/>
                    <a:gd name="connsiteY11" fmla="*/ 362001 h 551136"/>
                    <a:gd name="connsiteX12" fmla="*/ 373189 w 448253"/>
                    <a:gd name="connsiteY12" fmla="*/ 216561 h 551136"/>
                    <a:gd name="connsiteX13" fmla="*/ 214824 w 448253"/>
                    <a:gd name="connsiteY13" fmla="*/ 10699 h 55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8253" h="551136">
                      <a:moveTo>
                        <a:pt x="119666" y="177"/>
                      </a:moveTo>
                      <a:lnTo>
                        <a:pt x="120541" y="0"/>
                      </a:lnTo>
                      <a:lnTo>
                        <a:pt x="241971" y="13748"/>
                      </a:lnTo>
                      <a:cubicBezTo>
                        <a:pt x="388377" y="224111"/>
                        <a:pt x="276369" y="22625"/>
                        <a:pt x="398993" y="222751"/>
                      </a:cubicBezTo>
                      <a:lnTo>
                        <a:pt x="448253" y="370409"/>
                      </a:lnTo>
                      <a:cubicBezTo>
                        <a:pt x="448253" y="490631"/>
                        <a:pt x="375342" y="551135"/>
                        <a:pt x="255351" y="551136"/>
                      </a:cubicBezTo>
                      <a:cubicBezTo>
                        <a:pt x="212301" y="551136"/>
                        <a:pt x="154327" y="539106"/>
                        <a:pt x="111278" y="539104"/>
                      </a:cubicBezTo>
                      <a:cubicBezTo>
                        <a:pt x="81281" y="539104"/>
                        <a:pt x="53282" y="535603"/>
                        <a:pt x="28157" y="528471"/>
                      </a:cubicBezTo>
                      <a:lnTo>
                        <a:pt x="0" y="517789"/>
                      </a:lnTo>
                      <a:lnTo>
                        <a:pt x="83014" y="528162"/>
                      </a:lnTo>
                      <a:cubicBezTo>
                        <a:pt x="126432" y="528162"/>
                        <a:pt x="184901" y="540012"/>
                        <a:pt x="228319" y="540012"/>
                      </a:cubicBezTo>
                      <a:cubicBezTo>
                        <a:pt x="349335" y="540013"/>
                        <a:pt x="422871" y="480415"/>
                        <a:pt x="422871" y="362001"/>
                      </a:cubicBezTo>
                      <a:lnTo>
                        <a:pt x="373189" y="216561"/>
                      </a:lnTo>
                      <a:cubicBezTo>
                        <a:pt x="249517" y="19441"/>
                        <a:pt x="362482" y="217900"/>
                        <a:pt x="214824" y="10699"/>
                      </a:cubicBezTo>
                      <a:close/>
                    </a:path>
                  </a:pathLst>
                </a:custGeom>
                <a:solidFill>
                  <a:srgbClr val="000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29" name="Freeform: Shape 128">
                  <a:extLst>
                    <a:ext uri="{FF2B5EF4-FFF2-40B4-BE49-F238E27FC236}">
                      <a16:creationId xmlns:a16="http://schemas.microsoft.com/office/drawing/2014/main" id="{A7F00816-0DCB-4A80-956B-AC551712DF70}"/>
                    </a:ext>
                  </a:extLst>
                </p:cNvPr>
                <p:cNvSpPr/>
                <p:nvPr/>
              </p:nvSpPr>
              <p:spPr>
                <a:xfrm rot="21015182">
                  <a:off x="19760698" y="1852500"/>
                  <a:ext cx="640170" cy="1108094"/>
                </a:xfrm>
                <a:custGeom>
                  <a:avLst/>
                  <a:gdLst>
                    <a:gd name="connsiteX0" fmla="*/ 376530 w 587150"/>
                    <a:gd name="connsiteY0" fmla="*/ 7110 h 1057624"/>
                    <a:gd name="connsiteX1" fmla="*/ 423060 w 587150"/>
                    <a:gd name="connsiteY1" fmla="*/ 20045 h 1057624"/>
                    <a:gd name="connsiteX2" fmla="*/ 451026 w 587150"/>
                    <a:gd name="connsiteY2" fmla="*/ 36627 h 1057624"/>
                    <a:gd name="connsiteX3" fmla="*/ 541235 w 587150"/>
                    <a:gd name="connsiteY3" fmla="*/ 126834 h 1057624"/>
                    <a:gd name="connsiteX4" fmla="*/ 587121 w 587150"/>
                    <a:gd name="connsiteY4" fmla="*/ 302726 h 1057624"/>
                    <a:gd name="connsiteX5" fmla="*/ 502825 w 587150"/>
                    <a:gd name="connsiteY5" fmla="*/ 774693 h 1057624"/>
                    <a:gd name="connsiteX6" fmla="*/ 472222 w 587150"/>
                    <a:gd name="connsiteY6" fmla="*/ 1049923 h 1057624"/>
                    <a:gd name="connsiteX7" fmla="*/ 469561 w 587150"/>
                    <a:gd name="connsiteY7" fmla="*/ 1051806 h 1057624"/>
                    <a:gd name="connsiteX8" fmla="*/ 471607 w 587150"/>
                    <a:gd name="connsiteY8" fmla="*/ 1031943 h 1057624"/>
                    <a:gd name="connsiteX9" fmla="*/ 486470 w 587150"/>
                    <a:gd name="connsiteY9" fmla="*/ 797830 h 1057624"/>
                    <a:gd name="connsiteX10" fmla="*/ 563718 w 587150"/>
                    <a:gd name="connsiteY10" fmla="*/ 325863 h 1057624"/>
                    <a:gd name="connsiteX11" fmla="*/ 521667 w 587150"/>
                    <a:gd name="connsiteY11" fmla="*/ 149971 h 1057624"/>
                    <a:gd name="connsiteX12" fmla="*/ 439000 w 587150"/>
                    <a:gd name="connsiteY12" fmla="*/ 59764 h 1057624"/>
                    <a:gd name="connsiteX13" fmla="*/ 413371 w 587150"/>
                    <a:gd name="connsiteY13" fmla="*/ 43182 h 1057624"/>
                    <a:gd name="connsiteX14" fmla="*/ 307268 w 587150"/>
                    <a:gd name="connsiteY14" fmla="*/ 23295 h 1057624"/>
                    <a:gd name="connsiteX15" fmla="*/ 108340 w 587150"/>
                    <a:gd name="connsiteY15" fmla="*/ 59764 h 1057624"/>
                    <a:gd name="connsiteX16" fmla="*/ 25673 w 587150"/>
                    <a:gd name="connsiteY16" fmla="*/ 149971 h 1057624"/>
                    <a:gd name="connsiteX17" fmla="*/ 53945 w 587150"/>
                    <a:gd name="connsiteY17" fmla="*/ 987044 h 1057624"/>
                    <a:gd name="connsiteX18" fmla="*/ 64021 w 587150"/>
                    <a:gd name="connsiteY18" fmla="*/ 1056234 h 1057624"/>
                    <a:gd name="connsiteX19" fmla="*/ 65020 w 587150"/>
                    <a:gd name="connsiteY19" fmla="*/ 1057624 h 1057624"/>
                    <a:gd name="connsiteX20" fmla="*/ 59915 w 587150"/>
                    <a:gd name="connsiteY20" fmla="*/ 1056144 h 1057624"/>
                    <a:gd name="connsiteX21" fmla="*/ 30851 w 587150"/>
                    <a:gd name="connsiteY21" fmla="*/ 963907 h 1057624"/>
                    <a:gd name="connsiteX22" fmla="*/ 0 w 587150"/>
                    <a:gd name="connsiteY22" fmla="*/ 126834 h 1057624"/>
                    <a:gd name="connsiteX23" fmla="*/ 90208 w 587150"/>
                    <a:gd name="connsiteY23" fmla="*/ 36627 h 1057624"/>
                    <a:gd name="connsiteX24" fmla="*/ 307279 w 587150"/>
                    <a:gd name="connsiteY24" fmla="*/ 158 h 1057624"/>
                    <a:gd name="connsiteX25" fmla="*/ 376530 w 587150"/>
                    <a:gd name="connsiteY25" fmla="*/ 7110 h 1057624"/>
                    <a:gd name="connsiteX0" fmla="*/ 376530 w 587153"/>
                    <a:gd name="connsiteY0" fmla="*/ 7110 h 1057624"/>
                    <a:gd name="connsiteX1" fmla="*/ 423060 w 587153"/>
                    <a:gd name="connsiteY1" fmla="*/ 20045 h 1057624"/>
                    <a:gd name="connsiteX2" fmla="*/ 451026 w 587153"/>
                    <a:gd name="connsiteY2" fmla="*/ 36627 h 1057624"/>
                    <a:gd name="connsiteX3" fmla="*/ 545745 w 587153"/>
                    <a:gd name="connsiteY3" fmla="*/ 123605 h 1057624"/>
                    <a:gd name="connsiteX4" fmla="*/ 587121 w 587153"/>
                    <a:gd name="connsiteY4" fmla="*/ 302726 h 1057624"/>
                    <a:gd name="connsiteX5" fmla="*/ 502825 w 587153"/>
                    <a:gd name="connsiteY5" fmla="*/ 774693 h 1057624"/>
                    <a:gd name="connsiteX6" fmla="*/ 472222 w 587153"/>
                    <a:gd name="connsiteY6" fmla="*/ 1049923 h 1057624"/>
                    <a:gd name="connsiteX7" fmla="*/ 469561 w 587153"/>
                    <a:gd name="connsiteY7" fmla="*/ 1051806 h 1057624"/>
                    <a:gd name="connsiteX8" fmla="*/ 471607 w 587153"/>
                    <a:gd name="connsiteY8" fmla="*/ 1031943 h 1057624"/>
                    <a:gd name="connsiteX9" fmla="*/ 486470 w 587153"/>
                    <a:gd name="connsiteY9" fmla="*/ 797830 h 1057624"/>
                    <a:gd name="connsiteX10" fmla="*/ 563718 w 587153"/>
                    <a:gd name="connsiteY10" fmla="*/ 325863 h 1057624"/>
                    <a:gd name="connsiteX11" fmla="*/ 521667 w 587153"/>
                    <a:gd name="connsiteY11" fmla="*/ 149971 h 1057624"/>
                    <a:gd name="connsiteX12" fmla="*/ 439000 w 587153"/>
                    <a:gd name="connsiteY12" fmla="*/ 59764 h 1057624"/>
                    <a:gd name="connsiteX13" fmla="*/ 413371 w 587153"/>
                    <a:gd name="connsiteY13" fmla="*/ 43182 h 1057624"/>
                    <a:gd name="connsiteX14" fmla="*/ 307268 w 587153"/>
                    <a:gd name="connsiteY14" fmla="*/ 23295 h 1057624"/>
                    <a:gd name="connsiteX15" fmla="*/ 108340 w 587153"/>
                    <a:gd name="connsiteY15" fmla="*/ 59764 h 1057624"/>
                    <a:gd name="connsiteX16" fmla="*/ 25673 w 587153"/>
                    <a:gd name="connsiteY16" fmla="*/ 149971 h 1057624"/>
                    <a:gd name="connsiteX17" fmla="*/ 53945 w 587153"/>
                    <a:gd name="connsiteY17" fmla="*/ 987044 h 1057624"/>
                    <a:gd name="connsiteX18" fmla="*/ 64021 w 587153"/>
                    <a:gd name="connsiteY18" fmla="*/ 1056234 h 1057624"/>
                    <a:gd name="connsiteX19" fmla="*/ 65020 w 587153"/>
                    <a:gd name="connsiteY19" fmla="*/ 1057624 h 1057624"/>
                    <a:gd name="connsiteX20" fmla="*/ 59915 w 587153"/>
                    <a:gd name="connsiteY20" fmla="*/ 1056144 h 1057624"/>
                    <a:gd name="connsiteX21" fmla="*/ 30851 w 587153"/>
                    <a:gd name="connsiteY21" fmla="*/ 963907 h 1057624"/>
                    <a:gd name="connsiteX22" fmla="*/ 0 w 587153"/>
                    <a:gd name="connsiteY22" fmla="*/ 126834 h 1057624"/>
                    <a:gd name="connsiteX23" fmla="*/ 90208 w 587153"/>
                    <a:gd name="connsiteY23" fmla="*/ 36627 h 1057624"/>
                    <a:gd name="connsiteX24" fmla="*/ 307279 w 587153"/>
                    <a:gd name="connsiteY24" fmla="*/ 158 h 1057624"/>
                    <a:gd name="connsiteX25" fmla="*/ 376530 w 587153"/>
                    <a:gd name="connsiteY25" fmla="*/ 7110 h 1057624"/>
                    <a:gd name="connsiteX0" fmla="*/ 376530 w 587404"/>
                    <a:gd name="connsiteY0" fmla="*/ 7110 h 1057624"/>
                    <a:gd name="connsiteX1" fmla="*/ 423060 w 587404"/>
                    <a:gd name="connsiteY1" fmla="*/ 20045 h 1057624"/>
                    <a:gd name="connsiteX2" fmla="*/ 451026 w 587404"/>
                    <a:gd name="connsiteY2" fmla="*/ 36627 h 1057624"/>
                    <a:gd name="connsiteX3" fmla="*/ 545745 w 587404"/>
                    <a:gd name="connsiteY3" fmla="*/ 123605 h 1057624"/>
                    <a:gd name="connsiteX4" fmla="*/ 587121 w 587404"/>
                    <a:gd name="connsiteY4" fmla="*/ 302726 h 1057624"/>
                    <a:gd name="connsiteX5" fmla="*/ 502825 w 587404"/>
                    <a:gd name="connsiteY5" fmla="*/ 774693 h 1057624"/>
                    <a:gd name="connsiteX6" fmla="*/ 472222 w 587404"/>
                    <a:gd name="connsiteY6" fmla="*/ 1049923 h 1057624"/>
                    <a:gd name="connsiteX7" fmla="*/ 469561 w 587404"/>
                    <a:gd name="connsiteY7" fmla="*/ 1051806 h 1057624"/>
                    <a:gd name="connsiteX8" fmla="*/ 471607 w 587404"/>
                    <a:gd name="connsiteY8" fmla="*/ 1031943 h 1057624"/>
                    <a:gd name="connsiteX9" fmla="*/ 486470 w 587404"/>
                    <a:gd name="connsiteY9" fmla="*/ 797830 h 1057624"/>
                    <a:gd name="connsiteX10" fmla="*/ 563718 w 587404"/>
                    <a:gd name="connsiteY10" fmla="*/ 325863 h 1057624"/>
                    <a:gd name="connsiteX11" fmla="*/ 521667 w 587404"/>
                    <a:gd name="connsiteY11" fmla="*/ 149971 h 1057624"/>
                    <a:gd name="connsiteX12" fmla="*/ 439000 w 587404"/>
                    <a:gd name="connsiteY12" fmla="*/ 59764 h 1057624"/>
                    <a:gd name="connsiteX13" fmla="*/ 413371 w 587404"/>
                    <a:gd name="connsiteY13" fmla="*/ 43182 h 1057624"/>
                    <a:gd name="connsiteX14" fmla="*/ 307268 w 587404"/>
                    <a:gd name="connsiteY14" fmla="*/ 23295 h 1057624"/>
                    <a:gd name="connsiteX15" fmla="*/ 108340 w 587404"/>
                    <a:gd name="connsiteY15" fmla="*/ 59764 h 1057624"/>
                    <a:gd name="connsiteX16" fmla="*/ 25673 w 587404"/>
                    <a:gd name="connsiteY16" fmla="*/ 149971 h 1057624"/>
                    <a:gd name="connsiteX17" fmla="*/ 53945 w 587404"/>
                    <a:gd name="connsiteY17" fmla="*/ 987044 h 1057624"/>
                    <a:gd name="connsiteX18" fmla="*/ 64021 w 587404"/>
                    <a:gd name="connsiteY18" fmla="*/ 1056234 h 1057624"/>
                    <a:gd name="connsiteX19" fmla="*/ 65020 w 587404"/>
                    <a:gd name="connsiteY19" fmla="*/ 1057624 h 1057624"/>
                    <a:gd name="connsiteX20" fmla="*/ 59915 w 587404"/>
                    <a:gd name="connsiteY20" fmla="*/ 1056144 h 1057624"/>
                    <a:gd name="connsiteX21" fmla="*/ 30851 w 587404"/>
                    <a:gd name="connsiteY21" fmla="*/ 963907 h 1057624"/>
                    <a:gd name="connsiteX22" fmla="*/ 0 w 587404"/>
                    <a:gd name="connsiteY22" fmla="*/ 126834 h 1057624"/>
                    <a:gd name="connsiteX23" fmla="*/ 90208 w 587404"/>
                    <a:gd name="connsiteY23" fmla="*/ 36627 h 1057624"/>
                    <a:gd name="connsiteX24" fmla="*/ 307279 w 587404"/>
                    <a:gd name="connsiteY24" fmla="*/ 158 h 1057624"/>
                    <a:gd name="connsiteX25" fmla="*/ 376530 w 587404"/>
                    <a:gd name="connsiteY25" fmla="*/ 7110 h 1057624"/>
                    <a:gd name="connsiteX0" fmla="*/ 376530 w 587404"/>
                    <a:gd name="connsiteY0" fmla="*/ 7033 h 1057547"/>
                    <a:gd name="connsiteX1" fmla="*/ 428290 w 587404"/>
                    <a:gd name="connsiteY1" fmla="*/ 813 h 1057547"/>
                    <a:gd name="connsiteX2" fmla="*/ 451026 w 587404"/>
                    <a:gd name="connsiteY2" fmla="*/ 36550 h 1057547"/>
                    <a:gd name="connsiteX3" fmla="*/ 545745 w 587404"/>
                    <a:gd name="connsiteY3" fmla="*/ 123528 h 1057547"/>
                    <a:gd name="connsiteX4" fmla="*/ 587121 w 587404"/>
                    <a:gd name="connsiteY4" fmla="*/ 302649 h 1057547"/>
                    <a:gd name="connsiteX5" fmla="*/ 502825 w 587404"/>
                    <a:gd name="connsiteY5" fmla="*/ 774616 h 1057547"/>
                    <a:gd name="connsiteX6" fmla="*/ 472222 w 587404"/>
                    <a:gd name="connsiteY6" fmla="*/ 1049846 h 1057547"/>
                    <a:gd name="connsiteX7" fmla="*/ 469561 w 587404"/>
                    <a:gd name="connsiteY7" fmla="*/ 1051729 h 1057547"/>
                    <a:gd name="connsiteX8" fmla="*/ 471607 w 587404"/>
                    <a:gd name="connsiteY8" fmla="*/ 1031866 h 1057547"/>
                    <a:gd name="connsiteX9" fmla="*/ 486470 w 587404"/>
                    <a:gd name="connsiteY9" fmla="*/ 797753 h 1057547"/>
                    <a:gd name="connsiteX10" fmla="*/ 563718 w 587404"/>
                    <a:gd name="connsiteY10" fmla="*/ 325786 h 1057547"/>
                    <a:gd name="connsiteX11" fmla="*/ 521667 w 587404"/>
                    <a:gd name="connsiteY11" fmla="*/ 149894 h 1057547"/>
                    <a:gd name="connsiteX12" fmla="*/ 439000 w 587404"/>
                    <a:gd name="connsiteY12" fmla="*/ 59687 h 1057547"/>
                    <a:gd name="connsiteX13" fmla="*/ 413371 w 587404"/>
                    <a:gd name="connsiteY13" fmla="*/ 43105 h 1057547"/>
                    <a:gd name="connsiteX14" fmla="*/ 307268 w 587404"/>
                    <a:gd name="connsiteY14" fmla="*/ 23218 h 1057547"/>
                    <a:gd name="connsiteX15" fmla="*/ 108340 w 587404"/>
                    <a:gd name="connsiteY15" fmla="*/ 59687 h 1057547"/>
                    <a:gd name="connsiteX16" fmla="*/ 25673 w 587404"/>
                    <a:gd name="connsiteY16" fmla="*/ 149894 h 1057547"/>
                    <a:gd name="connsiteX17" fmla="*/ 53945 w 587404"/>
                    <a:gd name="connsiteY17" fmla="*/ 986967 h 1057547"/>
                    <a:gd name="connsiteX18" fmla="*/ 64021 w 587404"/>
                    <a:gd name="connsiteY18" fmla="*/ 1056157 h 1057547"/>
                    <a:gd name="connsiteX19" fmla="*/ 65020 w 587404"/>
                    <a:gd name="connsiteY19" fmla="*/ 1057547 h 1057547"/>
                    <a:gd name="connsiteX20" fmla="*/ 59915 w 587404"/>
                    <a:gd name="connsiteY20" fmla="*/ 1056067 h 1057547"/>
                    <a:gd name="connsiteX21" fmla="*/ 30851 w 587404"/>
                    <a:gd name="connsiteY21" fmla="*/ 963830 h 1057547"/>
                    <a:gd name="connsiteX22" fmla="*/ 0 w 587404"/>
                    <a:gd name="connsiteY22" fmla="*/ 126757 h 1057547"/>
                    <a:gd name="connsiteX23" fmla="*/ 90208 w 587404"/>
                    <a:gd name="connsiteY23" fmla="*/ 36550 h 1057547"/>
                    <a:gd name="connsiteX24" fmla="*/ 307279 w 587404"/>
                    <a:gd name="connsiteY24" fmla="*/ 81 h 1057547"/>
                    <a:gd name="connsiteX25" fmla="*/ 376530 w 587404"/>
                    <a:gd name="connsiteY25" fmla="*/ 7033 h 1057547"/>
                    <a:gd name="connsiteX0" fmla="*/ 376530 w 587404"/>
                    <a:gd name="connsiteY0" fmla="*/ 7033 h 1057547"/>
                    <a:gd name="connsiteX1" fmla="*/ 428290 w 587404"/>
                    <a:gd name="connsiteY1" fmla="*/ 813 h 1057547"/>
                    <a:gd name="connsiteX2" fmla="*/ 451026 w 587404"/>
                    <a:gd name="connsiteY2" fmla="*/ 36550 h 1057547"/>
                    <a:gd name="connsiteX3" fmla="*/ 545745 w 587404"/>
                    <a:gd name="connsiteY3" fmla="*/ 123528 h 1057547"/>
                    <a:gd name="connsiteX4" fmla="*/ 587121 w 587404"/>
                    <a:gd name="connsiteY4" fmla="*/ 302649 h 1057547"/>
                    <a:gd name="connsiteX5" fmla="*/ 502825 w 587404"/>
                    <a:gd name="connsiteY5" fmla="*/ 774616 h 1057547"/>
                    <a:gd name="connsiteX6" fmla="*/ 472222 w 587404"/>
                    <a:gd name="connsiteY6" fmla="*/ 1049846 h 1057547"/>
                    <a:gd name="connsiteX7" fmla="*/ 469561 w 587404"/>
                    <a:gd name="connsiteY7" fmla="*/ 1051729 h 1057547"/>
                    <a:gd name="connsiteX8" fmla="*/ 471607 w 587404"/>
                    <a:gd name="connsiteY8" fmla="*/ 1031866 h 1057547"/>
                    <a:gd name="connsiteX9" fmla="*/ 486470 w 587404"/>
                    <a:gd name="connsiteY9" fmla="*/ 797753 h 1057547"/>
                    <a:gd name="connsiteX10" fmla="*/ 563718 w 587404"/>
                    <a:gd name="connsiteY10" fmla="*/ 325786 h 1057547"/>
                    <a:gd name="connsiteX11" fmla="*/ 521667 w 587404"/>
                    <a:gd name="connsiteY11" fmla="*/ 149894 h 1057547"/>
                    <a:gd name="connsiteX12" fmla="*/ 439000 w 587404"/>
                    <a:gd name="connsiteY12" fmla="*/ 59687 h 1057547"/>
                    <a:gd name="connsiteX13" fmla="*/ 413371 w 587404"/>
                    <a:gd name="connsiteY13" fmla="*/ 43105 h 1057547"/>
                    <a:gd name="connsiteX14" fmla="*/ 307268 w 587404"/>
                    <a:gd name="connsiteY14" fmla="*/ 23218 h 1057547"/>
                    <a:gd name="connsiteX15" fmla="*/ 108340 w 587404"/>
                    <a:gd name="connsiteY15" fmla="*/ 59687 h 1057547"/>
                    <a:gd name="connsiteX16" fmla="*/ 25673 w 587404"/>
                    <a:gd name="connsiteY16" fmla="*/ 149894 h 1057547"/>
                    <a:gd name="connsiteX17" fmla="*/ 53945 w 587404"/>
                    <a:gd name="connsiteY17" fmla="*/ 986967 h 1057547"/>
                    <a:gd name="connsiteX18" fmla="*/ 64021 w 587404"/>
                    <a:gd name="connsiteY18" fmla="*/ 1056157 h 1057547"/>
                    <a:gd name="connsiteX19" fmla="*/ 65020 w 587404"/>
                    <a:gd name="connsiteY19" fmla="*/ 1057547 h 1057547"/>
                    <a:gd name="connsiteX20" fmla="*/ 59915 w 587404"/>
                    <a:gd name="connsiteY20" fmla="*/ 1056067 h 1057547"/>
                    <a:gd name="connsiteX21" fmla="*/ 30851 w 587404"/>
                    <a:gd name="connsiteY21" fmla="*/ 963830 h 1057547"/>
                    <a:gd name="connsiteX22" fmla="*/ 0 w 587404"/>
                    <a:gd name="connsiteY22" fmla="*/ 126757 h 1057547"/>
                    <a:gd name="connsiteX23" fmla="*/ 90208 w 587404"/>
                    <a:gd name="connsiteY23" fmla="*/ 36550 h 1057547"/>
                    <a:gd name="connsiteX24" fmla="*/ 307279 w 587404"/>
                    <a:gd name="connsiteY24" fmla="*/ 81 h 1057547"/>
                    <a:gd name="connsiteX25" fmla="*/ 376530 w 587404"/>
                    <a:gd name="connsiteY25" fmla="*/ 7033 h 1057547"/>
                    <a:gd name="connsiteX0" fmla="*/ 376530 w 587404"/>
                    <a:gd name="connsiteY0" fmla="*/ 7033 h 1065966"/>
                    <a:gd name="connsiteX1" fmla="*/ 428290 w 587404"/>
                    <a:gd name="connsiteY1" fmla="*/ 813 h 1065966"/>
                    <a:gd name="connsiteX2" fmla="*/ 451026 w 587404"/>
                    <a:gd name="connsiteY2" fmla="*/ 36550 h 1065966"/>
                    <a:gd name="connsiteX3" fmla="*/ 545745 w 587404"/>
                    <a:gd name="connsiteY3" fmla="*/ 123528 h 1065966"/>
                    <a:gd name="connsiteX4" fmla="*/ 587121 w 587404"/>
                    <a:gd name="connsiteY4" fmla="*/ 302649 h 1065966"/>
                    <a:gd name="connsiteX5" fmla="*/ 502825 w 587404"/>
                    <a:gd name="connsiteY5" fmla="*/ 774616 h 1065966"/>
                    <a:gd name="connsiteX6" fmla="*/ 472222 w 587404"/>
                    <a:gd name="connsiteY6" fmla="*/ 1049846 h 1065966"/>
                    <a:gd name="connsiteX7" fmla="*/ 469561 w 587404"/>
                    <a:gd name="connsiteY7" fmla="*/ 1051729 h 1065966"/>
                    <a:gd name="connsiteX8" fmla="*/ 471607 w 587404"/>
                    <a:gd name="connsiteY8" fmla="*/ 1031866 h 1065966"/>
                    <a:gd name="connsiteX9" fmla="*/ 486470 w 587404"/>
                    <a:gd name="connsiteY9" fmla="*/ 797753 h 1065966"/>
                    <a:gd name="connsiteX10" fmla="*/ 563718 w 587404"/>
                    <a:gd name="connsiteY10" fmla="*/ 325786 h 1065966"/>
                    <a:gd name="connsiteX11" fmla="*/ 521667 w 587404"/>
                    <a:gd name="connsiteY11" fmla="*/ 149894 h 1065966"/>
                    <a:gd name="connsiteX12" fmla="*/ 439000 w 587404"/>
                    <a:gd name="connsiteY12" fmla="*/ 59687 h 1065966"/>
                    <a:gd name="connsiteX13" fmla="*/ 413371 w 587404"/>
                    <a:gd name="connsiteY13" fmla="*/ 43105 h 1065966"/>
                    <a:gd name="connsiteX14" fmla="*/ 307268 w 587404"/>
                    <a:gd name="connsiteY14" fmla="*/ 23218 h 1065966"/>
                    <a:gd name="connsiteX15" fmla="*/ 108340 w 587404"/>
                    <a:gd name="connsiteY15" fmla="*/ 59687 h 1065966"/>
                    <a:gd name="connsiteX16" fmla="*/ 25673 w 587404"/>
                    <a:gd name="connsiteY16" fmla="*/ 149894 h 1065966"/>
                    <a:gd name="connsiteX17" fmla="*/ 53945 w 587404"/>
                    <a:gd name="connsiteY17" fmla="*/ 986967 h 1065966"/>
                    <a:gd name="connsiteX18" fmla="*/ 64021 w 587404"/>
                    <a:gd name="connsiteY18" fmla="*/ 1056157 h 1065966"/>
                    <a:gd name="connsiteX19" fmla="*/ 65020 w 587404"/>
                    <a:gd name="connsiteY19" fmla="*/ 1057547 h 1065966"/>
                    <a:gd name="connsiteX20" fmla="*/ 29068 w 587404"/>
                    <a:gd name="connsiteY20" fmla="*/ 1062738 h 1065966"/>
                    <a:gd name="connsiteX21" fmla="*/ 30851 w 587404"/>
                    <a:gd name="connsiteY21" fmla="*/ 963830 h 1065966"/>
                    <a:gd name="connsiteX22" fmla="*/ 0 w 587404"/>
                    <a:gd name="connsiteY22" fmla="*/ 126757 h 1065966"/>
                    <a:gd name="connsiteX23" fmla="*/ 90208 w 587404"/>
                    <a:gd name="connsiteY23" fmla="*/ 36550 h 1065966"/>
                    <a:gd name="connsiteX24" fmla="*/ 307279 w 587404"/>
                    <a:gd name="connsiteY24" fmla="*/ 81 h 1065966"/>
                    <a:gd name="connsiteX25" fmla="*/ 376530 w 587404"/>
                    <a:gd name="connsiteY25" fmla="*/ 7033 h 1065966"/>
                    <a:gd name="connsiteX0" fmla="*/ 376530 w 587404"/>
                    <a:gd name="connsiteY0" fmla="*/ 7033 h 1065966"/>
                    <a:gd name="connsiteX1" fmla="*/ 428290 w 587404"/>
                    <a:gd name="connsiteY1" fmla="*/ 813 h 1065966"/>
                    <a:gd name="connsiteX2" fmla="*/ 451026 w 587404"/>
                    <a:gd name="connsiteY2" fmla="*/ 36550 h 1065966"/>
                    <a:gd name="connsiteX3" fmla="*/ 545745 w 587404"/>
                    <a:gd name="connsiteY3" fmla="*/ 123528 h 1065966"/>
                    <a:gd name="connsiteX4" fmla="*/ 587121 w 587404"/>
                    <a:gd name="connsiteY4" fmla="*/ 302649 h 1065966"/>
                    <a:gd name="connsiteX5" fmla="*/ 502825 w 587404"/>
                    <a:gd name="connsiteY5" fmla="*/ 774616 h 1065966"/>
                    <a:gd name="connsiteX6" fmla="*/ 472222 w 587404"/>
                    <a:gd name="connsiteY6" fmla="*/ 1049846 h 1065966"/>
                    <a:gd name="connsiteX7" fmla="*/ 469561 w 587404"/>
                    <a:gd name="connsiteY7" fmla="*/ 1051729 h 1065966"/>
                    <a:gd name="connsiteX8" fmla="*/ 471607 w 587404"/>
                    <a:gd name="connsiteY8" fmla="*/ 1031866 h 1065966"/>
                    <a:gd name="connsiteX9" fmla="*/ 486470 w 587404"/>
                    <a:gd name="connsiteY9" fmla="*/ 797753 h 1065966"/>
                    <a:gd name="connsiteX10" fmla="*/ 563718 w 587404"/>
                    <a:gd name="connsiteY10" fmla="*/ 325786 h 1065966"/>
                    <a:gd name="connsiteX11" fmla="*/ 521667 w 587404"/>
                    <a:gd name="connsiteY11" fmla="*/ 149894 h 1065966"/>
                    <a:gd name="connsiteX12" fmla="*/ 439000 w 587404"/>
                    <a:gd name="connsiteY12" fmla="*/ 59687 h 1065966"/>
                    <a:gd name="connsiteX13" fmla="*/ 413371 w 587404"/>
                    <a:gd name="connsiteY13" fmla="*/ 43105 h 1065966"/>
                    <a:gd name="connsiteX14" fmla="*/ 307268 w 587404"/>
                    <a:gd name="connsiteY14" fmla="*/ 23218 h 1065966"/>
                    <a:gd name="connsiteX15" fmla="*/ 108340 w 587404"/>
                    <a:gd name="connsiteY15" fmla="*/ 59687 h 1065966"/>
                    <a:gd name="connsiteX16" fmla="*/ 25673 w 587404"/>
                    <a:gd name="connsiteY16" fmla="*/ 149894 h 1065966"/>
                    <a:gd name="connsiteX17" fmla="*/ 53945 w 587404"/>
                    <a:gd name="connsiteY17" fmla="*/ 986967 h 1065966"/>
                    <a:gd name="connsiteX18" fmla="*/ 64021 w 587404"/>
                    <a:gd name="connsiteY18" fmla="*/ 1056157 h 1065966"/>
                    <a:gd name="connsiteX19" fmla="*/ 65020 w 587404"/>
                    <a:gd name="connsiteY19" fmla="*/ 1057547 h 1065966"/>
                    <a:gd name="connsiteX20" fmla="*/ 29068 w 587404"/>
                    <a:gd name="connsiteY20" fmla="*/ 1062738 h 1065966"/>
                    <a:gd name="connsiteX21" fmla="*/ 30851 w 587404"/>
                    <a:gd name="connsiteY21" fmla="*/ 963830 h 1065966"/>
                    <a:gd name="connsiteX22" fmla="*/ 0 w 587404"/>
                    <a:gd name="connsiteY22" fmla="*/ 126757 h 1065966"/>
                    <a:gd name="connsiteX23" fmla="*/ 90208 w 587404"/>
                    <a:gd name="connsiteY23" fmla="*/ 36550 h 1065966"/>
                    <a:gd name="connsiteX24" fmla="*/ 307279 w 587404"/>
                    <a:gd name="connsiteY24" fmla="*/ 81 h 1065966"/>
                    <a:gd name="connsiteX25" fmla="*/ 376530 w 587404"/>
                    <a:gd name="connsiteY25" fmla="*/ 7033 h 1065966"/>
                    <a:gd name="connsiteX0" fmla="*/ 376530 w 587404"/>
                    <a:gd name="connsiteY0" fmla="*/ 9173 h 1068106"/>
                    <a:gd name="connsiteX1" fmla="*/ 428290 w 587404"/>
                    <a:gd name="connsiteY1" fmla="*/ 2953 h 1068106"/>
                    <a:gd name="connsiteX2" fmla="*/ 451026 w 587404"/>
                    <a:gd name="connsiteY2" fmla="*/ 38690 h 1068106"/>
                    <a:gd name="connsiteX3" fmla="*/ 545745 w 587404"/>
                    <a:gd name="connsiteY3" fmla="*/ 125668 h 1068106"/>
                    <a:gd name="connsiteX4" fmla="*/ 587121 w 587404"/>
                    <a:gd name="connsiteY4" fmla="*/ 304789 h 1068106"/>
                    <a:gd name="connsiteX5" fmla="*/ 502825 w 587404"/>
                    <a:gd name="connsiteY5" fmla="*/ 776756 h 1068106"/>
                    <a:gd name="connsiteX6" fmla="*/ 472222 w 587404"/>
                    <a:gd name="connsiteY6" fmla="*/ 1051986 h 1068106"/>
                    <a:gd name="connsiteX7" fmla="*/ 469561 w 587404"/>
                    <a:gd name="connsiteY7" fmla="*/ 1053869 h 1068106"/>
                    <a:gd name="connsiteX8" fmla="*/ 471607 w 587404"/>
                    <a:gd name="connsiteY8" fmla="*/ 1034006 h 1068106"/>
                    <a:gd name="connsiteX9" fmla="*/ 486470 w 587404"/>
                    <a:gd name="connsiteY9" fmla="*/ 799893 h 1068106"/>
                    <a:gd name="connsiteX10" fmla="*/ 563718 w 587404"/>
                    <a:gd name="connsiteY10" fmla="*/ 327926 h 1068106"/>
                    <a:gd name="connsiteX11" fmla="*/ 521667 w 587404"/>
                    <a:gd name="connsiteY11" fmla="*/ 152034 h 1068106"/>
                    <a:gd name="connsiteX12" fmla="*/ 439000 w 587404"/>
                    <a:gd name="connsiteY12" fmla="*/ 61827 h 1068106"/>
                    <a:gd name="connsiteX13" fmla="*/ 413371 w 587404"/>
                    <a:gd name="connsiteY13" fmla="*/ 45245 h 1068106"/>
                    <a:gd name="connsiteX14" fmla="*/ 307268 w 587404"/>
                    <a:gd name="connsiteY14" fmla="*/ 25358 h 1068106"/>
                    <a:gd name="connsiteX15" fmla="*/ 108340 w 587404"/>
                    <a:gd name="connsiteY15" fmla="*/ 61827 h 1068106"/>
                    <a:gd name="connsiteX16" fmla="*/ 25673 w 587404"/>
                    <a:gd name="connsiteY16" fmla="*/ 152034 h 1068106"/>
                    <a:gd name="connsiteX17" fmla="*/ 53945 w 587404"/>
                    <a:gd name="connsiteY17" fmla="*/ 989107 h 1068106"/>
                    <a:gd name="connsiteX18" fmla="*/ 64021 w 587404"/>
                    <a:gd name="connsiteY18" fmla="*/ 1058297 h 1068106"/>
                    <a:gd name="connsiteX19" fmla="*/ 65020 w 587404"/>
                    <a:gd name="connsiteY19" fmla="*/ 1059687 h 1068106"/>
                    <a:gd name="connsiteX20" fmla="*/ 29068 w 587404"/>
                    <a:gd name="connsiteY20" fmla="*/ 1064878 h 1068106"/>
                    <a:gd name="connsiteX21" fmla="*/ 30851 w 587404"/>
                    <a:gd name="connsiteY21" fmla="*/ 965970 h 1068106"/>
                    <a:gd name="connsiteX22" fmla="*/ 0 w 587404"/>
                    <a:gd name="connsiteY22" fmla="*/ 128897 h 1068106"/>
                    <a:gd name="connsiteX23" fmla="*/ 90208 w 587404"/>
                    <a:gd name="connsiteY23" fmla="*/ 38690 h 1068106"/>
                    <a:gd name="connsiteX24" fmla="*/ 307279 w 587404"/>
                    <a:gd name="connsiteY24" fmla="*/ 2221 h 1068106"/>
                    <a:gd name="connsiteX25" fmla="*/ 376530 w 587404"/>
                    <a:gd name="connsiteY25" fmla="*/ 9173 h 1068106"/>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21667 w 587404"/>
                    <a:gd name="connsiteY11" fmla="*/ 149912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85275 w 587404"/>
                    <a:gd name="connsiteY2" fmla="*/ 44604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85275 w 587404"/>
                    <a:gd name="connsiteY2" fmla="*/ 44604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93955"/>
                    <a:gd name="connsiteY0" fmla="*/ 7051 h 1065984"/>
                    <a:gd name="connsiteX1" fmla="*/ 420547 w 593955"/>
                    <a:gd name="connsiteY1" fmla="*/ 10155 h 1065984"/>
                    <a:gd name="connsiteX2" fmla="*/ 485275 w 593955"/>
                    <a:gd name="connsiteY2" fmla="*/ 44604 h 1065984"/>
                    <a:gd name="connsiteX3" fmla="*/ 545745 w 593955"/>
                    <a:gd name="connsiteY3" fmla="*/ 123546 h 1065984"/>
                    <a:gd name="connsiteX4" fmla="*/ 584144 w 593955"/>
                    <a:gd name="connsiteY4" fmla="*/ 209403 h 1065984"/>
                    <a:gd name="connsiteX5" fmla="*/ 587121 w 593955"/>
                    <a:gd name="connsiteY5" fmla="*/ 302667 h 1065984"/>
                    <a:gd name="connsiteX6" fmla="*/ 502825 w 593955"/>
                    <a:gd name="connsiteY6" fmla="*/ 774634 h 1065984"/>
                    <a:gd name="connsiteX7" fmla="*/ 472222 w 593955"/>
                    <a:gd name="connsiteY7" fmla="*/ 1049864 h 1065984"/>
                    <a:gd name="connsiteX8" fmla="*/ 469561 w 593955"/>
                    <a:gd name="connsiteY8" fmla="*/ 1051747 h 1065984"/>
                    <a:gd name="connsiteX9" fmla="*/ 471607 w 593955"/>
                    <a:gd name="connsiteY9" fmla="*/ 1031884 h 1065984"/>
                    <a:gd name="connsiteX10" fmla="*/ 486470 w 593955"/>
                    <a:gd name="connsiteY10" fmla="*/ 797771 h 1065984"/>
                    <a:gd name="connsiteX11" fmla="*/ 563718 w 593955"/>
                    <a:gd name="connsiteY11" fmla="*/ 325804 h 1065984"/>
                    <a:gd name="connsiteX12" fmla="*/ 536531 w 593955"/>
                    <a:gd name="connsiteY12" fmla="*/ 150617 h 1065984"/>
                    <a:gd name="connsiteX13" fmla="*/ 439000 w 593955"/>
                    <a:gd name="connsiteY13" fmla="*/ 59705 h 1065984"/>
                    <a:gd name="connsiteX14" fmla="*/ 413371 w 593955"/>
                    <a:gd name="connsiteY14" fmla="*/ 43123 h 1065984"/>
                    <a:gd name="connsiteX15" fmla="*/ 307268 w 593955"/>
                    <a:gd name="connsiteY15" fmla="*/ 23236 h 1065984"/>
                    <a:gd name="connsiteX16" fmla="*/ 108340 w 593955"/>
                    <a:gd name="connsiteY16" fmla="*/ 59705 h 1065984"/>
                    <a:gd name="connsiteX17" fmla="*/ 25673 w 593955"/>
                    <a:gd name="connsiteY17" fmla="*/ 149912 h 1065984"/>
                    <a:gd name="connsiteX18" fmla="*/ 53945 w 593955"/>
                    <a:gd name="connsiteY18" fmla="*/ 986985 h 1065984"/>
                    <a:gd name="connsiteX19" fmla="*/ 64021 w 593955"/>
                    <a:gd name="connsiteY19" fmla="*/ 1056175 h 1065984"/>
                    <a:gd name="connsiteX20" fmla="*/ 65020 w 593955"/>
                    <a:gd name="connsiteY20" fmla="*/ 1057565 h 1065984"/>
                    <a:gd name="connsiteX21" fmla="*/ 29068 w 593955"/>
                    <a:gd name="connsiteY21" fmla="*/ 1062756 h 1065984"/>
                    <a:gd name="connsiteX22" fmla="*/ 30851 w 593955"/>
                    <a:gd name="connsiteY22" fmla="*/ 963848 h 1065984"/>
                    <a:gd name="connsiteX23" fmla="*/ 0 w 593955"/>
                    <a:gd name="connsiteY23" fmla="*/ 126775 h 1065984"/>
                    <a:gd name="connsiteX24" fmla="*/ 90208 w 593955"/>
                    <a:gd name="connsiteY24" fmla="*/ 36568 h 1065984"/>
                    <a:gd name="connsiteX25" fmla="*/ 307279 w 593955"/>
                    <a:gd name="connsiteY25" fmla="*/ 99 h 1065984"/>
                    <a:gd name="connsiteX26" fmla="*/ 376530 w 593955"/>
                    <a:gd name="connsiteY26"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72222 w 594364"/>
                    <a:gd name="connsiteY7" fmla="*/ 1049864 h 1065984"/>
                    <a:gd name="connsiteX8" fmla="*/ 469561 w 594364"/>
                    <a:gd name="connsiteY8" fmla="*/ 1051747 h 1065984"/>
                    <a:gd name="connsiteX9" fmla="*/ 471607 w 594364"/>
                    <a:gd name="connsiteY9" fmla="*/ 1031884 h 1065984"/>
                    <a:gd name="connsiteX10" fmla="*/ 486470 w 594364"/>
                    <a:gd name="connsiteY10" fmla="*/ 797771 h 1065984"/>
                    <a:gd name="connsiteX11" fmla="*/ 563718 w 594364"/>
                    <a:gd name="connsiteY11" fmla="*/ 325804 h 1065984"/>
                    <a:gd name="connsiteX12" fmla="*/ 536531 w 594364"/>
                    <a:gd name="connsiteY12" fmla="*/ 150617 h 1065984"/>
                    <a:gd name="connsiteX13" fmla="*/ 439000 w 594364"/>
                    <a:gd name="connsiteY13" fmla="*/ 59705 h 1065984"/>
                    <a:gd name="connsiteX14" fmla="*/ 413371 w 594364"/>
                    <a:gd name="connsiteY14" fmla="*/ 43123 h 1065984"/>
                    <a:gd name="connsiteX15" fmla="*/ 307268 w 594364"/>
                    <a:gd name="connsiteY15" fmla="*/ 23236 h 1065984"/>
                    <a:gd name="connsiteX16" fmla="*/ 108340 w 594364"/>
                    <a:gd name="connsiteY16" fmla="*/ 59705 h 1065984"/>
                    <a:gd name="connsiteX17" fmla="*/ 25673 w 594364"/>
                    <a:gd name="connsiteY17" fmla="*/ 149912 h 1065984"/>
                    <a:gd name="connsiteX18" fmla="*/ 53945 w 594364"/>
                    <a:gd name="connsiteY18" fmla="*/ 986985 h 1065984"/>
                    <a:gd name="connsiteX19" fmla="*/ 64021 w 594364"/>
                    <a:gd name="connsiteY19" fmla="*/ 1056175 h 1065984"/>
                    <a:gd name="connsiteX20" fmla="*/ 65020 w 594364"/>
                    <a:gd name="connsiteY20" fmla="*/ 1057565 h 1065984"/>
                    <a:gd name="connsiteX21" fmla="*/ 29068 w 594364"/>
                    <a:gd name="connsiteY21" fmla="*/ 1062756 h 1065984"/>
                    <a:gd name="connsiteX22" fmla="*/ 30851 w 594364"/>
                    <a:gd name="connsiteY22" fmla="*/ 963848 h 1065984"/>
                    <a:gd name="connsiteX23" fmla="*/ 0 w 594364"/>
                    <a:gd name="connsiteY23" fmla="*/ 126775 h 1065984"/>
                    <a:gd name="connsiteX24" fmla="*/ 90208 w 594364"/>
                    <a:gd name="connsiteY24" fmla="*/ 36568 h 1065984"/>
                    <a:gd name="connsiteX25" fmla="*/ 307279 w 594364"/>
                    <a:gd name="connsiteY25" fmla="*/ 99 h 1065984"/>
                    <a:gd name="connsiteX26" fmla="*/ 376530 w 594364"/>
                    <a:gd name="connsiteY26"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72222 w 594364"/>
                    <a:gd name="connsiteY7" fmla="*/ 1049864 h 1065984"/>
                    <a:gd name="connsiteX8" fmla="*/ 469561 w 594364"/>
                    <a:gd name="connsiteY8" fmla="*/ 1051747 h 1065984"/>
                    <a:gd name="connsiteX9" fmla="*/ 471607 w 594364"/>
                    <a:gd name="connsiteY9" fmla="*/ 1031884 h 1065984"/>
                    <a:gd name="connsiteX10" fmla="*/ 486470 w 594364"/>
                    <a:gd name="connsiteY10" fmla="*/ 797771 h 1065984"/>
                    <a:gd name="connsiteX11" fmla="*/ 563718 w 594364"/>
                    <a:gd name="connsiteY11" fmla="*/ 325804 h 1065984"/>
                    <a:gd name="connsiteX12" fmla="*/ 536531 w 594364"/>
                    <a:gd name="connsiteY12" fmla="*/ 150617 h 1065984"/>
                    <a:gd name="connsiteX13" fmla="*/ 439000 w 594364"/>
                    <a:gd name="connsiteY13" fmla="*/ 59705 h 1065984"/>
                    <a:gd name="connsiteX14" fmla="*/ 413371 w 594364"/>
                    <a:gd name="connsiteY14" fmla="*/ 43123 h 1065984"/>
                    <a:gd name="connsiteX15" fmla="*/ 307268 w 594364"/>
                    <a:gd name="connsiteY15" fmla="*/ 23236 h 1065984"/>
                    <a:gd name="connsiteX16" fmla="*/ 108340 w 594364"/>
                    <a:gd name="connsiteY16" fmla="*/ 59705 h 1065984"/>
                    <a:gd name="connsiteX17" fmla="*/ 25673 w 594364"/>
                    <a:gd name="connsiteY17" fmla="*/ 149912 h 1065984"/>
                    <a:gd name="connsiteX18" fmla="*/ 53945 w 594364"/>
                    <a:gd name="connsiteY18" fmla="*/ 986985 h 1065984"/>
                    <a:gd name="connsiteX19" fmla="*/ 64021 w 594364"/>
                    <a:gd name="connsiteY19" fmla="*/ 1056175 h 1065984"/>
                    <a:gd name="connsiteX20" fmla="*/ 65020 w 594364"/>
                    <a:gd name="connsiteY20" fmla="*/ 1057565 h 1065984"/>
                    <a:gd name="connsiteX21" fmla="*/ 29068 w 594364"/>
                    <a:gd name="connsiteY21" fmla="*/ 1062756 h 1065984"/>
                    <a:gd name="connsiteX22" fmla="*/ 30851 w 594364"/>
                    <a:gd name="connsiteY22" fmla="*/ 963848 h 1065984"/>
                    <a:gd name="connsiteX23" fmla="*/ 0 w 594364"/>
                    <a:gd name="connsiteY23" fmla="*/ 126775 h 1065984"/>
                    <a:gd name="connsiteX24" fmla="*/ 90208 w 594364"/>
                    <a:gd name="connsiteY24" fmla="*/ 36568 h 1065984"/>
                    <a:gd name="connsiteX25" fmla="*/ 307279 w 594364"/>
                    <a:gd name="connsiteY25" fmla="*/ 99 h 1065984"/>
                    <a:gd name="connsiteX26" fmla="*/ 376530 w 594364"/>
                    <a:gd name="connsiteY26"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72222 w 594364"/>
                    <a:gd name="connsiteY7" fmla="*/ 1049864 h 1065984"/>
                    <a:gd name="connsiteX8" fmla="*/ 469561 w 594364"/>
                    <a:gd name="connsiteY8" fmla="*/ 1051747 h 1065984"/>
                    <a:gd name="connsiteX9" fmla="*/ 473169 w 594364"/>
                    <a:gd name="connsiteY9" fmla="*/ 1022460 h 1065984"/>
                    <a:gd name="connsiteX10" fmla="*/ 486470 w 594364"/>
                    <a:gd name="connsiteY10" fmla="*/ 797771 h 1065984"/>
                    <a:gd name="connsiteX11" fmla="*/ 563718 w 594364"/>
                    <a:gd name="connsiteY11" fmla="*/ 325804 h 1065984"/>
                    <a:gd name="connsiteX12" fmla="*/ 536531 w 594364"/>
                    <a:gd name="connsiteY12" fmla="*/ 150617 h 1065984"/>
                    <a:gd name="connsiteX13" fmla="*/ 439000 w 594364"/>
                    <a:gd name="connsiteY13" fmla="*/ 59705 h 1065984"/>
                    <a:gd name="connsiteX14" fmla="*/ 413371 w 594364"/>
                    <a:gd name="connsiteY14" fmla="*/ 43123 h 1065984"/>
                    <a:gd name="connsiteX15" fmla="*/ 307268 w 594364"/>
                    <a:gd name="connsiteY15" fmla="*/ 23236 h 1065984"/>
                    <a:gd name="connsiteX16" fmla="*/ 108340 w 594364"/>
                    <a:gd name="connsiteY16" fmla="*/ 59705 h 1065984"/>
                    <a:gd name="connsiteX17" fmla="*/ 25673 w 594364"/>
                    <a:gd name="connsiteY17" fmla="*/ 149912 h 1065984"/>
                    <a:gd name="connsiteX18" fmla="*/ 53945 w 594364"/>
                    <a:gd name="connsiteY18" fmla="*/ 986985 h 1065984"/>
                    <a:gd name="connsiteX19" fmla="*/ 64021 w 594364"/>
                    <a:gd name="connsiteY19" fmla="*/ 1056175 h 1065984"/>
                    <a:gd name="connsiteX20" fmla="*/ 65020 w 594364"/>
                    <a:gd name="connsiteY20" fmla="*/ 1057565 h 1065984"/>
                    <a:gd name="connsiteX21" fmla="*/ 29068 w 594364"/>
                    <a:gd name="connsiteY21" fmla="*/ 1062756 h 1065984"/>
                    <a:gd name="connsiteX22" fmla="*/ 30851 w 594364"/>
                    <a:gd name="connsiteY22" fmla="*/ 963848 h 1065984"/>
                    <a:gd name="connsiteX23" fmla="*/ 0 w 594364"/>
                    <a:gd name="connsiteY23" fmla="*/ 126775 h 1065984"/>
                    <a:gd name="connsiteX24" fmla="*/ 90208 w 594364"/>
                    <a:gd name="connsiteY24" fmla="*/ 36568 h 1065984"/>
                    <a:gd name="connsiteX25" fmla="*/ 307279 w 594364"/>
                    <a:gd name="connsiteY25" fmla="*/ 99 h 1065984"/>
                    <a:gd name="connsiteX26" fmla="*/ 376530 w 594364"/>
                    <a:gd name="connsiteY26"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96901 w 594364"/>
                    <a:gd name="connsiteY7" fmla="*/ 938947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96901 w 594364"/>
                    <a:gd name="connsiteY7" fmla="*/ 938947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96901 w 594364"/>
                    <a:gd name="connsiteY7" fmla="*/ 938948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96901 w 594364"/>
                    <a:gd name="connsiteY7" fmla="*/ 938948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9476 w 594364"/>
                    <a:gd name="connsiteY6" fmla="*/ 779699 h 1065984"/>
                    <a:gd name="connsiteX7" fmla="*/ 496901 w 594364"/>
                    <a:gd name="connsiteY7" fmla="*/ 938948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9476 w 594364"/>
                    <a:gd name="connsiteY6" fmla="*/ 779699 h 1065984"/>
                    <a:gd name="connsiteX7" fmla="*/ 496901 w 594364"/>
                    <a:gd name="connsiteY7" fmla="*/ 938948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4364" h="1065984">
                      <a:moveTo>
                        <a:pt x="376530" y="7051"/>
                      </a:moveTo>
                      <a:cubicBezTo>
                        <a:pt x="395408" y="8727"/>
                        <a:pt x="402423" y="3896"/>
                        <a:pt x="420547" y="10155"/>
                      </a:cubicBezTo>
                      <a:cubicBezTo>
                        <a:pt x="438671" y="16414"/>
                        <a:pt x="464358" y="27670"/>
                        <a:pt x="485275" y="44604"/>
                      </a:cubicBezTo>
                      <a:cubicBezTo>
                        <a:pt x="540642" y="90218"/>
                        <a:pt x="545745" y="73726"/>
                        <a:pt x="545745" y="123546"/>
                      </a:cubicBezTo>
                      <a:cubicBezTo>
                        <a:pt x="562223" y="151012"/>
                        <a:pt x="562608" y="132318"/>
                        <a:pt x="584144" y="209403"/>
                      </a:cubicBezTo>
                      <a:cubicBezTo>
                        <a:pt x="592580" y="297740"/>
                        <a:pt x="600674" y="208462"/>
                        <a:pt x="587121" y="302667"/>
                      </a:cubicBezTo>
                      <a:cubicBezTo>
                        <a:pt x="584727" y="409184"/>
                        <a:pt x="609020" y="355322"/>
                        <a:pt x="509476" y="779699"/>
                      </a:cubicBezTo>
                      <a:cubicBezTo>
                        <a:pt x="492924" y="885476"/>
                        <a:pt x="514733" y="895343"/>
                        <a:pt x="496901" y="938948"/>
                      </a:cubicBezTo>
                      <a:cubicBezTo>
                        <a:pt x="519397" y="987792"/>
                        <a:pt x="475263" y="1030794"/>
                        <a:pt x="472222" y="1049864"/>
                      </a:cubicBezTo>
                      <a:lnTo>
                        <a:pt x="469561" y="1051747"/>
                      </a:lnTo>
                      <a:lnTo>
                        <a:pt x="473169" y="1022460"/>
                      </a:lnTo>
                      <a:cubicBezTo>
                        <a:pt x="471319" y="992026"/>
                        <a:pt x="464950" y="941351"/>
                        <a:pt x="486470" y="797771"/>
                      </a:cubicBezTo>
                      <a:cubicBezTo>
                        <a:pt x="577978" y="371508"/>
                        <a:pt x="561525" y="432321"/>
                        <a:pt x="563718" y="325804"/>
                      </a:cubicBezTo>
                      <a:cubicBezTo>
                        <a:pt x="564995" y="270040"/>
                        <a:pt x="546168" y="208324"/>
                        <a:pt x="536531" y="150617"/>
                      </a:cubicBezTo>
                      <a:cubicBezTo>
                        <a:pt x="508364" y="89962"/>
                        <a:pt x="484657" y="59705"/>
                        <a:pt x="439000" y="59705"/>
                      </a:cubicBezTo>
                      <a:cubicBezTo>
                        <a:pt x="419832" y="42771"/>
                        <a:pt x="435325" y="49201"/>
                        <a:pt x="413371" y="43123"/>
                      </a:cubicBezTo>
                      <a:cubicBezTo>
                        <a:pt x="391415" y="37045"/>
                        <a:pt x="356987" y="21336"/>
                        <a:pt x="307268" y="23236"/>
                      </a:cubicBezTo>
                      <a:cubicBezTo>
                        <a:pt x="243886" y="23055"/>
                        <a:pt x="171725" y="59886"/>
                        <a:pt x="108340" y="59705"/>
                      </a:cubicBezTo>
                      <a:cubicBezTo>
                        <a:pt x="62685" y="59705"/>
                        <a:pt x="25674" y="100092"/>
                        <a:pt x="25673" y="149912"/>
                      </a:cubicBezTo>
                      <a:cubicBezTo>
                        <a:pt x="25673" y="432539"/>
                        <a:pt x="53945" y="704358"/>
                        <a:pt x="53945" y="986985"/>
                      </a:cubicBezTo>
                      <a:cubicBezTo>
                        <a:pt x="53946" y="1011895"/>
                        <a:pt x="56130" y="1037149"/>
                        <a:pt x="64021" y="1056175"/>
                      </a:cubicBezTo>
                      <a:lnTo>
                        <a:pt x="65020" y="1057565"/>
                      </a:lnTo>
                      <a:lnTo>
                        <a:pt x="29068" y="1062756"/>
                      </a:lnTo>
                      <a:cubicBezTo>
                        <a:pt x="5369" y="1046023"/>
                        <a:pt x="35696" y="1119845"/>
                        <a:pt x="30851" y="963848"/>
                      </a:cubicBezTo>
                      <a:cubicBezTo>
                        <a:pt x="26006" y="807851"/>
                        <a:pt x="0" y="409402"/>
                        <a:pt x="0" y="126775"/>
                      </a:cubicBezTo>
                      <a:cubicBezTo>
                        <a:pt x="0" y="76955"/>
                        <a:pt x="40387" y="36568"/>
                        <a:pt x="90208" y="36568"/>
                      </a:cubicBezTo>
                      <a:cubicBezTo>
                        <a:pt x="159372" y="36749"/>
                        <a:pt x="238116" y="-82"/>
                        <a:pt x="307279" y="99"/>
                      </a:cubicBezTo>
                      <a:cubicBezTo>
                        <a:pt x="334406" y="-851"/>
                        <a:pt x="357652" y="5375"/>
                        <a:pt x="376530" y="7051"/>
                      </a:cubicBezTo>
                      <a:close/>
                    </a:path>
                  </a:pathLst>
                </a:custGeom>
                <a:solidFill>
                  <a:srgbClr val="000000">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32" name="Freeform: Shape 131">
                  <a:extLst>
                    <a:ext uri="{FF2B5EF4-FFF2-40B4-BE49-F238E27FC236}">
                      <a16:creationId xmlns:a16="http://schemas.microsoft.com/office/drawing/2014/main" id="{6CE208B2-413F-4FD3-A7EE-83715A78AB90}"/>
                    </a:ext>
                  </a:extLst>
                </p:cNvPr>
                <p:cNvSpPr/>
                <p:nvPr/>
              </p:nvSpPr>
              <p:spPr>
                <a:xfrm rot="20877346">
                  <a:off x="19930576" y="2897837"/>
                  <a:ext cx="83875" cy="614639"/>
                </a:xfrm>
                <a:custGeom>
                  <a:avLst/>
                  <a:gdLst>
                    <a:gd name="connsiteX0" fmla="*/ 22869 w 22869"/>
                    <a:gd name="connsiteY0" fmla="*/ 0 h 477155"/>
                    <a:gd name="connsiteX1" fmla="*/ 20693 w 22869"/>
                    <a:gd name="connsiteY1" fmla="*/ 10775 h 477155"/>
                    <a:gd name="connsiteX2" fmla="*/ 20693 w 22869"/>
                    <a:gd name="connsiteY2" fmla="*/ 477155 h 477155"/>
                    <a:gd name="connsiteX3" fmla="*/ 18605 w 22869"/>
                    <a:gd name="connsiteY3" fmla="*/ 475747 h 477155"/>
                    <a:gd name="connsiteX4" fmla="*/ 1 w 22869"/>
                    <a:gd name="connsiteY4" fmla="*/ 430834 h 477155"/>
                    <a:gd name="connsiteX5" fmla="*/ 0 w 22869"/>
                    <a:gd name="connsiteY5" fmla="*/ 47787 h 477155"/>
                    <a:gd name="connsiteX6" fmla="*/ 18605 w 22869"/>
                    <a:gd name="connsiteY6" fmla="*/ 2874 h 477155"/>
                    <a:gd name="connsiteX0" fmla="*/ 22869 w 32879"/>
                    <a:gd name="connsiteY0" fmla="*/ 0 h 498227"/>
                    <a:gd name="connsiteX1" fmla="*/ 20693 w 32879"/>
                    <a:gd name="connsiteY1" fmla="*/ 10775 h 498227"/>
                    <a:gd name="connsiteX2" fmla="*/ 20693 w 32879"/>
                    <a:gd name="connsiteY2" fmla="*/ 477155 h 498227"/>
                    <a:gd name="connsiteX3" fmla="*/ 32854 w 32879"/>
                    <a:gd name="connsiteY3" fmla="*/ 498220 h 498227"/>
                    <a:gd name="connsiteX4" fmla="*/ 1 w 32879"/>
                    <a:gd name="connsiteY4" fmla="*/ 430834 h 498227"/>
                    <a:gd name="connsiteX5" fmla="*/ 0 w 32879"/>
                    <a:gd name="connsiteY5" fmla="*/ 47787 h 498227"/>
                    <a:gd name="connsiteX6" fmla="*/ 18605 w 32879"/>
                    <a:gd name="connsiteY6" fmla="*/ 2874 h 498227"/>
                    <a:gd name="connsiteX7" fmla="*/ 22869 w 32879"/>
                    <a:gd name="connsiteY7" fmla="*/ 0 h 498227"/>
                    <a:gd name="connsiteX0" fmla="*/ 24374 w 32879"/>
                    <a:gd name="connsiteY0" fmla="*/ 0 h 539484"/>
                    <a:gd name="connsiteX1" fmla="*/ 20693 w 32879"/>
                    <a:gd name="connsiteY1" fmla="*/ 52032 h 539484"/>
                    <a:gd name="connsiteX2" fmla="*/ 20693 w 32879"/>
                    <a:gd name="connsiteY2" fmla="*/ 518412 h 539484"/>
                    <a:gd name="connsiteX3" fmla="*/ 32854 w 32879"/>
                    <a:gd name="connsiteY3" fmla="*/ 539477 h 539484"/>
                    <a:gd name="connsiteX4" fmla="*/ 1 w 32879"/>
                    <a:gd name="connsiteY4" fmla="*/ 472091 h 539484"/>
                    <a:gd name="connsiteX5" fmla="*/ 0 w 32879"/>
                    <a:gd name="connsiteY5" fmla="*/ 89044 h 539484"/>
                    <a:gd name="connsiteX6" fmla="*/ 18605 w 32879"/>
                    <a:gd name="connsiteY6" fmla="*/ 44131 h 539484"/>
                    <a:gd name="connsiteX7" fmla="*/ 24374 w 32879"/>
                    <a:gd name="connsiteY7" fmla="*/ 0 h 539484"/>
                    <a:gd name="connsiteX0" fmla="*/ 25501 w 34006"/>
                    <a:gd name="connsiteY0" fmla="*/ 0 h 539484"/>
                    <a:gd name="connsiteX1" fmla="*/ 21820 w 34006"/>
                    <a:gd name="connsiteY1" fmla="*/ 52032 h 539484"/>
                    <a:gd name="connsiteX2" fmla="*/ 21820 w 34006"/>
                    <a:gd name="connsiteY2" fmla="*/ 518412 h 539484"/>
                    <a:gd name="connsiteX3" fmla="*/ 33981 w 34006"/>
                    <a:gd name="connsiteY3" fmla="*/ 539477 h 539484"/>
                    <a:gd name="connsiteX4" fmla="*/ 1128 w 34006"/>
                    <a:gd name="connsiteY4" fmla="*/ 472091 h 539484"/>
                    <a:gd name="connsiteX5" fmla="*/ 0 w 34006"/>
                    <a:gd name="connsiteY5" fmla="*/ 59751 h 539484"/>
                    <a:gd name="connsiteX6" fmla="*/ 19732 w 34006"/>
                    <a:gd name="connsiteY6" fmla="*/ 44131 h 539484"/>
                    <a:gd name="connsiteX7" fmla="*/ 25501 w 34006"/>
                    <a:gd name="connsiteY7" fmla="*/ 0 h 539484"/>
                    <a:gd name="connsiteX0" fmla="*/ 25501 w 34006"/>
                    <a:gd name="connsiteY0" fmla="*/ 0 h 539484"/>
                    <a:gd name="connsiteX1" fmla="*/ 21820 w 34006"/>
                    <a:gd name="connsiteY1" fmla="*/ 52032 h 539484"/>
                    <a:gd name="connsiteX2" fmla="*/ 10898 w 34006"/>
                    <a:gd name="connsiteY2" fmla="*/ 247211 h 539484"/>
                    <a:gd name="connsiteX3" fmla="*/ 21820 w 34006"/>
                    <a:gd name="connsiteY3" fmla="*/ 518412 h 539484"/>
                    <a:gd name="connsiteX4" fmla="*/ 33981 w 34006"/>
                    <a:gd name="connsiteY4" fmla="*/ 539477 h 539484"/>
                    <a:gd name="connsiteX5" fmla="*/ 1128 w 34006"/>
                    <a:gd name="connsiteY5" fmla="*/ 472091 h 539484"/>
                    <a:gd name="connsiteX6" fmla="*/ 0 w 34006"/>
                    <a:gd name="connsiteY6" fmla="*/ 59751 h 539484"/>
                    <a:gd name="connsiteX7" fmla="*/ 19732 w 34006"/>
                    <a:gd name="connsiteY7" fmla="*/ 44131 h 539484"/>
                    <a:gd name="connsiteX8" fmla="*/ 25501 w 34006"/>
                    <a:gd name="connsiteY8" fmla="*/ 0 h 539484"/>
                    <a:gd name="connsiteX0" fmla="*/ 25501 w 34006"/>
                    <a:gd name="connsiteY0" fmla="*/ 0 h 539484"/>
                    <a:gd name="connsiteX1" fmla="*/ 21820 w 34006"/>
                    <a:gd name="connsiteY1" fmla="*/ 52032 h 539484"/>
                    <a:gd name="connsiteX2" fmla="*/ 15737 w 34006"/>
                    <a:gd name="connsiteY2" fmla="*/ 83392 h 539484"/>
                    <a:gd name="connsiteX3" fmla="*/ 10898 w 34006"/>
                    <a:gd name="connsiteY3" fmla="*/ 247211 h 539484"/>
                    <a:gd name="connsiteX4" fmla="*/ 21820 w 34006"/>
                    <a:gd name="connsiteY4" fmla="*/ 518412 h 539484"/>
                    <a:gd name="connsiteX5" fmla="*/ 33981 w 34006"/>
                    <a:gd name="connsiteY5" fmla="*/ 539477 h 539484"/>
                    <a:gd name="connsiteX6" fmla="*/ 1128 w 34006"/>
                    <a:gd name="connsiteY6" fmla="*/ 472091 h 539484"/>
                    <a:gd name="connsiteX7" fmla="*/ 0 w 34006"/>
                    <a:gd name="connsiteY7" fmla="*/ 59751 h 539484"/>
                    <a:gd name="connsiteX8" fmla="*/ 19732 w 34006"/>
                    <a:gd name="connsiteY8" fmla="*/ 44131 h 539484"/>
                    <a:gd name="connsiteX9" fmla="*/ 25501 w 34006"/>
                    <a:gd name="connsiteY9" fmla="*/ 0 h 539484"/>
                    <a:gd name="connsiteX0" fmla="*/ 25501 w 34006"/>
                    <a:gd name="connsiteY0" fmla="*/ 0 h 539484"/>
                    <a:gd name="connsiteX1" fmla="*/ 21820 w 34006"/>
                    <a:gd name="connsiteY1" fmla="*/ 52032 h 539484"/>
                    <a:gd name="connsiteX2" fmla="*/ 15737 w 34006"/>
                    <a:gd name="connsiteY2" fmla="*/ 83392 h 539484"/>
                    <a:gd name="connsiteX3" fmla="*/ 10898 w 34006"/>
                    <a:gd name="connsiteY3" fmla="*/ 247211 h 539484"/>
                    <a:gd name="connsiteX4" fmla="*/ 12178 w 34006"/>
                    <a:gd name="connsiteY4" fmla="*/ 425942 h 539484"/>
                    <a:gd name="connsiteX5" fmla="*/ 21820 w 34006"/>
                    <a:gd name="connsiteY5" fmla="*/ 518412 h 539484"/>
                    <a:gd name="connsiteX6" fmla="*/ 33981 w 34006"/>
                    <a:gd name="connsiteY6" fmla="*/ 539477 h 539484"/>
                    <a:gd name="connsiteX7" fmla="*/ 1128 w 34006"/>
                    <a:gd name="connsiteY7" fmla="*/ 472091 h 539484"/>
                    <a:gd name="connsiteX8" fmla="*/ 0 w 34006"/>
                    <a:gd name="connsiteY8" fmla="*/ 59751 h 539484"/>
                    <a:gd name="connsiteX9" fmla="*/ 19732 w 34006"/>
                    <a:gd name="connsiteY9" fmla="*/ 44131 h 539484"/>
                    <a:gd name="connsiteX10" fmla="*/ 25501 w 34006"/>
                    <a:gd name="connsiteY10" fmla="*/ 0 h 539484"/>
                    <a:gd name="connsiteX0" fmla="*/ 10591 w 34006"/>
                    <a:gd name="connsiteY0" fmla="*/ 0 h 504353"/>
                    <a:gd name="connsiteX1" fmla="*/ 21820 w 34006"/>
                    <a:gd name="connsiteY1" fmla="*/ 16901 h 504353"/>
                    <a:gd name="connsiteX2" fmla="*/ 15737 w 34006"/>
                    <a:gd name="connsiteY2" fmla="*/ 48261 h 504353"/>
                    <a:gd name="connsiteX3" fmla="*/ 10898 w 34006"/>
                    <a:gd name="connsiteY3" fmla="*/ 212080 h 504353"/>
                    <a:gd name="connsiteX4" fmla="*/ 12178 w 34006"/>
                    <a:gd name="connsiteY4" fmla="*/ 390811 h 504353"/>
                    <a:gd name="connsiteX5" fmla="*/ 21820 w 34006"/>
                    <a:gd name="connsiteY5" fmla="*/ 483281 h 504353"/>
                    <a:gd name="connsiteX6" fmla="*/ 33981 w 34006"/>
                    <a:gd name="connsiteY6" fmla="*/ 504346 h 504353"/>
                    <a:gd name="connsiteX7" fmla="*/ 1128 w 34006"/>
                    <a:gd name="connsiteY7" fmla="*/ 436960 h 504353"/>
                    <a:gd name="connsiteX8" fmla="*/ 0 w 34006"/>
                    <a:gd name="connsiteY8" fmla="*/ 24620 h 504353"/>
                    <a:gd name="connsiteX9" fmla="*/ 19732 w 34006"/>
                    <a:gd name="connsiteY9" fmla="*/ 9000 h 504353"/>
                    <a:gd name="connsiteX10" fmla="*/ 10591 w 34006"/>
                    <a:gd name="connsiteY10" fmla="*/ 0 h 504353"/>
                    <a:gd name="connsiteX0" fmla="*/ 10591 w 29635"/>
                    <a:gd name="connsiteY0" fmla="*/ 0 h 491641"/>
                    <a:gd name="connsiteX1" fmla="*/ 21820 w 29635"/>
                    <a:gd name="connsiteY1" fmla="*/ 16901 h 491641"/>
                    <a:gd name="connsiteX2" fmla="*/ 15737 w 29635"/>
                    <a:gd name="connsiteY2" fmla="*/ 48261 h 491641"/>
                    <a:gd name="connsiteX3" fmla="*/ 10898 w 29635"/>
                    <a:gd name="connsiteY3" fmla="*/ 212080 h 491641"/>
                    <a:gd name="connsiteX4" fmla="*/ 12178 w 29635"/>
                    <a:gd name="connsiteY4" fmla="*/ 390811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9732 w 29635"/>
                    <a:gd name="connsiteY9" fmla="*/ 9000 h 491641"/>
                    <a:gd name="connsiteX10" fmla="*/ 10591 w 29635"/>
                    <a:gd name="connsiteY10" fmla="*/ 0 h 491641"/>
                    <a:gd name="connsiteX0" fmla="*/ 10591 w 29635"/>
                    <a:gd name="connsiteY0" fmla="*/ 0 h 491641"/>
                    <a:gd name="connsiteX1" fmla="*/ 21820 w 29635"/>
                    <a:gd name="connsiteY1" fmla="*/ 16901 h 491641"/>
                    <a:gd name="connsiteX2" fmla="*/ 15737 w 29635"/>
                    <a:gd name="connsiteY2" fmla="*/ 48261 h 491641"/>
                    <a:gd name="connsiteX3" fmla="*/ 6080 w 29635"/>
                    <a:gd name="connsiteY3" fmla="*/ 212535 h 491641"/>
                    <a:gd name="connsiteX4" fmla="*/ 12178 w 29635"/>
                    <a:gd name="connsiteY4" fmla="*/ 390811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9732 w 29635"/>
                    <a:gd name="connsiteY9" fmla="*/ 9000 h 491641"/>
                    <a:gd name="connsiteX10" fmla="*/ 10591 w 29635"/>
                    <a:gd name="connsiteY10" fmla="*/ 0 h 491641"/>
                    <a:gd name="connsiteX0" fmla="*/ 10591 w 29635"/>
                    <a:gd name="connsiteY0" fmla="*/ 0 h 491641"/>
                    <a:gd name="connsiteX1" fmla="*/ 21820 w 29635"/>
                    <a:gd name="connsiteY1" fmla="*/ 16901 h 491641"/>
                    <a:gd name="connsiteX2" fmla="*/ 15737 w 29635"/>
                    <a:gd name="connsiteY2" fmla="*/ 48261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9732 w 29635"/>
                    <a:gd name="connsiteY9" fmla="*/ 9000 h 491641"/>
                    <a:gd name="connsiteX10" fmla="*/ 10591 w 29635"/>
                    <a:gd name="connsiteY10" fmla="*/ 0 h 491641"/>
                    <a:gd name="connsiteX0" fmla="*/ 10591 w 29635"/>
                    <a:gd name="connsiteY0" fmla="*/ 0 h 491641"/>
                    <a:gd name="connsiteX1" fmla="*/ 21820 w 29635"/>
                    <a:gd name="connsiteY1" fmla="*/ 16901 h 491641"/>
                    <a:gd name="connsiteX2" fmla="*/ 15737 w 29635"/>
                    <a:gd name="connsiteY2" fmla="*/ 48261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9732 w 29635"/>
                    <a:gd name="connsiteY9" fmla="*/ 9000 h 491641"/>
                    <a:gd name="connsiteX10" fmla="*/ 10591 w 29635"/>
                    <a:gd name="connsiteY10" fmla="*/ 0 h 491641"/>
                    <a:gd name="connsiteX0" fmla="*/ 10591 w 29635"/>
                    <a:gd name="connsiteY0" fmla="*/ 0 h 491641"/>
                    <a:gd name="connsiteX1" fmla="*/ 21820 w 29635"/>
                    <a:gd name="connsiteY1" fmla="*/ 16901 h 491641"/>
                    <a:gd name="connsiteX2" fmla="*/ 15737 w 29635"/>
                    <a:gd name="connsiteY2" fmla="*/ 48261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4913 w 29635"/>
                    <a:gd name="connsiteY9" fmla="*/ 9456 h 491641"/>
                    <a:gd name="connsiteX10" fmla="*/ 10591 w 29635"/>
                    <a:gd name="connsiteY10" fmla="*/ 0 h 491641"/>
                    <a:gd name="connsiteX0" fmla="*/ 10591 w 29635"/>
                    <a:gd name="connsiteY0" fmla="*/ 0 h 491641"/>
                    <a:gd name="connsiteX1" fmla="*/ 13327 w 29635"/>
                    <a:gd name="connsiteY1" fmla="*/ 18475 h 491641"/>
                    <a:gd name="connsiteX2" fmla="*/ 15737 w 29635"/>
                    <a:gd name="connsiteY2" fmla="*/ 48261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4913 w 29635"/>
                    <a:gd name="connsiteY9" fmla="*/ 9456 h 491641"/>
                    <a:gd name="connsiteX10" fmla="*/ 10591 w 29635"/>
                    <a:gd name="connsiteY10" fmla="*/ 0 h 491641"/>
                    <a:gd name="connsiteX0" fmla="*/ 10591 w 29635"/>
                    <a:gd name="connsiteY0" fmla="*/ 0 h 491641"/>
                    <a:gd name="connsiteX1" fmla="*/ 13327 w 29635"/>
                    <a:gd name="connsiteY1" fmla="*/ 18475 h 491641"/>
                    <a:gd name="connsiteX2" fmla="*/ 10469 w 29635"/>
                    <a:gd name="connsiteY2" fmla="*/ 46830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4913 w 29635"/>
                    <a:gd name="connsiteY9" fmla="*/ 9456 h 491641"/>
                    <a:gd name="connsiteX10" fmla="*/ 10591 w 29635"/>
                    <a:gd name="connsiteY10" fmla="*/ 0 h 491641"/>
                    <a:gd name="connsiteX0" fmla="*/ 11103 w 22332"/>
                    <a:gd name="connsiteY0" fmla="*/ 0 h 483281"/>
                    <a:gd name="connsiteX1" fmla="*/ 13839 w 22332"/>
                    <a:gd name="connsiteY1" fmla="*/ 18475 h 483281"/>
                    <a:gd name="connsiteX2" fmla="*/ 10981 w 22332"/>
                    <a:gd name="connsiteY2" fmla="*/ 46830 h 483281"/>
                    <a:gd name="connsiteX3" fmla="*/ 6592 w 22332"/>
                    <a:gd name="connsiteY3" fmla="*/ 212535 h 483281"/>
                    <a:gd name="connsiteX4" fmla="*/ 7300 w 22332"/>
                    <a:gd name="connsiteY4" fmla="*/ 390935 h 483281"/>
                    <a:gd name="connsiteX5" fmla="*/ 22332 w 22332"/>
                    <a:gd name="connsiteY5" fmla="*/ 483281 h 483281"/>
                    <a:gd name="connsiteX6" fmla="*/ 17568 w 22332"/>
                    <a:gd name="connsiteY6" fmla="*/ 476222 h 483281"/>
                    <a:gd name="connsiteX7" fmla="*/ 1640 w 22332"/>
                    <a:gd name="connsiteY7" fmla="*/ 436960 h 483281"/>
                    <a:gd name="connsiteX8" fmla="*/ 512 w 22332"/>
                    <a:gd name="connsiteY8" fmla="*/ 24620 h 483281"/>
                    <a:gd name="connsiteX9" fmla="*/ 15425 w 22332"/>
                    <a:gd name="connsiteY9" fmla="*/ 9456 h 483281"/>
                    <a:gd name="connsiteX10" fmla="*/ 11103 w 22332"/>
                    <a:gd name="connsiteY10" fmla="*/ 0 h 483281"/>
                    <a:gd name="connsiteX0" fmla="*/ 11751 w 27757"/>
                    <a:gd name="connsiteY0" fmla="*/ 0 h 521766"/>
                    <a:gd name="connsiteX1" fmla="*/ 14487 w 27757"/>
                    <a:gd name="connsiteY1" fmla="*/ 18475 h 521766"/>
                    <a:gd name="connsiteX2" fmla="*/ 11629 w 27757"/>
                    <a:gd name="connsiteY2" fmla="*/ 46830 h 521766"/>
                    <a:gd name="connsiteX3" fmla="*/ 7240 w 27757"/>
                    <a:gd name="connsiteY3" fmla="*/ 212535 h 521766"/>
                    <a:gd name="connsiteX4" fmla="*/ 7948 w 27757"/>
                    <a:gd name="connsiteY4" fmla="*/ 390935 h 521766"/>
                    <a:gd name="connsiteX5" fmla="*/ 22980 w 27757"/>
                    <a:gd name="connsiteY5" fmla="*/ 483281 h 521766"/>
                    <a:gd name="connsiteX6" fmla="*/ 18216 w 27757"/>
                    <a:gd name="connsiteY6" fmla="*/ 476222 h 521766"/>
                    <a:gd name="connsiteX7" fmla="*/ 27431 w 27757"/>
                    <a:gd name="connsiteY7" fmla="*/ 521194 h 521766"/>
                    <a:gd name="connsiteX8" fmla="*/ 2288 w 27757"/>
                    <a:gd name="connsiteY8" fmla="*/ 436960 h 521766"/>
                    <a:gd name="connsiteX9" fmla="*/ 1160 w 27757"/>
                    <a:gd name="connsiteY9" fmla="*/ 24620 h 521766"/>
                    <a:gd name="connsiteX10" fmla="*/ 16073 w 27757"/>
                    <a:gd name="connsiteY10" fmla="*/ 9456 h 521766"/>
                    <a:gd name="connsiteX11" fmla="*/ 11751 w 27757"/>
                    <a:gd name="connsiteY11" fmla="*/ 0 h 521766"/>
                    <a:gd name="connsiteX0" fmla="*/ 11541 w 24670"/>
                    <a:gd name="connsiteY0" fmla="*/ 0 h 491501"/>
                    <a:gd name="connsiteX1" fmla="*/ 14277 w 24670"/>
                    <a:gd name="connsiteY1" fmla="*/ 18475 h 491501"/>
                    <a:gd name="connsiteX2" fmla="*/ 11419 w 24670"/>
                    <a:gd name="connsiteY2" fmla="*/ 46830 h 491501"/>
                    <a:gd name="connsiteX3" fmla="*/ 7030 w 24670"/>
                    <a:gd name="connsiteY3" fmla="*/ 212535 h 491501"/>
                    <a:gd name="connsiteX4" fmla="*/ 7738 w 24670"/>
                    <a:gd name="connsiteY4" fmla="*/ 390935 h 491501"/>
                    <a:gd name="connsiteX5" fmla="*/ 22770 w 24670"/>
                    <a:gd name="connsiteY5" fmla="*/ 483281 h 491501"/>
                    <a:gd name="connsiteX6" fmla="*/ 18006 w 24670"/>
                    <a:gd name="connsiteY6" fmla="*/ 476222 h 491501"/>
                    <a:gd name="connsiteX7" fmla="*/ 24271 w 24670"/>
                    <a:gd name="connsiteY7" fmla="*/ 490227 h 491501"/>
                    <a:gd name="connsiteX8" fmla="*/ 2078 w 24670"/>
                    <a:gd name="connsiteY8" fmla="*/ 436960 h 491501"/>
                    <a:gd name="connsiteX9" fmla="*/ 950 w 24670"/>
                    <a:gd name="connsiteY9" fmla="*/ 24620 h 491501"/>
                    <a:gd name="connsiteX10" fmla="*/ 15863 w 24670"/>
                    <a:gd name="connsiteY10" fmla="*/ 9456 h 491501"/>
                    <a:gd name="connsiteX11" fmla="*/ 11541 w 24670"/>
                    <a:gd name="connsiteY11" fmla="*/ 0 h 49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70" h="491501">
                      <a:moveTo>
                        <a:pt x="11541" y="0"/>
                      </a:moveTo>
                      <a:lnTo>
                        <a:pt x="14277" y="18475"/>
                      </a:lnTo>
                      <a:cubicBezTo>
                        <a:pt x="13784" y="32756"/>
                        <a:pt x="12627" y="14487"/>
                        <a:pt x="11419" y="46830"/>
                      </a:cubicBezTo>
                      <a:cubicBezTo>
                        <a:pt x="10211" y="79173"/>
                        <a:pt x="6513" y="156140"/>
                        <a:pt x="7030" y="212535"/>
                      </a:cubicBezTo>
                      <a:cubicBezTo>
                        <a:pt x="9678" y="270719"/>
                        <a:pt x="5090" y="332751"/>
                        <a:pt x="7738" y="390935"/>
                      </a:cubicBezTo>
                      <a:cubicBezTo>
                        <a:pt x="11407" y="438817"/>
                        <a:pt x="17759" y="452499"/>
                        <a:pt x="22770" y="483281"/>
                      </a:cubicBezTo>
                      <a:cubicBezTo>
                        <a:pt x="22074" y="482812"/>
                        <a:pt x="18702" y="476691"/>
                        <a:pt x="18006" y="476222"/>
                      </a:cubicBezTo>
                      <a:cubicBezTo>
                        <a:pt x="15377" y="475980"/>
                        <a:pt x="26926" y="496771"/>
                        <a:pt x="24271" y="490227"/>
                      </a:cubicBezTo>
                      <a:cubicBezTo>
                        <a:pt x="21616" y="483683"/>
                        <a:pt x="5965" y="514561"/>
                        <a:pt x="2078" y="436960"/>
                      </a:cubicBezTo>
                      <a:cubicBezTo>
                        <a:pt x="-1809" y="359359"/>
                        <a:pt x="950" y="152302"/>
                        <a:pt x="950" y="24620"/>
                      </a:cubicBezTo>
                      <a:cubicBezTo>
                        <a:pt x="952" y="7081"/>
                        <a:pt x="4370" y="20951"/>
                        <a:pt x="15863" y="9456"/>
                      </a:cubicBezTo>
                      <a:lnTo>
                        <a:pt x="11541" y="0"/>
                      </a:lnTo>
                      <a:close/>
                    </a:path>
                  </a:pathLst>
                </a:custGeom>
                <a:solidFill>
                  <a:srgbClr val="000000">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44" name="Freeform: Shape 43">
                  <a:extLst>
                    <a:ext uri="{FF2B5EF4-FFF2-40B4-BE49-F238E27FC236}">
                      <a16:creationId xmlns:a16="http://schemas.microsoft.com/office/drawing/2014/main" id="{496EB819-85A8-4271-85D8-E7EE57E2D606}"/>
                    </a:ext>
                  </a:extLst>
                </p:cNvPr>
                <p:cNvSpPr/>
                <p:nvPr/>
              </p:nvSpPr>
              <p:spPr>
                <a:xfrm rot="17277090">
                  <a:off x="20308960" y="3072550"/>
                  <a:ext cx="736729" cy="55065"/>
                </a:xfrm>
                <a:custGeom>
                  <a:avLst/>
                  <a:gdLst>
                    <a:gd name="connsiteX0" fmla="*/ 637200 w 637200"/>
                    <a:gd name="connsiteY0" fmla="*/ 1 h 22562"/>
                    <a:gd name="connsiteX1" fmla="*/ 613804 w 637200"/>
                    <a:gd name="connsiteY1" fmla="*/ 15776 h 22562"/>
                    <a:gd name="connsiteX2" fmla="*/ 580193 w 637200"/>
                    <a:gd name="connsiteY2" fmla="*/ 22562 h 22562"/>
                    <a:gd name="connsiteX3" fmla="*/ 57009 w 637200"/>
                    <a:gd name="connsiteY3" fmla="*/ 22562 h 22562"/>
                    <a:gd name="connsiteX4" fmla="*/ 23398 w 637200"/>
                    <a:gd name="connsiteY4" fmla="*/ 15776 h 22562"/>
                    <a:gd name="connsiteX5" fmla="*/ 0 w 637200"/>
                    <a:gd name="connsiteY5" fmla="*/ 0 h 22562"/>
                    <a:gd name="connsiteX0" fmla="*/ 637200 w 637200"/>
                    <a:gd name="connsiteY0" fmla="*/ 1 h 22562"/>
                    <a:gd name="connsiteX1" fmla="*/ 613804 w 637200"/>
                    <a:gd name="connsiteY1" fmla="*/ 15776 h 22562"/>
                    <a:gd name="connsiteX2" fmla="*/ 580193 w 637200"/>
                    <a:gd name="connsiteY2" fmla="*/ 22562 h 22562"/>
                    <a:gd name="connsiteX3" fmla="*/ 57009 w 637200"/>
                    <a:gd name="connsiteY3" fmla="*/ 22562 h 22562"/>
                    <a:gd name="connsiteX4" fmla="*/ 23398 w 637200"/>
                    <a:gd name="connsiteY4" fmla="*/ 15776 h 22562"/>
                    <a:gd name="connsiteX5" fmla="*/ 0 w 637200"/>
                    <a:gd name="connsiteY5" fmla="*/ 0 h 22562"/>
                    <a:gd name="connsiteX6" fmla="*/ 289295 w 637200"/>
                    <a:gd name="connsiteY6" fmla="*/ 12066 h 22562"/>
                    <a:gd name="connsiteX7" fmla="*/ 637200 w 637200"/>
                    <a:gd name="connsiteY7" fmla="*/ 1 h 22562"/>
                    <a:gd name="connsiteX0" fmla="*/ 637200 w 637200"/>
                    <a:gd name="connsiteY0" fmla="*/ 404 h 22965"/>
                    <a:gd name="connsiteX1" fmla="*/ 613804 w 637200"/>
                    <a:gd name="connsiteY1" fmla="*/ 16179 h 22965"/>
                    <a:gd name="connsiteX2" fmla="*/ 580193 w 637200"/>
                    <a:gd name="connsiteY2" fmla="*/ 22965 h 22965"/>
                    <a:gd name="connsiteX3" fmla="*/ 57009 w 637200"/>
                    <a:gd name="connsiteY3" fmla="*/ 22965 h 22965"/>
                    <a:gd name="connsiteX4" fmla="*/ 23398 w 637200"/>
                    <a:gd name="connsiteY4" fmla="*/ 16179 h 22965"/>
                    <a:gd name="connsiteX5" fmla="*/ 0 w 637200"/>
                    <a:gd name="connsiteY5" fmla="*/ 403 h 22965"/>
                    <a:gd name="connsiteX6" fmla="*/ 95315 w 637200"/>
                    <a:gd name="connsiteY6" fmla="*/ 9545 h 22965"/>
                    <a:gd name="connsiteX7" fmla="*/ 289295 w 637200"/>
                    <a:gd name="connsiteY7" fmla="*/ 12469 h 22965"/>
                    <a:gd name="connsiteX8" fmla="*/ 637200 w 637200"/>
                    <a:gd name="connsiteY8" fmla="*/ 404 h 22965"/>
                    <a:gd name="connsiteX0" fmla="*/ 668853 w 668853"/>
                    <a:gd name="connsiteY0" fmla="*/ 0 h 22561"/>
                    <a:gd name="connsiteX1" fmla="*/ 645457 w 668853"/>
                    <a:gd name="connsiteY1" fmla="*/ 15775 h 22561"/>
                    <a:gd name="connsiteX2" fmla="*/ 611846 w 668853"/>
                    <a:gd name="connsiteY2" fmla="*/ 22561 h 22561"/>
                    <a:gd name="connsiteX3" fmla="*/ 88662 w 668853"/>
                    <a:gd name="connsiteY3" fmla="*/ 22561 h 22561"/>
                    <a:gd name="connsiteX4" fmla="*/ 55051 w 668853"/>
                    <a:gd name="connsiteY4" fmla="*/ 15775 h 22561"/>
                    <a:gd name="connsiteX5" fmla="*/ 0 w 668853"/>
                    <a:gd name="connsiteY5" fmla="*/ 12391 h 22561"/>
                    <a:gd name="connsiteX6" fmla="*/ 126968 w 668853"/>
                    <a:gd name="connsiteY6" fmla="*/ 9141 h 22561"/>
                    <a:gd name="connsiteX7" fmla="*/ 320948 w 668853"/>
                    <a:gd name="connsiteY7" fmla="*/ 12065 h 22561"/>
                    <a:gd name="connsiteX8" fmla="*/ 668853 w 668853"/>
                    <a:gd name="connsiteY8" fmla="*/ 0 h 22561"/>
                    <a:gd name="connsiteX0" fmla="*/ 668853 w 668853"/>
                    <a:gd name="connsiteY0" fmla="*/ 0 h 22561"/>
                    <a:gd name="connsiteX1" fmla="*/ 641007 w 668853"/>
                    <a:gd name="connsiteY1" fmla="*/ 10306 h 22561"/>
                    <a:gd name="connsiteX2" fmla="*/ 611846 w 668853"/>
                    <a:gd name="connsiteY2" fmla="*/ 22561 h 22561"/>
                    <a:gd name="connsiteX3" fmla="*/ 88662 w 668853"/>
                    <a:gd name="connsiteY3" fmla="*/ 22561 h 22561"/>
                    <a:gd name="connsiteX4" fmla="*/ 55051 w 668853"/>
                    <a:gd name="connsiteY4" fmla="*/ 15775 h 22561"/>
                    <a:gd name="connsiteX5" fmla="*/ 0 w 668853"/>
                    <a:gd name="connsiteY5" fmla="*/ 12391 h 22561"/>
                    <a:gd name="connsiteX6" fmla="*/ 126968 w 668853"/>
                    <a:gd name="connsiteY6" fmla="*/ 9141 h 22561"/>
                    <a:gd name="connsiteX7" fmla="*/ 320948 w 668853"/>
                    <a:gd name="connsiteY7" fmla="*/ 12065 h 22561"/>
                    <a:gd name="connsiteX8" fmla="*/ 668853 w 668853"/>
                    <a:gd name="connsiteY8" fmla="*/ 0 h 22561"/>
                    <a:gd name="connsiteX0" fmla="*/ 668853 w 668853"/>
                    <a:gd name="connsiteY0" fmla="*/ 0 h 22561"/>
                    <a:gd name="connsiteX1" fmla="*/ 641007 w 668853"/>
                    <a:gd name="connsiteY1" fmla="*/ 10306 h 22561"/>
                    <a:gd name="connsiteX2" fmla="*/ 480687 w 668853"/>
                    <a:gd name="connsiteY2" fmla="*/ 17575 h 22561"/>
                    <a:gd name="connsiteX3" fmla="*/ 88662 w 668853"/>
                    <a:gd name="connsiteY3" fmla="*/ 22561 h 22561"/>
                    <a:gd name="connsiteX4" fmla="*/ 55051 w 668853"/>
                    <a:gd name="connsiteY4" fmla="*/ 15775 h 22561"/>
                    <a:gd name="connsiteX5" fmla="*/ 0 w 668853"/>
                    <a:gd name="connsiteY5" fmla="*/ 12391 h 22561"/>
                    <a:gd name="connsiteX6" fmla="*/ 126968 w 668853"/>
                    <a:gd name="connsiteY6" fmla="*/ 9141 h 22561"/>
                    <a:gd name="connsiteX7" fmla="*/ 320948 w 668853"/>
                    <a:gd name="connsiteY7" fmla="*/ 12065 h 22561"/>
                    <a:gd name="connsiteX8" fmla="*/ 668853 w 668853"/>
                    <a:gd name="connsiteY8" fmla="*/ 0 h 22561"/>
                    <a:gd name="connsiteX0" fmla="*/ 668853 w 668853"/>
                    <a:gd name="connsiteY0" fmla="*/ 0 h 19905"/>
                    <a:gd name="connsiteX1" fmla="*/ 641007 w 668853"/>
                    <a:gd name="connsiteY1" fmla="*/ 10306 h 19905"/>
                    <a:gd name="connsiteX2" fmla="*/ 480687 w 668853"/>
                    <a:gd name="connsiteY2" fmla="*/ 17575 h 19905"/>
                    <a:gd name="connsiteX3" fmla="*/ 109264 w 668853"/>
                    <a:gd name="connsiteY3" fmla="*/ 19903 h 19905"/>
                    <a:gd name="connsiteX4" fmla="*/ 55051 w 668853"/>
                    <a:gd name="connsiteY4" fmla="*/ 15775 h 19905"/>
                    <a:gd name="connsiteX5" fmla="*/ 0 w 668853"/>
                    <a:gd name="connsiteY5" fmla="*/ 12391 h 19905"/>
                    <a:gd name="connsiteX6" fmla="*/ 126968 w 668853"/>
                    <a:gd name="connsiteY6" fmla="*/ 9141 h 19905"/>
                    <a:gd name="connsiteX7" fmla="*/ 320948 w 668853"/>
                    <a:gd name="connsiteY7" fmla="*/ 12065 h 19905"/>
                    <a:gd name="connsiteX8" fmla="*/ 668853 w 668853"/>
                    <a:gd name="connsiteY8" fmla="*/ 0 h 1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853" h="19905">
                      <a:moveTo>
                        <a:pt x="668853" y="0"/>
                      </a:moveTo>
                      <a:lnTo>
                        <a:pt x="641007" y="10306"/>
                      </a:lnTo>
                      <a:cubicBezTo>
                        <a:pt x="630676" y="14675"/>
                        <a:pt x="492609" y="17574"/>
                        <a:pt x="480687" y="17575"/>
                      </a:cubicBezTo>
                      <a:lnTo>
                        <a:pt x="109264" y="19903"/>
                      </a:lnTo>
                      <a:cubicBezTo>
                        <a:pt x="97342" y="19903"/>
                        <a:pt x="65382" y="20144"/>
                        <a:pt x="55051" y="15775"/>
                      </a:cubicBezTo>
                      <a:lnTo>
                        <a:pt x="0" y="12391"/>
                      </a:lnTo>
                      <a:cubicBezTo>
                        <a:pt x="11825" y="9921"/>
                        <a:pt x="78752" y="7130"/>
                        <a:pt x="126968" y="9141"/>
                      </a:cubicBezTo>
                      <a:cubicBezTo>
                        <a:pt x="175184" y="11152"/>
                        <a:pt x="230473" y="12225"/>
                        <a:pt x="320948" y="12065"/>
                      </a:cubicBezTo>
                      <a:cubicBezTo>
                        <a:pt x="440068" y="11917"/>
                        <a:pt x="549733" y="148"/>
                        <a:pt x="668853" y="0"/>
                      </a:cubicBezTo>
                      <a:close/>
                    </a:path>
                  </a:pathLst>
                </a:custGeom>
                <a:solidFill>
                  <a:srgbClr val="00000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49" name="Freeform: Shape 48">
                <a:extLst>
                  <a:ext uri="{FF2B5EF4-FFF2-40B4-BE49-F238E27FC236}">
                    <a16:creationId xmlns:a16="http://schemas.microsoft.com/office/drawing/2014/main" id="{DB2C69AD-8308-41D9-95AD-9B9DB011B7CA}"/>
                  </a:ext>
                </a:extLst>
              </p:cNvPr>
              <p:cNvSpPr/>
              <p:nvPr/>
            </p:nvSpPr>
            <p:spPr>
              <a:xfrm rot="956275">
                <a:off x="19221908" y="2372035"/>
                <a:ext cx="360664" cy="677154"/>
              </a:xfrm>
              <a:custGeom>
                <a:avLst/>
                <a:gdLst>
                  <a:gd name="connsiteX0" fmla="*/ 268536 w 314899"/>
                  <a:gd name="connsiteY0" fmla="*/ 41199 h 561265"/>
                  <a:gd name="connsiteX1" fmla="*/ 276850 w 314899"/>
                  <a:gd name="connsiteY1" fmla="*/ 82954 h 561265"/>
                  <a:gd name="connsiteX2" fmla="*/ 313744 w 314899"/>
                  <a:gd name="connsiteY2" fmla="*/ 514977 h 561265"/>
                  <a:gd name="connsiteX3" fmla="*/ 307801 w 314899"/>
                  <a:gd name="connsiteY3" fmla="*/ 560054 h 561265"/>
                  <a:gd name="connsiteX4" fmla="*/ 300912 w 314899"/>
                  <a:gd name="connsiteY4" fmla="*/ 561265 h 561265"/>
                  <a:gd name="connsiteX5" fmla="*/ 300826 w 314899"/>
                  <a:gd name="connsiteY5" fmla="*/ 552452 h 561265"/>
                  <a:gd name="connsiteX6" fmla="*/ 268937 w 314899"/>
                  <a:gd name="connsiteY6" fmla="*/ 43950 h 561265"/>
                  <a:gd name="connsiteX7" fmla="*/ 30910 w 314899"/>
                  <a:gd name="connsiteY7" fmla="*/ 2756 h 561265"/>
                  <a:gd name="connsiteX8" fmla="*/ 45754 w 314899"/>
                  <a:gd name="connsiteY8" fmla="*/ 0 h 561265"/>
                  <a:gd name="connsiteX9" fmla="*/ 43058 w 314899"/>
                  <a:gd name="connsiteY9" fmla="*/ 83838 h 561265"/>
                  <a:gd name="connsiteX10" fmla="*/ 30320 w 314899"/>
                  <a:gd name="connsiteY10" fmla="*/ 540800 h 561265"/>
                  <a:gd name="connsiteX11" fmla="*/ 31976 w 314899"/>
                  <a:gd name="connsiteY11" fmla="*/ 551974 h 561265"/>
                  <a:gd name="connsiteX12" fmla="*/ 17749 w 314899"/>
                  <a:gd name="connsiteY12" fmla="*/ 546080 h 561265"/>
                  <a:gd name="connsiteX13" fmla="*/ 764 w 314899"/>
                  <a:gd name="connsiteY13" fmla="*/ 505078 h 561265"/>
                  <a:gd name="connsiteX14" fmla="*/ 19012 w 314899"/>
                  <a:gd name="connsiteY14" fmla="*/ 36693 h 561265"/>
                  <a:gd name="connsiteX15" fmla="*/ 30910 w 314899"/>
                  <a:gd name="connsiteY15" fmla="*/ 2756 h 561265"/>
                  <a:gd name="connsiteX0" fmla="*/ 268536 w 337732"/>
                  <a:gd name="connsiteY0" fmla="*/ 41199 h 561265"/>
                  <a:gd name="connsiteX1" fmla="*/ 276850 w 337732"/>
                  <a:gd name="connsiteY1" fmla="*/ 82954 h 561265"/>
                  <a:gd name="connsiteX2" fmla="*/ 337732 w 337732"/>
                  <a:gd name="connsiteY2" fmla="*/ 506476 h 561265"/>
                  <a:gd name="connsiteX3" fmla="*/ 307801 w 337732"/>
                  <a:gd name="connsiteY3" fmla="*/ 560054 h 561265"/>
                  <a:gd name="connsiteX4" fmla="*/ 300912 w 337732"/>
                  <a:gd name="connsiteY4" fmla="*/ 561265 h 561265"/>
                  <a:gd name="connsiteX5" fmla="*/ 300826 w 337732"/>
                  <a:gd name="connsiteY5" fmla="*/ 552452 h 561265"/>
                  <a:gd name="connsiteX6" fmla="*/ 268937 w 337732"/>
                  <a:gd name="connsiteY6" fmla="*/ 43950 h 561265"/>
                  <a:gd name="connsiteX7" fmla="*/ 268536 w 337732"/>
                  <a:gd name="connsiteY7" fmla="*/ 41199 h 561265"/>
                  <a:gd name="connsiteX8" fmla="*/ 30910 w 337732"/>
                  <a:gd name="connsiteY8" fmla="*/ 2756 h 561265"/>
                  <a:gd name="connsiteX9" fmla="*/ 45754 w 337732"/>
                  <a:gd name="connsiteY9" fmla="*/ 0 h 561265"/>
                  <a:gd name="connsiteX10" fmla="*/ 43058 w 337732"/>
                  <a:gd name="connsiteY10" fmla="*/ 83838 h 561265"/>
                  <a:gd name="connsiteX11" fmla="*/ 30320 w 337732"/>
                  <a:gd name="connsiteY11" fmla="*/ 540800 h 561265"/>
                  <a:gd name="connsiteX12" fmla="*/ 31976 w 337732"/>
                  <a:gd name="connsiteY12" fmla="*/ 551974 h 561265"/>
                  <a:gd name="connsiteX13" fmla="*/ 17749 w 337732"/>
                  <a:gd name="connsiteY13" fmla="*/ 546080 h 561265"/>
                  <a:gd name="connsiteX14" fmla="*/ 764 w 337732"/>
                  <a:gd name="connsiteY14" fmla="*/ 505078 h 561265"/>
                  <a:gd name="connsiteX15" fmla="*/ 19012 w 337732"/>
                  <a:gd name="connsiteY15" fmla="*/ 36693 h 561265"/>
                  <a:gd name="connsiteX16" fmla="*/ 30910 w 337732"/>
                  <a:gd name="connsiteY16" fmla="*/ 2756 h 561265"/>
                  <a:gd name="connsiteX0" fmla="*/ 282763 w 351959"/>
                  <a:gd name="connsiteY0" fmla="*/ 41199 h 561265"/>
                  <a:gd name="connsiteX1" fmla="*/ 291077 w 351959"/>
                  <a:gd name="connsiteY1" fmla="*/ 82954 h 561265"/>
                  <a:gd name="connsiteX2" fmla="*/ 351959 w 351959"/>
                  <a:gd name="connsiteY2" fmla="*/ 506476 h 561265"/>
                  <a:gd name="connsiteX3" fmla="*/ 322028 w 351959"/>
                  <a:gd name="connsiteY3" fmla="*/ 560054 h 561265"/>
                  <a:gd name="connsiteX4" fmla="*/ 315139 w 351959"/>
                  <a:gd name="connsiteY4" fmla="*/ 561265 h 561265"/>
                  <a:gd name="connsiteX5" fmla="*/ 315053 w 351959"/>
                  <a:gd name="connsiteY5" fmla="*/ 552452 h 561265"/>
                  <a:gd name="connsiteX6" fmla="*/ 283164 w 351959"/>
                  <a:gd name="connsiteY6" fmla="*/ 43950 h 561265"/>
                  <a:gd name="connsiteX7" fmla="*/ 282763 w 351959"/>
                  <a:gd name="connsiteY7" fmla="*/ 41199 h 561265"/>
                  <a:gd name="connsiteX8" fmla="*/ 45137 w 351959"/>
                  <a:gd name="connsiteY8" fmla="*/ 2756 h 561265"/>
                  <a:gd name="connsiteX9" fmla="*/ 59981 w 351959"/>
                  <a:gd name="connsiteY9" fmla="*/ 0 h 561265"/>
                  <a:gd name="connsiteX10" fmla="*/ 57285 w 351959"/>
                  <a:gd name="connsiteY10" fmla="*/ 83838 h 561265"/>
                  <a:gd name="connsiteX11" fmla="*/ 44547 w 351959"/>
                  <a:gd name="connsiteY11" fmla="*/ 540800 h 561265"/>
                  <a:gd name="connsiteX12" fmla="*/ 46203 w 351959"/>
                  <a:gd name="connsiteY12" fmla="*/ 551974 h 561265"/>
                  <a:gd name="connsiteX13" fmla="*/ 31976 w 351959"/>
                  <a:gd name="connsiteY13" fmla="*/ 546080 h 561265"/>
                  <a:gd name="connsiteX14" fmla="*/ 163 w 351959"/>
                  <a:gd name="connsiteY14" fmla="*/ 510964 h 561265"/>
                  <a:gd name="connsiteX15" fmla="*/ 33239 w 351959"/>
                  <a:gd name="connsiteY15" fmla="*/ 36693 h 561265"/>
                  <a:gd name="connsiteX16" fmla="*/ 45137 w 351959"/>
                  <a:gd name="connsiteY16" fmla="*/ 2756 h 561265"/>
                  <a:gd name="connsiteX0" fmla="*/ 282600 w 351796"/>
                  <a:gd name="connsiteY0" fmla="*/ 41199 h 561265"/>
                  <a:gd name="connsiteX1" fmla="*/ 290914 w 351796"/>
                  <a:gd name="connsiteY1" fmla="*/ 82954 h 561265"/>
                  <a:gd name="connsiteX2" fmla="*/ 351796 w 351796"/>
                  <a:gd name="connsiteY2" fmla="*/ 506476 h 561265"/>
                  <a:gd name="connsiteX3" fmla="*/ 321865 w 351796"/>
                  <a:gd name="connsiteY3" fmla="*/ 560054 h 561265"/>
                  <a:gd name="connsiteX4" fmla="*/ 314976 w 351796"/>
                  <a:gd name="connsiteY4" fmla="*/ 561265 h 561265"/>
                  <a:gd name="connsiteX5" fmla="*/ 314890 w 351796"/>
                  <a:gd name="connsiteY5" fmla="*/ 552452 h 561265"/>
                  <a:gd name="connsiteX6" fmla="*/ 283001 w 351796"/>
                  <a:gd name="connsiteY6" fmla="*/ 43950 h 561265"/>
                  <a:gd name="connsiteX7" fmla="*/ 282600 w 351796"/>
                  <a:gd name="connsiteY7" fmla="*/ 41199 h 561265"/>
                  <a:gd name="connsiteX8" fmla="*/ 44974 w 351796"/>
                  <a:gd name="connsiteY8" fmla="*/ 2756 h 561265"/>
                  <a:gd name="connsiteX9" fmla="*/ 59818 w 351796"/>
                  <a:gd name="connsiteY9" fmla="*/ 0 h 561265"/>
                  <a:gd name="connsiteX10" fmla="*/ 57122 w 351796"/>
                  <a:gd name="connsiteY10" fmla="*/ 83838 h 561265"/>
                  <a:gd name="connsiteX11" fmla="*/ 44384 w 351796"/>
                  <a:gd name="connsiteY11" fmla="*/ 540800 h 561265"/>
                  <a:gd name="connsiteX12" fmla="*/ 46040 w 351796"/>
                  <a:gd name="connsiteY12" fmla="*/ 551974 h 561265"/>
                  <a:gd name="connsiteX13" fmla="*/ 31813 w 351796"/>
                  <a:gd name="connsiteY13" fmla="*/ 546080 h 561265"/>
                  <a:gd name="connsiteX14" fmla="*/ 0 w 351796"/>
                  <a:gd name="connsiteY14" fmla="*/ 510964 h 561265"/>
                  <a:gd name="connsiteX15" fmla="*/ 33076 w 351796"/>
                  <a:gd name="connsiteY15" fmla="*/ 36693 h 561265"/>
                  <a:gd name="connsiteX16" fmla="*/ 44974 w 351796"/>
                  <a:gd name="connsiteY16" fmla="*/ 2756 h 561265"/>
                  <a:gd name="connsiteX0" fmla="*/ 282600 w 351796"/>
                  <a:gd name="connsiteY0" fmla="*/ 41199 h 561265"/>
                  <a:gd name="connsiteX1" fmla="*/ 290914 w 351796"/>
                  <a:gd name="connsiteY1" fmla="*/ 82954 h 561265"/>
                  <a:gd name="connsiteX2" fmla="*/ 351796 w 351796"/>
                  <a:gd name="connsiteY2" fmla="*/ 506476 h 561265"/>
                  <a:gd name="connsiteX3" fmla="*/ 321865 w 351796"/>
                  <a:gd name="connsiteY3" fmla="*/ 560054 h 561265"/>
                  <a:gd name="connsiteX4" fmla="*/ 314976 w 351796"/>
                  <a:gd name="connsiteY4" fmla="*/ 561265 h 561265"/>
                  <a:gd name="connsiteX5" fmla="*/ 332337 w 351796"/>
                  <a:gd name="connsiteY5" fmla="*/ 532612 h 561265"/>
                  <a:gd name="connsiteX6" fmla="*/ 283001 w 351796"/>
                  <a:gd name="connsiteY6" fmla="*/ 43950 h 561265"/>
                  <a:gd name="connsiteX7" fmla="*/ 282600 w 351796"/>
                  <a:gd name="connsiteY7" fmla="*/ 41199 h 561265"/>
                  <a:gd name="connsiteX8" fmla="*/ 44974 w 351796"/>
                  <a:gd name="connsiteY8" fmla="*/ 2756 h 561265"/>
                  <a:gd name="connsiteX9" fmla="*/ 59818 w 351796"/>
                  <a:gd name="connsiteY9" fmla="*/ 0 h 561265"/>
                  <a:gd name="connsiteX10" fmla="*/ 57122 w 351796"/>
                  <a:gd name="connsiteY10" fmla="*/ 83838 h 561265"/>
                  <a:gd name="connsiteX11" fmla="*/ 44384 w 351796"/>
                  <a:gd name="connsiteY11" fmla="*/ 540800 h 561265"/>
                  <a:gd name="connsiteX12" fmla="*/ 46040 w 351796"/>
                  <a:gd name="connsiteY12" fmla="*/ 551974 h 561265"/>
                  <a:gd name="connsiteX13" fmla="*/ 31813 w 351796"/>
                  <a:gd name="connsiteY13" fmla="*/ 546080 h 561265"/>
                  <a:gd name="connsiteX14" fmla="*/ 0 w 351796"/>
                  <a:gd name="connsiteY14" fmla="*/ 510964 h 561265"/>
                  <a:gd name="connsiteX15" fmla="*/ 33076 w 351796"/>
                  <a:gd name="connsiteY15" fmla="*/ 36693 h 561265"/>
                  <a:gd name="connsiteX16" fmla="*/ 44974 w 351796"/>
                  <a:gd name="connsiteY16" fmla="*/ 2756 h 561265"/>
                  <a:gd name="connsiteX0" fmla="*/ 282600 w 359212"/>
                  <a:gd name="connsiteY0" fmla="*/ 41199 h 561265"/>
                  <a:gd name="connsiteX1" fmla="*/ 290914 w 359212"/>
                  <a:gd name="connsiteY1" fmla="*/ 82954 h 561265"/>
                  <a:gd name="connsiteX2" fmla="*/ 359212 w 359212"/>
                  <a:gd name="connsiteY2" fmla="*/ 497755 h 561265"/>
                  <a:gd name="connsiteX3" fmla="*/ 321865 w 359212"/>
                  <a:gd name="connsiteY3" fmla="*/ 560054 h 561265"/>
                  <a:gd name="connsiteX4" fmla="*/ 314976 w 359212"/>
                  <a:gd name="connsiteY4" fmla="*/ 561265 h 561265"/>
                  <a:gd name="connsiteX5" fmla="*/ 332337 w 359212"/>
                  <a:gd name="connsiteY5" fmla="*/ 532612 h 561265"/>
                  <a:gd name="connsiteX6" fmla="*/ 283001 w 359212"/>
                  <a:gd name="connsiteY6" fmla="*/ 43950 h 561265"/>
                  <a:gd name="connsiteX7" fmla="*/ 282600 w 359212"/>
                  <a:gd name="connsiteY7" fmla="*/ 41199 h 561265"/>
                  <a:gd name="connsiteX8" fmla="*/ 44974 w 359212"/>
                  <a:gd name="connsiteY8" fmla="*/ 2756 h 561265"/>
                  <a:gd name="connsiteX9" fmla="*/ 59818 w 359212"/>
                  <a:gd name="connsiteY9" fmla="*/ 0 h 561265"/>
                  <a:gd name="connsiteX10" fmla="*/ 57122 w 359212"/>
                  <a:gd name="connsiteY10" fmla="*/ 83838 h 561265"/>
                  <a:gd name="connsiteX11" fmla="*/ 44384 w 359212"/>
                  <a:gd name="connsiteY11" fmla="*/ 540800 h 561265"/>
                  <a:gd name="connsiteX12" fmla="*/ 46040 w 359212"/>
                  <a:gd name="connsiteY12" fmla="*/ 551974 h 561265"/>
                  <a:gd name="connsiteX13" fmla="*/ 31813 w 359212"/>
                  <a:gd name="connsiteY13" fmla="*/ 546080 h 561265"/>
                  <a:gd name="connsiteX14" fmla="*/ 0 w 359212"/>
                  <a:gd name="connsiteY14" fmla="*/ 510964 h 561265"/>
                  <a:gd name="connsiteX15" fmla="*/ 33076 w 359212"/>
                  <a:gd name="connsiteY15" fmla="*/ 36693 h 561265"/>
                  <a:gd name="connsiteX16" fmla="*/ 44974 w 359212"/>
                  <a:gd name="connsiteY16" fmla="*/ 2756 h 561265"/>
                  <a:gd name="connsiteX0" fmla="*/ 282600 w 359212"/>
                  <a:gd name="connsiteY0" fmla="*/ 41199 h 579587"/>
                  <a:gd name="connsiteX1" fmla="*/ 290914 w 359212"/>
                  <a:gd name="connsiteY1" fmla="*/ 82954 h 579587"/>
                  <a:gd name="connsiteX2" fmla="*/ 359212 w 359212"/>
                  <a:gd name="connsiteY2" fmla="*/ 497755 h 579587"/>
                  <a:gd name="connsiteX3" fmla="*/ 321865 w 359212"/>
                  <a:gd name="connsiteY3" fmla="*/ 560054 h 579587"/>
                  <a:gd name="connsiteX4" fmla="*/ 343321 w 359212"/>
                  <a:gd name="connsiteY4" fmla="*/ 579587 h 579587"/>
                  <a:gd name="connsiteX5" fmla="*/ 332337 w 359212"/>
                  <a:gd name="connsiteY5" fmla="*/ 532612 h 579587"/>
                  <a:gd name="connsiteX6" fmla="*/ 283001 w 359212"/>
                  <a:gd name="connsiteY6" fmla="*/ 43950 h 579587"/>
                  <a:gd name="connsiteX7" fmla="*/ 282600 w 359212"/>
                  <a:gd name="connsiteY7" fmla="*/ 41199 h 579587"/>
                  <a:gd name="connsiteX8" fmla="*/ 44974 w 359212"/>
                  <a:gd name="connsiteY8" fmla="*/ 2756 h 579587"/>
                  <a:gd name="connsiteX9" fmla="*/ 59818 w 359212"/>
                  <a:gd name="connsiteY9" fmla="*/ 0 h 579587"/>
                  <a:gd name="connsiteX10" fmla="*/ 57122 w 359212"/>
                  <a:gd name="connsiteY10" fmla="*/ 83838 h 579587"/>
                  <a:gd name="connsiteX11" fmla="*/ 44384 w 359212"/>
                  <a:gd name="connsiteY11" fmla="*/ 540800 h 579587"/>
                  <a:gd name="connsiteX12" fmla="*/ 46040 w 359212"/>
                  <a:gd name="connsiteY12" fmla="*/ 551974 h 579587"/>
                  <a:gd name="connsiteX13" fmla="*/ 31813 w 359212"/>
                  <a:gd name="connsiteY13" fmla="*/ 546080 h 579587"/>
                  <a:gd name="connsiteX14" fmla="*/ 0 w 359212"/>
                  <a:gd name="connsiteY14" fmla="*/ 510964 h 579587"/>
                  <a:gd name="connsiteX15" fmla="*/ 33076 w 359212"/>
                  <a:gd name="connsiteY15" fmla="*/ 36693 h 579587"/>
                  <a:gd name="connsiteX16" fmla="*/ 44974 w 359212"/>
                  <a:gd name="connsiteY16" fmla="*/ 2756 h 579587"/>
                  <a:gd name="connsiteX0" fmla="*/ 282600 w 359212"/>
                  <a:gd name="connsiteY0" fmla="*/ 41199 h 560054"/>
                  <a:gd name="connsiteX1" fmla="*/ 290914 w 359212"/>
                  <a:gd name="connsiteY1" fmla="*/ 82954 h 560054"/>
                  <a:gd name="connsiteX2" fmla="*/ 359212 w 359212"/>
                  <a:gd name="connsiteY2" fmla="*/ 497755 h 560054"/>
                  <a:gd name="connsiteX3" fmla="*/ 321865 w 359212"/>
                  <a:gd name="connsiteY3" fmla="*/ 560054 h 560054"/>
                  <a:gd name="connsiteX4" fmla="*/ 174767 w 359212"/>
                  <a:gd name="connsiteY4" fmla="*/ 538570 h 560054"/>
                  <a:gd name="connsiteX5" fmla="*/ 332337 w 359212"/>
                  <a:gd name="connsiteY5" fmla="*/ 532612 h 560054"/>
                  <a:gd name="connsiteX6" fmla="*/ 283001 w 359212"/>
                  <a:gd name="connsiteY6" fmla="*/ 43950 h 560054"/>
                  <a:gd name="connsiteX7" fmla="*/ 282600 w 359212"/>
                  <a:gd name="connsiteY7" fmla="*/ 41199 h 560054"/>
                  <a:gd name="connsiteX8" fmla="*/ 44974 w 359212"/>
                  <a:gd name="connsiteY8" fmla="*/ 2756 h 560054"/>
                  <a:gd name="connsiteX9" fmla="*/ 59818 w 359212"/>
                  <a:gd name="connsiteY9" fmla="*/ 0 h 560054"/>
                  <a:gd name="connsiteX10" fmla="*/ 57122 w 359212"/>
                  <a:gd name="connsiteY10" fmla="*/ 83838 h 560054"/>
                  <a:gd name="connsiteX11" fmla="*/ 44384 w 359212"/>
                  <a:gd name="connsiteY11" fmla="*/ 540800 h 560054"/>
                  <a:gd name="connsiteX12" fmla="*/ 46040 w 359212"/>
                  <a:gd name="connsiteY12" fmla="*/ 551974 h 560054"/>
                  <a:gd name="connsiteX13" fmla="*/ 31813 w 359212"/>
                  <a:gd name="connsiteY13" fmla="*/ 546080 h 560054"/>
                  <a:gd name="connsiteX14" fmla="*/ 0 w 359212"/>
                  <a:gd name="connsiteY14" fmla="*/ 510964 h 560054"/>
                  <a:gd name="connsiteX15" fmla="*/ 33076 w 359212"/>
                  <a:gd name="connsiteY15" fmla="*/ 36693 h 560054"/>
                  <a:gd name="connsiteX16" fmla="*/ 44974 w 359212"/>
                  <a:gd name="connsiteY16" fmla="*/ 2756 h 560054"/>
                  <a:gd name="connsiteX0" fmla="*/ 282600 w 359212"/>
                  <a:gd name="connsiteY0" fmla="*/ 41199 h 665813"/>
                  <a:gd name="connsiteX1" fmla="*/ 290914 w 359212"/>
                  <a:gd name="connsiteY1" fmla="*/ 82954 h 665813"/>
                  <a:gd name="connsiteX2" fmla="*/ 359212 w 359212"/>
                  <a:gd name="connsiteY2" fmla="*/ 497755 h 665813"/>
                  <a:gd name="connsiteX3" fmla="*/ 315746 w 359212"/>
                  <a:gd name="connsiteY3" fmla="*/ 665813 h 665813"/>
                  <a:gd name="connsiteX4" fmla="*/ 174767 w 359212"/>
                  <a:gd name="connsiteY4" fmla="*/ 538570 h 665813"/>
                  <a:gd name="connsiteX5" fmla="*/ 332337 w 359212"/>
                  <a:gd name="connsiteY5" fmla="*/ 532612 h 665813"/>
                  <a:gd name="connsiteX6" fmla="*/ 283001 w 359212"/>
                  <a:gd name="connsiteY6" fmla="*/ 43950 h 665813"/>
                  <a:gd name="connsiteX7" fmla="*/ 282600 w 359212"/>
                  <a:gd name="connsiteY7" fmla="*/ 41199 h 665813"/>
                  <a:gd name="connsiteX8" fmla="*/ 44974 w 359212"/>
                  <a:gd name="connsiteY8" fmla="*/ 2756 h 665813"/>
                  <a:gd name="connsiteX9" fmla="*/ 59818 w 359212"/>
                  <a:gd name="connsiteY9" fmla="*/ 0 h 665813"/>
                  <a:gd name="connsiteX10" fmla="*/ 57122 w 359212"/>
                  <a:gd name="connsiteY10" fmla="*/ 83838 h 665813"/>
                  <a:gd name="connsiteX11" fmla="*/ 44384 w 359212"/>
                  <a:gd name="connsiteY11" fmla="*/ 540800 h 665813"/>
                  <a:gd name="connsiteX12" fmla="*/ 46040 w 359212"/>
                  <a:gd name="connsiteY12" fmla="*/ 551974 h 665813"/>
                  <a:gd name="connsiteX13" fmla="*/ 31813 w 359212"/>
                  <a:gd name="connsiteY13" fmla="*/ 546080 h 665813"/>
                  <a:gd name="connsiteX14" fmla="*/ 0 w 359212"/>
                  <a:gd name="connsiteY14" fmla="*/ 510964 h 665813"/>
                  <a:gd name="connsiteX15" fmla="*/ 33076 w 359212"/>
                  <a:gd name="connsiteY15" fmla="*/ 36693 h 665813"/>
                  <a:gd name="connsiteX16" fmla="*/ 44974 w 359212"/>
                  <a:gd name="connsiteY16" fmla="*/ 2756 h 665813"/>
                  <a:gd name="connsiteX0" fmla="*/ 282600 w 359212"/>
                  <a:gd name="connsiteY0" fmla="*/ 41199 h 665813"/>
                  <a:gd name="connsiteX1" fmla="*/ 290914 w 359212"/>
                  <a:gd name="connsiteY1" fmla="*/ 82954 h 665813"/>
                  <a:gd name="connsiteX2" fmla="*/ 359212 w 359212"/>
                  <a:gd name="connsiteY2" fmla="*/ 497755 h 665813"/>
                  <a:gd name="connsiteX3" fmla="*/ 315746 w 359212"/>
                  <a:gd name="connsiteY3" fmla="*/ 665813 h 665813"/>
                  <a:gd name="connsiteX4" fmla="*/ 174767 w 359212"/>
                  <a:gd name="connsiteY4" fmla="*/ 538570 h 665813"/>
                  <a:gd name="connsiteX5" fmla="*/ 220694 w 359212"/>
                  <a:gd name="connsiteY5" fmla="*/ 500107 h 665813"/>
                  <a:gd name="connsiteX6" fmla="*/ 283001 w 359212"/>
                  <a:gd name="connsiteY6" fmla="*/ 43950 h 665813"/>
                  <a:gd name="connsiteX7" fmla="*/ 282600 w 359212"/>
                  <a:gd name="connsiteY7" fmla="*/ 41199 h 665813"/>
                  <a:gd name="connsiteX8" fmla="*/ 44974 w 359212"/>
                  <a:gd name="connsiteY8" fmla="*/ 2756 h 665813"/>
                  <a:gd name="connsiteX9" fmla="*/ 59818 w 359212"/>
                  <a:gd name="connsiteY9" fmla="*/ 0 h 665813"/>
                  <a:gd name="connsiteX10" fmla="*/ 57122 w 359212"/>
                  <a:gd name="connsiteY10" fmla="*/ 83838 h 665813"/>
                  <a:gd name="connsiteX11" fmla="*/ 44384 w 359212"/>
                  <a:gd name="connsiteY11" fmla="*/ 540800 h 665813"/>
                  <a:gd name="connsiteX12" fmla="*/ 46040 w 359212"/>
                  <a:gd name="connsiteY12" fmla="*/ 551974 h 665813"/>
                  <a:gd name="connsiteX13" fmla="*/ 31813 w 359212"/>
                  <a:gd name="connsiteY13" fmla="*/ 546080 h 665813"/>
                  <a:gd name="connsiteX14" fmla="*/ 0 w 359212"/>
                  <a:gd name="connsiteY14" fmla="*/ 510964 h 665813"/>
                  <a:gd name="connsiteX15" fmla="*/ 33076 w 359212"/>
                  <a:gd name="connsiteY15" fmla="*/ 36693 h 665813"/>
                  <a:gd name="connsiteX16" fmla="*/ 44974 w 359212"/>
                  <a:gd name="connsiteY16" fmla="*/ 2756 h 665813"/>
                  <a:gd name="connsiteX0" fmla="*/ 282600 w 359212"/>
                  <a:gd name="connsiteY0" fmla="*/ 41199 h 677154"/>
                  <a:gd name="connsiteX1" fmla="*/ 290914 w 359212"/>
                  <a:gd name="connsiteY1" fmla="*/ 82954 h 677154"/>
                  <a:gd name="connsiteX2" fmla="*/ 359212 w 359212"/>
                  <a:gd name="connsiteY2" fmla="*/ 497755 h 677154"/>
                  <a:gd name="connsiteX3" fmla="*/ 333843 w 359212"/>
                  <a:gd name="connsiteY3" fmla="*/ 677154 h 677154"/>
                  <a:gd name="connsiteX4" fmla="*/ 174767 w 359212"/>
                  <a:gd name="connsiteY4" fmla="*/ 538570 h 677154"/>
                  <a:gd name="connsiteX5" fmla="*/ 220694 w 359212"/>
                  <a:gd name="connsiteY5" fmla="*/ 500107 h 677154"/>
                  <a:gd name="connsiteX6" fmla="*/ 283001 w 359212"/>
                  <a:gd name="connsiteY6" fmla="*/ 43950 h 677154"/>
                  <a:gd name="connsiteX7" fmla="*/ 282600 w 359212"/>
                  <a:gd name="connsiteY7" fmla="*/ 41199 h 677154"/>
                  <a:gd name="connsiteX8" fmla="*/ 44974 w 359212"/>
                  <a:gd name="connsiteY8" fmla="*/ 2756 h 677154"/>
                  <a:gd name="connsiteX9" fmla="*/ 59818 w 359212"/>
                  <a:gd name="connsiteY9" fmla="*/ 0 h 677154"/>
                  <a:gd name="connsiteX10" fmla="*/ 57122 w 359212"/>
                  <a:gd name="connsiteY10" fmla="*/ 83838 h 677154"/>
                  <a:gd name="connsiteX11" fmla="*/ 44384 w 359212"/>
                  <a:gd name="connsiteY11" fmla="*/ 540800 h 677154"/>
                  <a:gd name="connsiteX12" fmla="*/ 46040 w 359212"/>
                  <a:gd name="connsiteY12" fmla="*/ 551974 h 677154"/>
                  <a:gd name="connsiteX13" fmla="*/ 31813 w 359212"/>
                  <a:gd name="connsiteY13" fmla="*/ 546080 h 677154"/>
                  <a:gd name="connsiteX14" fmla="*/ 0 w 359212"/>
                  <a:gd name="connsiteY14" fmla="*/ 510964 h 677154"/>
                  <a:gd name="connsiteX15" fmla="*/ 33076 w 359212"/>
                  <a:gd name="connsiteY15" fmla="*/ 36693 h 677154"/>
                  <a:gd name="connsiteX16" fmla="*/ 44974 w 359212"/>
                  <a:gd name="connsiteY16" fmla="*/ 2756 h 677154"/>
                  <a:gd name="connsiteX0" fmla="*/ 282600 w 338745"/>
                  <a:gd name="connsiteY0" fmla="*/ 41199 h 677154"/>
                  <a:gd name="connsiteX1" fmla="*/ 290914 w 338745"/>
                  <a:gd name="connsiteY1" fmla="*/ 82954 h 677154"/>
                  <a:gd name="connsiteX2" fmla="*/ 333916 w 338745"/>
                  <a:gd name="connsiteY2" fmla="*/ 501677 h 677154"/>
                  <a:gd name="connsiteX3" fmla="*/ 333843 w 338745"/>
                  <a:gd name="connsiteY3" fmla="*/ 677154 h 677154"/>
                  <a:gd name="connsiteX4" fmla="*/ 174767 w 338745"/>
                  <a:gd name="connsiteY4" fmla="*/ 538570 h 677154"/>
                  <a:gd name="connsiteX5" fmla="*/ 220694 w 338745"/>
                  <a:gd name="connsiteY5" fmla="*/ 500107 h 677154"/>
                  <a:gd name="connsiteX6" fmla="*/ 283001 w 338745"/>
                  <a:gd name="connsiteY6" fmla="*/ 43950 h 677154"/>
                  <a:gd name="connsiteX7" fmla="*/ 282600 w 338745"/>
                  <a:gd name="connsiteY7" fmla="*/ 41199 h 677154"/>
                  <a:gd name="connsiteX8" fmla="*/ 44974 w 338745"/>
                  <a:gd name="connsiteY8" fmla="*/ 2756 h 677154"/>
                  <a:gd name="connsiteX9" fmla="*/ 59818 w 338745"/>
                  <a:gd name="connsiteY9" fmla="*/ 0 h 677154"/>
                  <a:gd name="connsiteX10" fmla="*/ 57122 w 338745"/>
                  <a:gd name="connsiteY10" fmla="*/ 83838 h 677154"/>
                  <a:gd name="connsiteX11" fmla="*/ 44384 w 338745"/>
                  <a:gd name="connsiteY11" fmla="*/ 540800 h 677154"/>
                  <a:gd name="connsiteX12" fmla="*/ 46040 w 338745"/>
                  <a:gd name="connsiteY12" fmla="*/ 551974 h 677154"/>
                  <a:gd name="connsiteX13" fmla="*/ 31813 w 338745"/>
                  <a:gd name="connsiteY13" fmla="*/ 546080 h 677154"/>
                  <a:gd name="connsiteX14" fmla="*/ 0 w 338745"/>
                  <a:gd name="connsiteY14" fmla="*/ 510964 h 677154"/>
                  <a:gd name="connsiteX15" fmla="*/ 33076 w 338745"/>
                  <a:gd name="connsiteY15" fmla="*/ 36693 h 677154"/>
                  <a:gd name="connsiteX16" fmla="*/ 44974 w 338745"/>
                  <a:gd name="connsiteY16" fmla="*/ 2756 h 677154"/>
                  <a:gd name="connsiteX0" fmla="*/ 282600 w 342154"/>
                  <a:gd name="connsiteY0" fmla="*/ 41199 h 677154"/>
                  <a:gd name="connsiteX1" fmla="*/ 290914 w 342154"/>
                  <a:gd name="connsiteY1" fmla="*/ 82954 h 677154"/>
                  <a:gd name="connsiteX2" fmla="*/ 333916 w 342154"/>
                  <a:gd name="connsiteY2" fmla="*/ 501677 h 677154"/>
                  <a:gd name="connsiteX3" fmla="*/ 333843 w 342154"/>
                  <a:gd name="connsiteY3" fmla="*/ 677154 h 677154"/>
                  <a:gd name="connsiteX4" fmla="*/ 174767 w 342154"/>
                  <a:gd name="connsiteY4" fmla="*/ 538570 h 677154"/>
                  <a:gd name="connsiteX5" fmla="*/ 220694 w 342154"/>
                  <a:gd name="connsiteY5" fmla="*/ 500107 h 677154"/>
                  <a:gd name="connsiteX6" fmla="*/ 283001 w 342154"/>
                  <a:gd name="connsiteY6" fmla="*/ 43950 h 677154"/>
                  <a:gd name="connsiteX7" fmla="*/ 282600 w 342154"/>
                  <a:gd name="connsiteY7" fmla="*/ 41199 h 677154"/>
                  <a:gd name="connsiteX8" fmla="*/ 44974 w 342154"/>
                  <a:gd name="connsiteY8" fmla="*/ 2756 h 677154"/>
                  <a:gd name="connsiteX9" fmla="*/ 59818 w 342154"/>
                  <a:gd name="connsiteY9" fmla="*/ 0 h 677154"/>
                  <a:gd name="connsiteX10" fmla="*/ 57122 w 342154"/>
                  <a:gd name="connsiteY10" fmla="*/ 83838 h 677154"/>
                  <a:gd name="connsiteX11" fmla="*/ 44384 w 342154"/>
                  <a:gd name="connsiteY11" fmla="*/ 540800 h 677154"/>
                  <a:gd name="connsiteX12" fmla="*/ 46040 w 342154"/>
                  <a:gd name="connsiteY12" fmla="*/ 551974 h 677154"/>
                  <a:gd name="connsiteX13" fmla="*/ 31813 w 342154"/>
                  <a:gd name="connsiteY13" fmla="*/ 546080 h 677154"/>
                  <a:gd name="connsiteX14" fmla="*/ 0 w 342154"/>
                  <a:gd name="connsiteY14" fmla="*/ 510964 h 677154"/>
                  <a:gd name="connsiteX15" fmla="*/ 33076 w 342154"/>
                  <a:gd name="connsiteY15" fmla="*/ 36693 h 677154"/>
                  <a:gd name="connsiteX16" fmla="*/ 44974 w 342154"/>
                  <a:gd name="connsiteY16" fmla="*/ 2756 h 677154"/>
                  <a:gd name="connsiteX0" fmla="*/ 282600 w 343089"/>
                  <a:gd name="connsiteY0" fmla="*/ 41199 h 677154"/>
                  <a:gd name="connsiteX1" fmla="*/ 290914 w 343089"/>
                  <a:gd name="connsiteY1" fmla="*/ 82954 h 677154"/>
                  <a:gd name="connsiteX2" fmla="*/ 333916 w 343089"/>
                  <a:gd name="connsiteY2" fmla="*/ 501677 h 677154"/>
                  <a:gd name="connsiteX3" fmla="*/ 333843 w 343089"/>
                  <a:gd name="connsiteY3" fmla="*/ 677154 h 677154"/>
                  <a:gd name="connsiteX4" fmla="*/ 174767 w 343089"/>
                  <a:gd name="connsiteY4" fmla="*/ 538570 h 677154"/>
                  <a:gd name="connsiteX5" fmla="*/ 220694 w 343089"/>
                  <a:gd name="connsiteY5" fmla="*/ 500107 h 677154"/>
                  <a:gd name="connsiteX6" fmla="*/ 283001 w 343089"/>
                  <a:gd name="connsiteY6" fmla="*/ 43950 h 677154"/>
                  <a:gd name="connsiteX7" fmla="*/ 282600 w 343089"/>
                  <a:gd name="connsiteY7" fmla="*/ 41199 h 677154"/>
                  <a:gd name="connsiteX8" fmla="*/ 44974 w 343089"/>
                  <a:gd name="connsiteY8" fmla="*/ 2756 h 677154"/>
                  <a:gd name="connsiteX9" fmla="*/ 59818 w 343089"/>
                  <a:gd name="connsiteY9" fmla="*/ 0 h 677154"/>
                  <a:gd name="connsiteX10" fmla="*/ 57122 w 343089"/>
                  <a:gd name="connsiteY10" fmla="*/ 83838 h 677154"/>
                  <a:gd name="connsiteX11" fmla="*/ 44384 w 343089"/>
                  <a:gd name="connsiteY11" fmla="*/ 540800 h 677154"/>
                  <a:gd name="connsiteX12" fmla="*/ 46040 w 343089"/>
                  <a:gd name="connsiteY12" fmla="*/ 551974 h 677154"/>
                  <a:gd name="connsiteX13" fmla="*/ 31813 w 343089"/>
                  <a:gd name="connsiteY13" fmla="*/ 546080 h 677154"/>
                  <a:gd name="connsiteX14" fmla="*/ 0 w 343089"/>
                  <a:gd name="connsiteY14" fmla="*/ 510964 h 677154"/>
                  <a:gd name="connsiteX15" fmla="*/ 33076 w 343089"/>
                  <a:gd name="connsiteY15" fmla="*/ 36693 h 677154"/>
                  <a:gd name="connsiteX16" fmla="*/ 44974 w 343089"/>
                  <a:gd name="connsiteY16" fmla="*/ 2756 h 677154"/>
                  <a:gd name="connsiteX0" fmla="*/ 282600 w 343089"/>
                  <a:gd name="connsiteY0" fmla="*/ 41199 h 677154"/>
                  <a:gd name="connsiteX1" fmla="*/ 290914 w 343089"/>
                  <a:gd name="connsiteY1" fmla="*/ 82954 h 677154"/>
                  <a:gd name="connsiteX2" fmla="*/ 333916 w 343089"/>
                  <a:gd name="connsiteY2" fmla="*/ 501677 h 677154"/>
                  <a:gd name="connsiteX3" fmla="*/ 333843 w 343089"/>
                  <a:gd name="connsiteY3" fmla="*/ 677154 h 677154"/>
                  <a:gd name="connsiteX4" fmla="*/ 174767 w 343089"/>
                  <a:gd name="connsiteY4" fmla="*/ 538570 h 677154"/>
                  <a:gd name="connsiteX5" fmla="*/ 220694 w 343089"/>
                  <a:gd name="connsiteY5" fmla="*/ 500107 h 677154"/>
                  <a:gd name="connsiteX6" fmla="*/ 283001 w 343089"/>
                  <a:gd name="connsiteY6" fmla="*/ 43950 h 677154"/>
                  <a:gd name="connsiteX7" fmla="*/ 282600 w 343089"/>
                  <a:gd name="connsiteY7" fmla="*/ 41199 h 677154"/>
                  <a:gd name="connsiteX8" fmla="*/ 44974 w 343089"/>
                  <a:gd name="connsiteY8" fmla="*/ 2756 h 677154"/>
                  <a:gd name="connsiteX9" fmla="*/ 59818 w 343089"/>
                  <a:gd name="connsiteY9" fmla="*/ 0 h 677154"/>
                  <a:gd name="connsiteX10" fmla="*/ 57122 w 343089"/>
                  <a:gd name="connsiteY10" fmla="*/ 83838 h 677154"/>
                  <a:gd name="connsiteX11" fmla="*/ 44384 w 343089"/>
                  <a:gd name="connsiteY11" fmla="*/ 540800 h 677154"/>
                  <a:gd name="connsiteX12" fmla="*/ 46040 w 343089"/>
                  <a:gd name="connsiteY12" fmla="*/ 551974 h 677154"/>
                  <a:gd name="connsiteX13" fmla="*/ 31813 w 343089"/>
                  <a:gd name="connsiteY13" fmla="*/ 546080 h 677154"/>
                  <a:gd name="connsiteX14" fmla="*/ 0 w 343089"/>
                  <a:gd name="connsiteY14" fmla="*/ 510964 h 677154"/>
                  <a:gd name="connsiteX15" fmla="*/ 33076 w 343089"/>
                  <a:gd name="connsiteY15" fmla="*/ 36693 h 677154"/>
                  <a:gd name="connsiteX16" fmla="*/ 44974 w 343089"/>
                  <a:gd name="connsiteY16" fmla="*/ 2756 h 677154"/>
                  <a:gd name="connsiteX0" fmla="*/ 282600 w 343089"/>
                  <a:gd name="connsiteY0" fmla="*/ 41199 h 677154"/>
                  <a:gd name="connsiteX1" fmla="*/ 290914 w 343089"/>
                  <a:gd name="connsiteY1" fmla="*/ 82954 h 677154"/>
                  <a:gd name="connsiteX2" fmla="*/ 333916 w 343089"/>
                  <a:gd name="connsiteY2" fmla="*/ 501677 h 677154"/>
                  <a:gd name="connsiteX3" fmla="*/ 333843 w 343089"/>
                  <a:gd name="connsiteY3" fmla="*/ 677154 h 677154"/>
                  <a:gd name="connsiteX4" fmla="*/ 176293 w 343089"/>
                  <a:gd name="connsiteY4" fmla="*/ 538134 h 677154"/>
                  <a:gd name="connsiteX5" fmla="*/ 220694 w 343089"/>
                  <a:gd name="connsiteY5" fmla="*/ 500107 h 677154"/>
                  <a:gd name="connsiteX6" fmla="*/ 283001 w 343089"/>
                  <a:gd name="connsiteY6" fmla="*/ 43950 h 677154"/>
                  <a:gd name="connsiteX7" fmla="*/ 282600 w 343089"/>
                  <a:gd name="connsiteY7" fmla="*/ 41199 h 677154"/>
                  <a:gd name="connsiteX8" fmla="*/ 44974 w 343089"/>
                  <a:gd name="connsiteY8" fmla="*/ 2756 h 677154"/>
                  <a:gd name="connsiteX9" fmla="*/ 59818 w 343089"/>
                  <a:gd name="connsiteY9" fmla="*/ 0 h 677154"/>
                  <a:gd name="connsiteX10" fmla="*/ 57122 w 343089"/>
                  <a:gd name="connsiteY10" fmla="*/ 83838 h 677154"/>
                  <a:gd name="connsiteX11" fmla="*/ 44384 w 343089"/>
                  <a:gd name="connsiteY11" fmla="*/ 540800 h 677154"/>
                  <a:gd name="connsiteX12" fmla="*/ 46040 w 343089"/>
                  <a:gd name="connsiteY12" fmla="*/ 551974 h 677154"/>
                  <a:gd name="connsiteX13" fmla="*/ 31813 w 343089"/>
                  <a:gd name="connsiteY13" fmla="*/ 546080 h 677154"/>
                  <a:gd name="connsiteX14" fmla="*/ 0 w 343089"/>
                  <a:gd name="connsiteY14" fmla="*/ 510964 h 677154"/>
                  <a:gd name="connsiteX15" fmla="*/ 33076 w 343089"/>
                  <a:gd name="connsiteY15" fmla="*/ 36693 h 677154"/>
                  <a:gd name="connsiteX16" fmla="*/ 44974 w 343089"/>
                  <a:gd name="connsiteY16" fmla="*/ 2756 h 677154"/>
                  <a:gd name="connsiteX0" fmla="*/ 292956 w 353445"/>
                  <a:gd name="connsiteY0" fmla="*/ 41199 h 677154"/>
                  <a:gd name="connsiteX1" fmla="*/ 301270 w 353445"/>
                  <a:gd name="connsiteY1" fmla="*/ 82954 h 677154"/>
                  <a:gd name="connsiteX2" fmla="*/ 344272 w 353445"/>
                  <a:gd name="connsiteY2" fmla="*/ 501677 h 677154"/>
                  <a:gd name="connsiteX3" fmla="*/ 344199 w 353445"/>
                  <a:gd name="connsiteY3" fmla="*/ 677154 h 677154"/>
                  <a:gd name="connsiteX4" fmla="*/ 186649 w 353445"/>
                  <a:gd name="connsiteY4" fmla="*/ 538134 h 677154"/>
                  <a:gd name="connsiteX5" fmla="*/ 231050 w 353445"/>
                  <a:gd name="connsiteY5" fmla="*/ 500107 h 677154"/>
                  <a:gd name="connsiteX6" fmla="*/ 293357 w 353445"/>
                  <a:gd name="connsiteY6" fmla="*/ 43950 h 677154"/>
                  <a:gd name="connsiteX7" fmla="*/ 292956 w 353445"/>
                  <a:gd name="connsiteY7" fmla="*/ 41199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02671 w 353445"/>
                  <a:gd name="connsiteY0" fmla="*/ 106605 h 677154"/>
                  <a:gd name="connsiteX1" fmla="*/ 301270 w 353445"/>
                  <a:gd name="connsiteY1" fmla="*/ 82954 h 677154"/>
                  <a:gd name="connsiteX2" fmla="*/ 344272 w 353445"/>
                  <a:gd name="connsiteY2" fmla="*/ 501677 h 677154"/>
                  <a:gd name="connsiteX3" fmla="*/ 344199 w 353445"/>
                  <a:gd name="connsiteY3" fmla="*/ 677154 h 677154"/>
                  <a:gd name="connsiteX4" fmla="*/ 186649 w 353445"/>
                  <a:gd name="connsiteY4" fmla="*/ 538134 h 677154"/>
                  <a:gd name="connsiteX5" fmla="*/ 231050 w 353445"/>
                  <a:gd name="connsiteY5" fmla="*/ 500107 h 677154"/>
                  <a:gd name="connsiteX6" fmla="*/ 293357 w 353445"/>
                  <a:gd name="connsiteY6" fmla="*/ 43950 h 677154"/>
                  <a:gd name="connsiteX7" fmla="*/ 202671 w 353445"/>
                  <a:gd name="connsiteY7" fmla="*/ 106605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93828 w 353445"/>
                  <a:gd name="connsiteY0" fmla="*/ 44252 h 677154"/>
                  <a:gd name="connsiteX1" fmla="*/ 301270 w 353445"/>
                  <a:gd name="connsiteY1" fmla="*/ 82954 h 677154"/>
                  <a:gd name="connsiteX2" fmla="*/ 344272 w 353445"/>
                  <a:gd name="connsiteY2" fmla="*/ 501677 h 677154"/>
                  <a:gd name="connsiteX3" fmla="*/ 344199 w 353445"/>
                  <a:gd name="connsiteY3" fmla="*/ 677154 h 677154"/>
                  <a:gd name="connsiteX4" fmla="*/ 186649 w 353445"/>
                  <a:gd name="connsiteY4" fmla="*/ 538134 h 677154"/>
                  <a:gd name="connsiteX5" fmla="*/ 231050 w 353445"/>
                  <a:gd name="connsiteY5" fmla="*/ 500107 h 677154"/>
                  <a:gd name="connsiteX6" fmla="*/ 293357 w 353445"/>
                  <a:gd name="connsiteY6" fmla="*/ 43950 h 677154"/>
                  <a:gd name="connsiteX7" fmla="*/ 293828 w 353445"/>
                  <a:gd name="connsiteY7" fmla="*/ 44252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93828 w 353445"/>
                  <a:gd name="connsiteY0" fmla="*/ 44252 h 677154"/>
                  <a:gd name="connsiteX1" fmla="*/ 301270 w 353445"/>
                  <a:gd name="connsiteY1" fmla="*/ 82954 h 677154"/>
                  <a:gd name="connsiteX2" fmla="*/ 344272 w 353445"/>
                  <a:gd name="connsiteY2" fmla="*/ 501677 h 677154"/>
                  <a:gd name="connsiteX3" fmla="*/ 344199 w 353445"/>
                  <a:gd name="connsiteY3" fmla="*/ 677154 h 677154"/>
                  <a:gd name="connsiteX4" fmla="*/ 326409 w 353445"/>
                  <a:gd name="connsiteY4" fmla="*/ 663319 h 677154"/>
                  <a:gd name="connsiteX5" fmla="*/ 231050 w 353445"/>
                  <a:gd name="connsiteY5" fmla="*/ 500107 h 677154"/>
                  <a:gd name="connsiteX6" fmla="*/ 293357 w 353445"/>
                  <a:gd name="connsiteY6" fmla="*/ 43950 h 677154"/>
                  <a:gd name="connsiteX7" fmla="*/ 293828 w 353445"/>
                  <a:gd name="connsiteY7" fmla="*/ 44252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93828 w 353445"/>
                  <a:gd name="connsiteY0" fmla="*/ 44252 h 677154"/>
                  <a:gd name="connsiteX1" fmla="*/ 301270 w 353445"/>
                  <a:gd name="connsiteY1" fmla="*/ 82954 h 677154"/>
                  <a:gd name="connsiteX2" fmla="*/ 344272 w 353445"/>
                  <a:gd name="connsiteY2" fmla="*/ 501677 h 677154"/>
                  <a:gd name="connsiteX3" fmla="*/ 344199 w 353445"/>
                  <a:gd name="connsiteY3" fmla="*/ 677154 h 677154"/>
                  <a:gd name="connsiteX4" fmla="*/ 326409 w 353445"/>
                  <a:gd name="connsiteY4" fmla="*/ 663319 h 677154"/>
                  <a:gd name="connsiteX5" fmla="*/ 316748 w 353445"/>
                  <a:gd name="connsiteY5" fmla="*/ 493794 h 677154"/>
                  <a:gd name="connsiteX6" fmla="*/ 293357 w 353445"/>
                  <a:gd name="connsiteY6" fmla="*/ 43950 h 677154"/>
                  <a:gd name="connsiteX7" fmla="*/ 293828 w 353445"/>
                  <a:gd name="connsiteY7" fmla="*/ 44252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93828 w 360664"/>
                  <a:gd name="connsiteY0" fmla="*/ 44252 h 677154"/>
                  <a:gd name="connsiteX1" fmla="*/ 301270 w 360664"/>
                  <a:gd name="connsiteY1" fmla="*/ 82954 h 677154"/>
                  <a:gd name="connsiteX2" fmla="*/ 354957 w 360664"/>
                  <a:gd name="connsiteY2" fmla="*/ 498625 h 677154"/>
                  <a:gd name="connsiteX3" fmla="*/ 344199 w 360664"/>
                  <a:gd name="connsiteY3" fmla="*/ 677154 h 677154"/>
                  <a:gd name="connsiteX4" fmla="*/ 326409 w 360664"/>
                  <a:gd name="connsiteY4" fmla="*/ 663319 h 677154"/>
                  <a:gd name="connsiteX5" fmla="*/ 316748 w 360664"/>
                  <a:gd name="connsiteY5" fmla="*/ 493794 h 677154"/>
                  <a:gd name="connsiteX6" fmla="*/ 293357 w 360664"/>
                  <a:gd name="connsiteY6" fmla="*/ 43950 h 677154"/>
                  <a:gd name="connsiteX7" fmla="*/ 293828 w 360664"/>
                  <a:gd name="connsiteY7" fmla="*/ 44252 h 677154"/>
                  <a:gd name="connsiteX8" fmla="*/ 55330 w 360664"/>
                  <a:gd name="connsiteY8" fmla="*/ 2756 h 677154"/>
                  <a:gd name="connsiteX9" fmla="*/ 70174 w 360664"/>
                  <a:gd name="connsiteY9" fmla="*/ 0 h 677154"/>
                  <a:gd name="connsiteX10" fmla="*/ 67478 w 360664"/>
                  <a:gd name="connsiteY10" fmla="*/ 83838 h 677154"/>
                  <a:gd name="connsiteX11" fmla="*/ 54740 w 360664"/>
                  <a:gd name="connsiteY11" fmla="*/ 540800 h 677154"/>
                  <a:gd name="connsiteX12" fmla="*/ 56396 w 360664"/>
                  <a:gd name="connsiteY12" fmla="*/ 551974 h 677154"/>
                  <a:gd name="connsiteX13" fmla="*/ 3351 w 360664"/>
                  <a:gd name="connsiteY13" fmla="*/ 572023 h 677154"/>
                  <a:gd name="connsiteX14" fmla="*/ 10356 w 360664"/>
                  <a:gd name="connsiteY14" fmla="*/ 510964 h 677154"/>
                  <a:gd name="connsiteX15" fmla="*/ 43432 w 360664"/>
                  <a:gd name="connsiteY15" fmla="*/ 36693 h 677154"/>
                  <a:gd name="connsiteX16" fmla="*/ 55330 w 360664"/>
                  <a:gd name="connsiteY16" fmla="*/ 2756 h 677154"/>
                  <a:gd name="connsiteX0" fmla="*/ 293828 w 360664"/>
                  <a:gd name="connsiteY0" fmla="*/ 44252 h 677154"/>
                  <a:gd name="connsiteX1" fmla="*/ 301270 w 360664"/>
                  <a:gd name="connsiteY1" fmla="*/ 82954 h 677154"/>
                  <a:gd name="connsiteX2" fmla="*/ 354957 w 360664"/>
                  <a:gd name="connsiteY2" fmla="*/ 498625 h 677154"/>
                  <a:gd name="connsiteX3" fmla="*/ 344199 w 360664"/>
                  <a:gd name="connsiteY3" fmla="*/ 677154 h 677154"/>
                  <a:gd name="connsiteX4" fmla="*/ 326409 w 360664"/>
                  <a:gd name="connsiteY4" fmla="*/ 663319 h 677154"/>
                  <a:gd name="connsiteX5" fmla="*/ 332013 w 360664"/>
                  <a:gd name="connsiteY5" fmla="*/ 489435 h 677154"/>
                  <a:gd name="connsiteX6" fmla="*/ 293357 w 360664"/>
                  <a:gd name="connsiteY6" fmla="*/ 43950 h 677154"/>
                  <a:gd name="connsiteX7" fmla="*/ 293828 w 360664"/>
                  <a:gd name="connsiteY7" fmla="*/ 44252 h 677154"/>
                  <a:gd name="connsiteX8" fmla="*/ 55330 w 360664"/>
                  <a:gd name="connsiteY8" fmla="*/ 2756 h 677154"/>
                  <a:gd name="connsiteX9" fmla="*/ 70174 w 360664"/>
                  <a:gd name="connsiteY9" fmla="*/ 0 h 677154"/>
                  <a:gd name="connsiteX10" fmla="*/ 67478 w 360664"/>
                  <a:gd name="connsiteY10" fmla="*/ 83838 h 677154"/>
                  <a:gd name="connsiteX11" fmla="*/ 54740 w 360664"/>
                  <a:gd name="connsiteY11" fmla="*/ 540800 h 677154"/>
                  <a:gd name="connsiteX12" fmla="*/ 56396 w 360664"/>
                  <a:gd name="connsiteY12" fmla="*/ 551974 h 677154"/>
                  <a:gd name="connsiteX13" fmla="*/ 3351 w 360664"/>
                  <a:gd name="connsiteY13" fmla="*/ 572023 h 677154"/>
                  <a:gd name="connsiteX14" fmla="*/ 10356 w 360664"/>
                  <a:gd name="connsiteY14" fmla="*/ 510964 h 677154"/>
                  <a:gd name="connsiteX15" fmla="*/ 43432 w 360664"/>
                  <a:gd name="connsiteY15" fmla="*/ 36693 h 677154"/>
                  <a:gd name="connsiteX16" fmla="*/ 55330 w 360664"/>
                  <a:gd name="connsiteY16" fmla="*/ 2756 h 6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664" h="677154">
                    <a:moveTo>
                      <a:pt x="293828" y="44252"/>
                    </a:moveTo>
                    <a:lnTo>
                      <a:pt x="301270" y="82954"/>
                    </a:lnTo>
                    <a:cubicBezTo>
                      <a:pt x="321458" y="207793"/>
                      <a:pt x="315868" y="73078"/>
                      <a:pt x="354957" y="498625"/>
                    </a:cubicBezTo>
                    <a:cubicBezTo>
                      <a:pt x="368459" y="662422"/>
                      <a:pt x="355186" y="671135"/>
                      <a:pt x="344199" y="677154"/>
                    </a:cubicBezTo>
                    <a:lnTo>
                      <a:pt x="326409" y="663319"/>
                    </a:lnTo>
                    <a:cubicBezTo>
                      <a:pt x="326380" y="660381"/>
                      <a:pt x="332042" y="492373"/>
                      <a:pt x="332013" y="489435"/>
                    </a:cubicBezTo>
                    <a:cubicBezTo>
                      <a:pt x="327211" y="398961"/>
                      <a:pt x="310806" y="190888"/>
                      <a:pt x="293357" y="43950"/>
                    </a:cubicBezTo>
                    <a:cubicBezTo>
                      <a:pt x="293223" y="43033"/>
                      <a:pt x="293962" y="45169"/>
                      <a:pt x="293828" y="44252"/>
                    </a:cubicBezTo>
                    <a:close/>
                    <a:moveTo>
                      <a:pt x="55330" y="2756"/>
                    </a:moveTo>
                    <a:lnTo>
                      <a:pt x="70174" y="0"/>
                    </a:lnTo>
                    <a:cubicBezTo>
                      <a:pt x="69275" y="27946"/>
                      <a:pt x="68377" y="55892"/>
                      <a:pt x="67478" y="83838"/>
                    </a:cubicBezTo>
                    <a:cubicBezTo>
                      <a:pt x="53270" y="515388"/>
                      <a:pt x="53192" y="364946"/>
                      <a:pt x="54740" y="540800"/>
                    </a:cubicBezTo>
                    <a:lnTo>
                      <a:pt x="56396" y="551974"/>
                    </a:lnTo>
                    <a:lnTo>
                      <a:pt x="3351" y="572023"/>
                    </a:lnTo>
                    <a:cubicBezTo>
                      <a:pt x="-7142" y="561530"/>
                      <a:pt x="10357" y="526977"/>
                      <a:pt x="10356" y="510964"/>
                    </a:cubicBezTo>
                    <a:cubicBezTo>
                      <a:pt x="32870" y="344623"/>
                      <a:pt x="23505" y="501762"/>
                      <a:pt x="43432" y="36693"/>
                    </a:cubicBezTo>
                    <a:cubicBezTo>
                      <a:pt x="45356" y="19205"/>
                      <a:pt x="49206" y="8548"/>
                      <a:pt x="55330" y="2756"/>
                    </a:cubicBezTo>
                    <a:close/>
                  </a:path>
                </a:pathLst>
              </a:custGeom>
              <a:solidFill>
                <a:srgbClr val="0000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grpSp>
          <p:nvGrpSpPr>
            <p:cNvPr id="109" name="Group 108">
              <a:extLst>
                <a:ext uri="{FF2B5EF4-FFF2-40B4-BE49-F238E27FC236}">
                  <a16:creationId xmlns:a16="http://schemas.microsoft.com/office/drawing/2014/main" id="{C3BD3BCF-E42E-4491-8EBB-0339D9A7E695}"/>
                </a:ext>
              </a:extLst>
            </p:cNvPr>
            <p:cNvGrpSpPr>
              <a:grpSpLocks noChangeAspect="1"/>
            </p:cNvGrpSpPr>
            <p:nvPr/>
          </p:nvGrpSpPr>
          <p:grpSpPr>
            <a:xfrm rot="1180848">
              <a:off x="18594897" y="1294966"/>
              <a:ext cx="439268" cy="1223538"/>
              <a:chOff x="6012835" y="1333499"/>
              <a:chExt cx="921219" cy="1788121"/>
            </a:xfrm>
            <a:solidFill>
              <a:srgbClr val="C4986E"/>
            </a:solidFill>
          </p:grpSpPr>
          <p:sp>
            <p:nvSpPr>
              <p:cNvPr id="110" name="Freeform: Shape 109">
                <a:extLst>
                  <a:ext uri="{FF2B5EF4-FFF2-40B4-BE49-F238E27FC236}">
                    <a16:creationId xmlns:a16="http://schemas.microsoft.com/office/drawing/2014/main" id="{6B080EBD-7003-495E-B227-F4676DE26258}"/>
                  </a:ext>
                </a:extLst>
              </p:cNvPr>
              <p:cNvSpPr>
                <a:spLocks noChangeAspect="1"/>
              </p:cNvSpPr>
              <p:nvPr/>
            </p:nvSpPr>
            <p:spPr>
              <a:xfrm>
                <a:off x="6012835" y="1333499"/>
                <a:ext cx="921219" cy="1788121"/>
              </a:xfrm>
              <a:custGeom>
                <a:avLst/>
                <a:gdLst>
                  <a:gd name="connsiteX0" fmla="*/ 582637 w 893936"/>
                  <a:gd name="connsiteY0" fmla="*/ 2016 h 1851660"/>
                  <a:gd name="connsiteX1" fmla="*/ 610958 w 893936"/>
                  <a:gd name="connsiteY1" fmla="*/ 3938 h 1851660"/>
                  <a:gd name="connsiteX2" fmla="*/ 581837 w 893936"/>
                  <a:gd name="connsiteY2" fmla="*/ 178479 h 1851660"/>
                  <a:gd name="connsiteX3" fmla="*/ 574708 w 893936"/>
                  <a:gd name="connsiteY3" fmla="*/ 188457 h 1851660"/>
                  <a:gd name="connsiteX4" fmla="*/ 572414 w 893936"/>
                  <a:gd name="connsiteY4" fmla="*/ 196327 h 1851660"/>
                  <a:gd name="connsiteX5" fmla="*/ 548564 w 893936"/>
                  <a:gd name="connsiteY5" fmla="*/ 286151 h 1851660"/>
                  <a:gd name="connsiteX6" fmla="*/ 521042 w 893936"/>
                  <a:gd name="connsiteY6" fmla="*/ 406832 h 1851660"/>
                  <a:gd name="connsiteX7" fmla="*/ 522597 w 893936"/>
                  <a:gd name="connsiteY7" fmla="*/ 405955 h 1851660"/>
                  <a:gd name="connsiteX8" fmla="*/ 581949 w 893936"/>
                  <a:gd name="connsiteY8" fmla="*/ 410184 h 1851660"/>
                  <a:gd name="connsiteX9" fmla="*/ 624887 w 893936"/>
                  <a:gd name="connsiteY9" fmla="*/ 484597 h 1851660"/>
                  <a:gd name="connsiteX10" fmla="*/ 617211 w 893936"/>
                  <a:gd name="connsiteY10" fmla="*/ 513054 h 1851660"/>
                  <a:gd name="connsiteX11" fmla="*/ 635144 w 893936"/>
                  <a:gd name="connsiteY11" fmla="*/ 509962 h 1851660"/>
                  <a:gd name="connsiteX12" fmla="*/ 708344 w 893936"/>
                  <a:gd name="connsiteY12" fmla="*/ 572481 h 1851660"/>
                  <a:gd name="connsiteX13" fmla="*/ 702592 w 893936"/>
                  <a:gd name="connsiteY13" fmla="*/ 596816 h 1851660"/>
                  <a:gd name="connsiteX14" fmla="*/ 696369 w 893936"/>
                  <a:gd name="connsiteY14" fmla="*/ 604699 h 1851660"/>
                  <a:gd name="connsiteX15" fmla="*/ 697252 w 893936"/>
                  <a:gd name="connsiteY15" fmla="*/ 605636 h 1851660"/>
                  <a:gd name="connsiteX16" fmla="*/ 723004 w 893936"/>
                  <a:gd name="connsiteY16" fmla="*/ 600448 h 1851660"/>
                  <a:gd name="connsiteX17" fmla="*/ 800772 w 893936"/>
                  <a:gd name="connsiteY17" fmla="*/ 678049 h 1851660"/>
                  <a:gd name="connsiteX18" fmla="*/ 794661 w 893936"/>
                  <a:gd name="connsiteY18" fmla="*/ 708255 h 1851660"/>
                  <a:gd name="connsiteX19" fmla="*/ 794315 w 893936"/>
                  <a:gd name="connsiteY19" fmla="*/ 708766 h 1851660"/>
                  <a:gd name="connsiteX20" fmla="*/ 806336 w 893936"/>
                  <a:gd name="connsiteY20" fmla="*/ 721539 h 1851660"/>
                  <a:gd name="connsiteX21" fmla="*/ 836965 w 893936"/>
                  <a:gd name="connsiteY21" fmla="*/ 721198 h 1851660"/>
                  <a:gd name="connsiteX22" fmla="*/ 879542 w 893936"/>
                  <a:gd name="connsiteY22" fmla="*/ 919125 h 1851660"/>
                  <a:gd name="connsiteX23" fmla="*/ 850541 w 893936"/>
                  <a:gd name="connsiteY23" fmla="*/ 981083 h 1851660"/>
                  <a:gd name="connsiteX24" fmla="*/ 824649 w 893936"/>
                  <a:gd name="connsiteY24" fmla="*/ 1012008 h 1851660"/>
                  <a:gd name="connsiteX25" fmla="*/ 823363 w 893936"/>
                  <a:gd name="connsiteY25" fmla="*/ 1022102 h 1851660"/>
                  <a:gd name="connsiteX26" fmla="*/ 814746 w 893936"/>
                  <a:gd name="connsiteY26" fmla="*/ 1080561 h 1851660"/>
                  <a:gd name="connsiteX27" fmla="*/ 775949 w 893936"/>
                  <a:gd name="connsiteY27" fmla="*/ 1851660 h 1851660"/>
                  <a:gd name="connsiteX28" fmla="*/ 174589 w 893936"/>
                  <a:gd name="connsiteY28" fmla="*/ 1778915 h 1851660"/>
                  <a:gd name="connsiteX29" fmla="*/ 295831 w 893936"/>
                  <a:gd name="connsiteY29" fmla="*/ 1502483 h 1851660"/>
                  <a:gd name="connsiteX30" fmla="*/ 0 w 893936"/>
                  <a:gd name="connsiteY30" fmla="*/ 823528 h 1851660"/>
                  <a:gd name="connsiteX31" fmla="*/ 324929 w 893936"/>
                  <a:gd name="connsiteY31" fmla="*/ 314311 h 1851660"/>
                  <a:gd name="connsiteX32" fmla="*/ 424347 w 893936"/>
                  <a:gd name="connsiteY32" fmla="*/ 174276 h 1851660"/>
                  <a:gd name="connsiteX33" fmla="*/ 463915 w 893936"/>
                  <a:gd name="connsiteY33" fmla="*/ 124956 h 1851660"/>
                  <a:gd name="connsiteX34" fmla="*/ 470544 w 893936"/>
                  <a:gd name="connsiteY34" fmla="*/ 111626 h 1851660"/>
                  <a:gd name="connsiteX35" fmla="*/ 582637 w 893936"/>
                  <a:gd name="connsiteY35" fmla="*/ 2016 h 1851660"/>
                  <a:gd name="connsiteX0" fmla="*/ 582637 w 893936"/>
                  <a:gd name="connsiteY0" fmla="*/ 2016 h 1851660"/>
                  <a:gd name="connsiteX1" fmla="*/ 610958 w 893936"/>
                  <a:gd name="connsiteY1" fmla="*/ 3938 h 1851660"/>
                  <a:gd name="connsiteX2" fmla="*/ 581837 w 893936"/>
                  <a:gd name="connsiteY2" fmla="*/ 178479 h 1851660"/>
                  <a:gd name="connsiteX3" fmla="*/ 574708 w 893936"/>
                  <a:gd name="connsiteY3" fmla="*/ 188457 h 1851660"/>
                  <a:gd name="connsiteX4" fmla="*/ 572414 w 893936"/>
                  <a:gd name="connsiteY4" fmla="*/ 196327 h 1851660"/>
                  <a:gd name="connsiteX5" fmla="*/ 548564 w 893936"/>
                  <a:gd name="connsiteY5" fmla="*/ 286151 h 1851660"/>
                  <a:gd name="connsiteX6" fmla="*/ 521042 w 893936"/>
                  <a:gd name="connsiteY6" fmla="*/ 406832 h 1851660"/>
                  <a:gd name="connsiteX7" fmla="*/ 522597 w 893936"/>
                  <a:gd name="connsiteY7" fmla="*/ 405955 h 1851660"/>
                  <a:gd name="connsiteX8" fmla="*/ 581949 w 893936"/>
                  <a:gd name="connsiteY8" fmla="*/ 410184 h 1851660"/>
                  <a:gd name="connsiteX9" fmla="*/ 624887 w 893936"/>
                  <a:gd name="connsiteY9" fmla="*/ 484597 h 1851660"/>
                  <a:gd name="connsiteX10" fmla="*/ 617211 w 893936"/>
                  <a:gd name="connsiteY10" fmla="*/ 513054 h 1851660"/>
                  <a:gd name="connsiteX11" fmla="*/ 635144 w 893936"/>
                  <a:gd name="connsiteY11" fmla="*/ 509962 h 1851660"/>
                  <a:gd name="connsiteX12" fmla="*/ 708344 w 893936"/>
                  <a:gd name="connsiteY12" fmla="*/ 572481 h 1851660"/>
                  <a:gd name="connsiteX13" fmla="*/ 702592 w 893936"/>
                  <a:gd name="connsiteY13" fmla="*/ 596816 h 1851660"/>
                  <a:gd name="connsiteX14" fmla="*/ 696369 w 893936"/>
                  <a:gd name="connsiteY14" fmla="*/ 604699 h 1851660"/>
                  <a:gd name="connsiteX15" fmla="*/ 697252 w 893936"/>
                  <a:gd name="connsiteY15" fmla="*/ 605636 h 1851660"/>
                  <a:gd name="connsiteX16" fmla="*/ 723004 w 893936"/>
                  <a:gd name="connsiteY16" fmla="*/ 600448 h 1851660"/>
                  <a:gd name="connsiteX17" fmla="*/ 800772 w 893936"/>
                  <a:gd name="connsiteY17" fmla="*/ 678049 h 1851660"/>
                  <a:gd name="connsiteX18" fmla="*/ 794661 w 893936"/>
                  <a:gd name="connsiteY18" fmla="*/ 708255 h 1851660"/>
                  <a:gd name="connsiteX19" fmla="*/ 794315 w 893936"/>
                  <a:gd name="connsiteY19" fmla="*/ 708766 h 1851660"/>
                  <a:gd name="connsiteX20" fmla="*/ 806336 w 893936"/>
                  <a:gd name="connsiteY20" fmla="*/ 721539 h 1851660"/>
                  <a:gd name="connsiteX21" fmla="*/ 836965 w 893936"/>
                  <a:gd name="connsiteY21" fmla="*/ 721198 h 1851660"/>
                  <a:gd name="connsiteX22" fmla="*/ 879542 w 893936"/>
                  <a:gd name="connsiteY22" fmla="*/ 919125 h 1851660"/>
                  <a:gd name="connsiteX23" fmla="*/ 850541 w 893936"/>
                  <a:gd name="connsiteY23" fmla="*/ 981083 h 1851660"/>
                  <a:gd name="connsiteX24" fmla="*/ 824649 w 893936"/>
                  <a:gd name="connsiteY24" fmla="*/ 1012008 h 1851660"/>
                  <a:gd name="connsiteX25" fmla="*/ 823363 w 893936"/>
                  <a:gd name="connsiteY25" fmla="*/ 1022102 h 1851660"/>
                  <a:gd name="connsiteX26" fmla="*/ 814746 w 893936"/>
                  <a:gd name="connsiteY26" fmla="*/ 1080561 h 1851660"/>
                  <a:gd name="connsiteX27" fmla="*/ 775949 w 893936"/>
                  <a:gd name="connsiteY27" fmla="*/ 1851660 h 1851660"/>
                  <a:gd name="connsiteX28" fmla="*/ 416475 w 893936"/>
                  <a:gd name="connsiteY28" fmla="*/ 1668642 h 1851660"/>
                  <a:gd name="connsiteX29" fmla="*/ 174589 w 893936"/>
                  <a:gd name="connsiteY29" fmla="*/ 1778915 h 1851660"/>
                  <a:gd name="connsiteX30" fmla="*/ 295831 w 893936"/>
                  <a:gd name="connsiteY30" fmla="*/ 1502483 h 1851660"/>
                  <a:gd name="connsiteX31" fmla="*/ 0 w 893936"/>
                  <a:gd name="connsiteY31" fmla="*/ 823528 h 1851660"/>
                  <a:gd name="connsiteX32" fmla="*/ 324929 w 893936"/>
                  <a:gd name="connsiteY32" fmla="*/ 314311 h 1851660"/>
                  <a:gd name="connsiteX33" fmla="*/ 424347 w 893936"/>
                  <a:gd name="connsiteY33" fmla="*/ 174276 h 1851660"/>
                  <a:gd name="connsiteX34" fmla="*/ 463915 w 893936"/>
                  <a:gd name="connsiteY34" fmla="*/ 124956 h 1851660"/>
                  <a:gd name="connsiteX35" fmla="*/ 470544 w 893936"/>
                  <a:gd name="connsiteY35" fmla="*/ 111626 h 1851660"/>
                  <a:gd name="connsiteX36" fmla="*/ 582637 w 893936"/>
                  <a:gd name="connsiteY36" fmla="*/ 2016 h 1851660"/>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174589 w 893936"/>
                  <a:gd name="connsiteY29" fmla="*/ 1778915 h 1788121"/>
                  <a:gd name="connsiteX30" fmla="*/ 295831 w 893936"/>
                  <a:gd name="connsiteY30" fmla="*/ 1502483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16027 w 893936"/>
                  <a:gd name="connsiteY29" fmla="*/ 1624213 h 1788121"/>
                  <a:gd name="connsiteX30" fmla="*/ 295831 w 893936"/>
                  <a:gd name="connsiteY30" fmla="*/ 1502483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27077 w 893936"/>
                  <a:gd name="connsiteY29" fmla="*/ 1610400 h 1788121"/>
                  <a:gd name="connsiteX30" fmla="*/ 295831 w 893936"/>
                  <a:gd name="connsiteY30" fmla="*/ 1502483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27077 w 893936"/>
                  <a:gd name="connsiteY29" fmla="*/ 1610400 h 1788121"/>
                  <a:gd name="connsiteX30" fmla="*/ 340032 w 893936"/>
                  <a:gd name="connsiteY30" fmla="*/ 1414081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27077 w 893936"/>
                  <a:gd name="connsiteY29" fmla="*/ 1610400 h 1788121"/>
                  <a:gd name="connsiteX30" fmla="*/ 340032 w 893936"/>
                  <a:gd name="connsiteY30" fmla="*/ 1414081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35364 w 893936"/>
                  <a:gd name="connsiteY29" fmla="*/ 1610400 h 1788121"/>
                  <a:gd name="connsiteX30" fmla="*/ 340032 w 893936"/>
                  <a:gd name="connsiteY30" fmla="*/ 1414081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35364 w 893936"/>
                  <a:gd name="connsiteY29" fmla="*/ 1610400 h 1788121"/>
                  <a:gd name="connsiteX30" fmla="*/ 340032 w 893936"/>
                  <a:gd name="connsiteY30" fmla="*/ 1414081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35364 w 893936"/>
                  <a:gd name="connsiteY29" fmla="*/ 1610400 h 1788121"/>
                  <a:gd name="connsiteX30" fmla="*/ 319787 w 893936"/>
                  <a:gd name="connsiteY30" fmla="*/ 1533279 h 1788121"/>
                  <a:gd name="connsiteX31" fmla="*/ 340032 w 893936"/>
                  <a:gd name="connsiteY31" fmla="*/ 1414081 h 1788121"/>
                  <a:gd name="connsiteX32" fmla="*/ 0 w 893936"/>
                  <a:gd name="connsiteY32" fmla="*/ 823528 h 1788121"/>
                  <a:gd name="connsiteX33" fmla="*/ 324929 w 893936"/>
                  <a:gd name="connsiteY33" fmla="*/ 314311 h 1788121"/>
                  <a:gd name="connsiteX34" fmla="*/ 424347 w 893936"/>
                  <a:gd name="connsiteY34" fmla="*/ 174276 h 1788121"/>
                  <a:gd name="connsiteX35" fmla="*/ 463915 w 893936"/>
                  <a:gd name="connsiteY35" fmla="*/ 124956 h 1788121"/>
                  <a:gd name="connsiteX36" fmla="*/ 470544 w 893936"/>
                  <a:gd name="connsiteY36" fmla="*/ 111626 h 1788121"/>
                  <a:gd name="connsiteX37" fmla="*/ 582637 w 893936"/>
                  <a:gd name="connsiteY37"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35364 w 893936"/>
                  <a:gd name="connsiteY29" fmla="*/ 1610400 h 1788121"/>
                  <a:gd name="connsiteX30" fmla="*/ 319787 w 893936"/>
                  <a:gd name="connsiteY30" fmla="*/ 1533279 h 1788121"/>
                  <a:gd name="connsiteX31" fmla="*/ 340032 w 893936"/>
                  <a:gd name="connsiteY31" fmla="*/ 1414081 h 1788121"/>
                  <a:gd name="connsiteX32" fmla="*/ 0 w 893936"/>
                  <a:gd name="connsiteY32" fmla="*/ 823528 h 1788121"/>
                  <a:gd name="connsiteX33" fmla="*/ 324929 w 893936"/>
                  <a:gd name="connsiteY33" fmla="*/ 314311 h 1788121"/>
                  <a:gd name="connsiteX34" fmla="*/ 424347 w 893936"/>
                  <a:gd name="connsiteY34" fmla="*/ 174276 h 1788121"/>
                  <a:gd name="connsiteX35" fmla="*/ 463915 w 893936"/>
                  <a:gd name="connsiteY35" fmla="*/ 124956 h 1788121"/>
                  <a:gd name="connsiteX36" fmla="*/ 470544 w 893936"/>
                  <a:gd name="connsiteY36" fmla="*/ 111626 h 1788121"/>
                  <a:gd name="connsiteX37" fmla="*/ 582637 w 893936"/>
                  <a:gd name="connsiteY37" fmla="*/ 2016 h 1788121"/>
                  <a:gd name="connsiteX0" fmla="*/ 602452 w 913751"/>
                  <a:gd name="connsiteY0" fmla="*/ 2016 h 1788121"/>
                  <a:gd name="connsiteX1" fmla="*/ 630773 w 913751"/>
                  <a:gd name="connsiteY1" fmla="*/ 3938 h 1788121"/>
                  <a:gd name="connsiteX2" fmla="*/ 601652 w 913751"/>
                  <a:gd name="connsiteY2" fmla="*/ 178479 h 1788121"/>
                  <a:gd name="connsiteX3" fmla="*/ 594523 w 913751"/>
                  <a:gd name="connsiteY3" fmla="*/ 188457 h 1788121"/>
                  <a:gd name="connsiteX4" fmla="*/ 592229 w 913751"/>
                  <a:gd name="connsiteY4" fmla="*/ 196327 h 1788121"/>
                  <a:gd name="connsiteX5" fmla="*/ 568379 w 913751"/>
                  <a:gd name="connsiteY5" fmla="*/ 286151 h 1788121"/>
                  <a:gd name="connsiteX6" fmla="*/ 540857 w 913751"/>
                  <a:gd name="connsiteY6" fmla="*/ 406832 h 1788121"/>
                  <a:gd name="connsiteX7" fmla="*/ 542412 w 913751"/>
                  <a:gd name="connsiteY7" fmla="*/ 405955 h 1788121"/>
                  <a:gd name="connsiteX8" fmla="*/ 601764 w 913751"/>
                  <a:gd name="connsiteY8" fmla="*/ 410184 h 1788121"/>
                  <a:gd name="connsiteX9" fmla="*/ 644702 w 913751"/>
                  <a:gd name="connsiteY9" fmla="*/ 484597 h 1788121"/>
                  <a:gd name="connsiteX10" fmla="*/ 637026 w 913751"/>
                  <a:gd name="connsiteY10" fmla="*/ 513054 h 1788121"/>
                  <a:gd name="connsiteX11" fmla="*/ 654959 w 913751"/>
                  <a:gd name="connsiteY11" fmla="*/ 509962 h 1788121"/>
                  <a:gd name="connsiteX12" fmla="*/ 728159 w 913751"/>
                  <a:gd name="connsiteY12" fmla="*/ 572481 h 1788121"/>
                  <a:gd name="connsiteX13" fmla="*/ 722407 w 913751"/>
                  <a:gd name="connsiteY13" fmla="*/ 596816 h 1788121"/>
                  <a:gd name="connsiteX14" fmla="*/ 716184 w 913751"/>
                  <a:gd name="connsiteY14" fmla="*/ 604699 h 1788121"/>
                  <a:gd name="connsiteX15" fmla="*/ 717067 w 913751"/>
                  <a:gd name="connsiteY15" fmla="*/ 605636 h 1788121"/>
                  <a:gd name="connsiteX16" fmla="*/ 742819 w 913751"/>
                  <a:gd name="connsiteY16" fmla="*/ 600448 h 1788121"/>
                  <a:gd name="connsiteX17" fmla="*/ 820587 w 913751"/>
                  <a:gd name="connsiteY17" fmla="*/ 678049 h 1788121"/>
                  <a:gd name="connsiteX18" fmla="*/ 814476 w 913751"/>
                  <a:gd name="connsiteY18" fmla="*/ 708255 h 1788121"/>
                  <a:gd name="connsiteX19" fmla="*/ 814130 w 913751"/>
                  <a:gd name="connsiteY19" fmla="*/ 708766 h 1788121"/>
                  <a:gd name="connsiteX20" fmla="*/ 826151 w 913751"/>
                  <a:gd name="connsiteY20" fmla="*/ 721539 h 1788121"/>
                  <a:gd name="connsiteX21" fmla="*/ 856780 w 913751"/>
                  <a:gd name="connsiteY21" fmla="*/ 721198 h 1788121"/>
                  <a:gd name="connsiteX22" fmla="*/ 899357 w 913751"/>
                  <a:gd name="connsiteY22" fmla="*/ 919125 h 1788121"/>
                  <a:gd name="connsiteX23" fmla="*/ 870356 w 913751"/>
                  <a:gd name="connsiteY23" fmla="*/ 981083 h 1788121"/>
                  <a:gd name="connsiteX24" fmla="*/ 844464 w 913751"/>
                  <a:gd name="connsiteY24" fmla="*/ 1012008 h 1788121"/>
                  <a:gd name="connsiteX25" fmla="*/ 843178 w 913751"/>
                  <a:gd name="connsiteY25" fmla="*/ 1022102 h 1788121"/>
                  <a:gd name="connsiteX26" fmla="*/ 834561 w 913751"/>
                  <a:gd name="connsiteY26" fmla="*/ 1080561 h 1788121"/>
                  <a:gd name="connsiteX27" fmla="*/ 773664 w 913751"/>
                  <a:gd name="connsiteY27" fmla="*/ 1788121 h 1788121"/>
                  <a:gd name="connsiteX28" fmla="*/ 436290 w 913751"/>
                  <a:gd name="connsiteY28" fmla="*/ 1668642 h 1788121"/>
                  <a:gd name="connsiteX29" fmla="*/ 255179 w 913751"/>
                  <a:gd name="connsiteY29" fmla="*/ 1610400 h 1788121"/>
                  <a:gd name="connsiteX30" fmla="*/ 339602 w 913751"/>
                  <a:gd name="connsiteY30" fmla="*/ 1533279 h 1788121"/>
                  <a:gd name="connsiteX31" fmla="*/ 359847 w 913751"/>
                  <a:gd name="connsiteY31" fmla="*/ 1414081 h 1788121"/>
                  <a:gd name="connsiteX32" fmla="*/ 74398 w 913751"/>
                  <a:gd name="connsiteY32" fmla="*/ 942095 h 1788121"/>
                  <a:gd name="connsiteX33" fmla="*/ 19815 w 913751"/>
                  <a:gd name="connsiteY33" fmla="*/ 823528 h 1788121"/>
                  <a:gd name="connsiteX34" fmla="*/ 344744 w 913751"/>
                  <a:gd name="connsiteY34" fmla="*/ 314311 h 1788121"/>
                  <a:gd name="connsiteX35" fmla="*/ 444162 w 913751"/>
                  <a:gd name="connsiteY35" fmla="*/ 174276 h 1788121"/>
                  <a:gd name="connsiteX36" fmla="*/ 483730 w 913751"/>
                  <a:gd name="connsiteY36" fmla="*/ 124956 h 1788121"/>
                  <a:gd name="connsiteX37" fmla="*/ 490359 w 913751"/>
                  <a:gd name="connsiteY37" fmla="*/ 111626 h 1788121"/>
                  <a:gd name="connsiteX38" fmla="*/ 602452 w 913751"/>
                  <a:gd name="connsiteY38" fmla="*/ 2016 h 1788121"/>
                  <a:gd name="connsiteX0" fmla="*/ 604516 w 915815"/>
                  <a:gd name="connsiteY0" fmla="*/ 2016 h 1788121"/>
                  <a:gd name="connsiteX1" fmla="*/ 632837 w 915815"/>
                  <a:gd name="connsiteY1" fmla="*/ 3938 h 1788121"/>
                  <a:gd name="connsiteX2" fmla="*/ 603716 w 915815"/>
                  <a:gd name="connsiteY2" fmla="*/ 178479 h 1788121"/>
                  <a:gd name="connsiteX3" fmla="*/ 596587 w 915815"/>
                  <a:gd name="connsiteY3" fmla="*/ 188457 h 1788121"/>
                  <a:gd name="connsiteX4" fmla="*/ 594293 w 915815"/>
                  <a:gd name="connsiteY4" fmla="*/ 196327 h 1788121"/>
                  <a:gd name="connsiteX5" fmla="*/ 570443 w 915815"/>
                  <a:gd name="connsiteY5" fmla="*/ 286151 h 1788121"/>
                  <a:gd name="connsiteX6" fmla="*/ 542921 w 915815"/>
                  <a:gd name="connsiteY6" fmla="*/ 406832 h 1788121"/>
                  <a:gd name="connsiteX7" fmla="*/ 544476 w 915815"/>
                  <a:gd name="connsiteY7" fmla="*/ 405955 h 1788121"/>
                  <a:gd name="connsiteX8" fmla="*/ 603828 w 915815"/>
                  <a:gd name="connsiteY8" fmla="*/ 410184 h 1788121"/>
                  <a:gd name="connsiteX9" fmla="*/ 646766 w 915815"/>
                  <a:gd name="connsiteY9" fmla="*/ 484597 h 1788121"/>
                  <a:gd name="connsiteX10" fmla="*/ 639090 w 915815"/>
                  <a:gd name="connsiteY10" fmla="*/ 513054 h 1788121"/>
                  <a:gd name="connsiteX11" fmla="*/ 657023 w 915815"/>
                  <a:gd name="connsiteY11" fmla="*/ 509962 h 1788121"/>
                  <a:gd name="connsiteX12" fmla="*/ 730223 w 915815"/>
                  <a:gd name="connsiteY12" fmla="*/ 572481 h 1788121"/>
                  <a:gd name="connsiteX13" fmla="*/ 724471 w 915815"/>
                  <a:gd name="connsiteY13" fmla="*/ 596816 h 1788121"/>
                  <a:gd name="connsiteX14" fmla="*/ 718248 w 915815"/>
                  <a:gd name="connsiteY14" fmla="*/ 604699 h 1788121"/>
                  <a:gd name="connsiteX15" fmla="*/ 719131 w 915815"/>
                  <a:gd name="connsiteY15" fmla="*/ 605636 h 1788121"/>
                  <a:gd name="connsiteX16" fmla="*/ 744883 w 915815"/>
                  <a:gd name="connsiteY16" fmla="*/ 600448 h 1788121"/>
                  <a:gd name="connsiteX17" fmla="*/ 822651 w 915815"/>
                  <a:gd name="connsiteY17" fmla="*/ 678049 h 1788121"/>
                  <a:gd name="connsiteX18" fmla="*/ 816540 w 915815"/>
                  <a:gd name="connsiteY18" fmla="*/ 708255 h 1788121"/>
                  <a:gd name="connsiteX19" fmla="*/ 816194 w 915815"/>
                  <a:gd name="connsiteY19" fmla="*/ 708766 h 1788121"/>
                  <a:gd name="connsiteX20" fmla="*/ 828215 w 915815"/>
                  <a:gd name="connsiteY20" fmla="*/ 721539 h 1788121"/>
                  <a:gd name="connsiteX21" fmla="*/ 858844 w 915815"/>
                  <a:gd name="connsiteY21" fmla="*/ 721198 h 1788121"/>
                  <a:gd name="connsiteX22" fmla="*/ 901421 w 915815"/>
                  <a:gd name="connsiteY22" fmla="*/ 919125 h 1788121"/>
                  <a:gd name="connsiteX23" fmla="*/ 872420 w 915815"/>
                  <a:gd name="connsiteY23" fmla="*/ 981083 h 1788121"/>
                  <a:gd name="connsiteX24" fmla="*/ 846528 w 915815"/>
                  <a:gd name="connsiteY24" fmla="*/ 1012008 h 1788121"/>
                  <a:gd name="connsiteX25" fmla="*/ 845242 w 915815"/>
                  <a:gd name="connsiteY25" fmla="*/ 1022102 h 1788121"/>
                  <a:gd name="connsiteX26" fmla="*/ 836625 w 915815"/>
                  <a:gd name="connsiteY26" fmla="*/ 1080561 h 1788121"/>
                  <a:gd name="connsiteX27" fmla="*/ 775728 w 915815"/>
                  <a:gd name="connsiteY27" fmla="*/ 1788121 h 1788121"/>
                  <a:gd name="connsiteX28" fmla="*/ 438354 w 915815"/>
                  <a:gd name="connsiteY28" fmla="*/ 1668642 h 1788121"/>
                  <a:gd name="connsiteX29" fmla="*/ 257243 w 915815"/>
                  <a:gd name="connsiteY29" fmla="*/ 1610400 h 1788121"/>
                  <a:gd name="connsiteX30" fmla="*/ 341666 w 915815"/>
                  <a:gd name="connsiteY30" fmla="*/ 1533279 h 1788121"/>
                  <a:gd name="connsiteX31" fmla="*/ 361911 w 915815"/>
                  <a:gd name="connsiteY31" fmla="*/ 1414081 h 1788121"/>
                  <a:gd name="connsiteX32" fmla="*/ 76462 w 915815"/>
                  <a:gd name="connsiteY32" fmla="*/ 942095 h 1788121"/>
                  <a:gd name="connsiteX33" fmla="*/ 43313 w 915815"/>
                  <a:gd name="connsiteY33" fmla="*/ 878557 h 1788121"/>
                  <a:gd name="connsiteX34" fmla="*/ 21879 w 915815"/>
                  <a:gd name="connsiteY34" fmla="*/ 823528 h 1788121"/>
                  <a:gd name="connsiteX35" fmla="*/ 346808 w 915815"/>
                  <a:gd name="connsiteY35" fmla="*/ 314311 h 1788121"/>
                  <a:gd name="connsiteX36" fmla="*/ 446226 w 915815"/>
                  <a:gd name="connsiteY36" fmla="*/ 174276 h 1788121"/>
                  <a:gd name="connsiteX37" fmla="*/ 485794 w 915815"/>
                  <a:gd name="connsiteY37" fmla="*/ 124956 h 1788121"/>
                  <a:gd name="connsiteX38" fmla="*/ 492423 w 915815"/>
                  <a:gd name="connsiteY38" fmla="*/ 111626 h 1788121"/>
                  <a:gd name="connsiteX39" fmla="*/ 604516 w 915815"/>
                  <a:gd name="connsiteY39" fmla="*/ 2016 h 1788121"/>
                  <a:gd name="connsiteX0" fmla="*/ 604516 w 915815"/>
                  <a:gd name="connsiteY0" fmla="*/ 2016 h 1788121"/>
                  <a:gd name="connsiteX1" fmla="*/ 632837 w 915815"/>
                  <a:gd name="connsiteY1" fmla="*/ 3938 h 1788121"/>
                  <a:gd name="connsiteX2" fmla="*/ 603716 w 915815"/>
                  <a:gd name="connsiteY2" fmla="*/ 178479 h 1788121"/>
                  <a:gd name="connsiteX3" fmla="*/ 596587 w 915815"/>
                  <a:gd name="connsiteY3" fmla="*/ 188457 h 1788121"/>
                  <a:gd name="connsiteX4" fmla="*/ 594293 w 915815"/>
                  <a:gd name="connsiteY4" fmla="*/ 196327 h 1788121"/>
                  <a:gd name="connsiteX5" fmla="*/ 570443 w 915815"/>
                  <a:gd name="connsiteY5" fmla="*/ 286151 h 1788121"/>
                  <a:gd name="connsiteX6" fmla="*/ 542921 w 915815"/>
                  <a:gd name="connsiteY6" fmla="*/ 406832 h 1788121"/>
                  <a:gd name="connsiteX7" fmla="*/ 544476 w 915815"/>
                  <a:gd name="connsiteY7" fmla="*/ 405955 h 1788121"/>
                  <a:gd name="connsiteX8" fmla="*/ 603828 w 915815"/>
                  <a:gd name="connsiteY8" fmla="*/ 410184 h 1788121"/>
                  <a:gd name="connsiteX9" fmla="*/ 646766 w 915815"/>
                  <a:gd name="connsiteY9" fmla="*/ 484597 h 1788121"/>
                  <a:gd name="connsiteX10" fmla="*/ 639090 w 915815"/>
                  <a:gd name="connsiteY10" fmla="*/ 513054 h 1788121"/>
                  <a:gd name="connsiteX11" fmla="*/ 657023 w 915815"/>
                  <a:gd name="connsiteY11" fmla="*/ 509962 h 1788121"/>
                  <a:gd name="connsiteX12" fmla="*/ 730223 w 915815"/>
                  <a:gd name="connsiteY12" fmla="*/ 572481 h 1788121"/>
                  <a:gd name="connsiteX13" fmla="*/ 724471 w 915815"/>
                  <a:gd name="connsiteY13" fmla="*/ 596816 h 1788121"/>
                  <a:gd name="connsiteX14" fmla="*/ 718248 w 915815"/>
                  <a:gd name="connsiteY14" fmla="*/ 604699 h 1788121"/>
                  <a:gd name="connsiteX15" fmla="*/ 719131 w 915815"/>
                  <a:gd name="connsiteY15" fmla="*/ 605636 h 1788121"/>
                  <a:gd name="connsiteX16" fmla="*/ 744883 w 915815"/>
                  <a:gd name="connsiteY16" fmla="*/ 600448 h 1788121"/>
                  <a:gd name="connsiteX17" fmla="*/ 822651 w 915815"/>
                  <a:gd name="connsiteY17" fmla="*/ 678049 h 1788121"/>
                  <a:gd name="connsiteX18" fmla="*/ 816540 w 915815"/>
                  <a:gd name="connsiteY18" fmla="*/ 708255 h 1788121"/>
                  <a:gd name="connsiteX19" fmla="*/ 816194 w 915815"/>
                  <a:gd name="connsiteY19" fmla="*/ 708766 h 1788121"/>
                  <a:gd name="connsiteX20" fmla="*/ 828215 w 915815"/>
                  <a:gd name="connsiteY20" fmla="*/ 721539 h 1788121"/>
                  <a:gd name="connsiteX21" fmla="*/ 858844 w 915815"/>
                  <a:gd name="connsiteY21" fmla="*/ 721198 h 1788121"/>
                  <a:gd name="connsiteX22" fmla="*/ 901421 w 915815"/>
                  <a:gd name="connsiteY22" fmla="*/ 919125 h 1788121"/>
                  <a:gd name="connsiteX23" fmla="*/ 872420 w 915815"/>
                  <a:gd name="connsiteY23" fmla="*/ 981083 h 1788121"/>
                  <a:gd name="connsiteX24" fmla="*/ 846528 w 915815"/>
                  <a:gd name="connsiteY24" fmla="*/ 1012008 h 1788121"/>
                  <a:gd name="connsiteX25" fmla="*/ 845242 w 915815"/>
                  <a:gd name="connsiteY25" fmla="*/ 1022102 h 1788121"/>
                  <a:gd name="connsiteX26" fmla="*/ 836625 w 915815"/>
                  <a:gd name="connsiteY26" fmla="*/ 1080561 h 1788121"/>
                  <a:gd name="connsiteX27" fmla="*/ 775728 w 915815"/>
                  <a:gd name="connsiteY27" fmla="*/ 1788121 h 1788121"/>
                  <a:gd name="connsiteX28" fmla="*/ 438354 w 915815"/>
                  <a:gd name="connsiteY28" fmla="*/ 1668642 h 1788121"/>
                  <a:gd name="connsiteX29" fmla="*/ 257243 w 915815"/>
                  <a:gd name="connsiteY29" fmla="*/ 1610400 h 1788121"/>
                  <a:gd name="connsiteX30" fmla="*/ 341666 w 915815"/>
                  <a:gd name="connsiteY30" fmla="*/ 1533279 h 1788121"/>
                  <a:gd name="connsiteX31" fmla="*/ 331524 w 915815"/>
                  <a:gd name="connsiteY31" fmla="*/ 1414081 h 1788121"/>
                  <a:gd name="connsiteX32" fmla="*/ 76462 w 915815"/>
                  <a:gd name="connsiteY32" fmla="*/ 942095 h 1788121"/>
                  <a:gd name="connsiteX33" fmla="*/ 43313 w 915815"/>
                  <a:gd name="connsiteY33" fmla="*/ 878557 h 1788121"/>
                  <a:gd name="connsiteX34" fmla="*/ 21879 w 915815"/>
                  <a:gd name="connsiteY34" fmla="*/ 823528 h 1788121"/>
                  <a:gd name="connsiteX35" fmla="*/ 346808 w 915815"/>
                  <a:gd name="connsiteY35" fmla="*/ 314311 h 1788121"/>
                  <a:gd name="connsiteX36" fmla="*/ 446226 w 915815"/>
                  <a:gd name="connsiteY36" fmla="*/ 174276 h 1788121"/>
                  <a:gd name="connsiteX37" fmla="*/ 485794 w 915815"/>
                  <a:gd name="connsiteY37" fmla="*/ 124956 h 1788121"/>
                  <a:gd name="connsiteX38" fmla="*/ 492423 w 915815"/>
                  <a:gd name="connsiteY38" fmla="*/ 111626 h 1788121"/>
                  <a:gd name="connsiteX39" fmla="*/ 604516 w 915815"/>
                  <a:gd name="connsiteY39" fmla="*/ 2016 h 1788121"/>
                  <a:gd name="connsiteX0" fmla="*/ 604516 w 915815"/>
                  <a:gd name="connsiteY0" fmla="*/ 2016 h 1788121"/>
                  <a:gd name="connsiteX1" fmla="*/ 632837 w 915815"/>
                  <a:gd name="connsiteY1" fmla="*/ 3938 h 1788121"/>
                  <a:gd name="connsiteX2" fmla="*/ 603716 w 915815"/>
                  <a:gd name="connsiteY2" fmla="*/ 178479 h 1788121"/>
                  <a:gd name="connsiteX3" fmla="*/ 596587 w 915815"/>
                  <a:gd name="connsiteY3" fmla="*/ 188457 h 1788121"/>
                  <a:gd name="connsiteX4" fmla="*/ 594293 w 915815"/>
                  <a:gd name="connsiteY4" fmla="*/ 196327 h 1788121"/>
                  <a:gd name="connsiteX5" fmla="*/ 570443 w 915815"/>
                  <a:gd name="connsiteY5" fmla="*/ 286151 h 1788121"/>
                  <a:gd name="connsiteX6" fmla="*/ 542921 w 915815"/>
                  <a:gd name="connsiteY6" fmla="*/ 406832 h 1788121"/>
                  <a:gd name="connsiteX7" fmla="*/ 544476 w 915815"/>
                  <a:gd name="connsiteY7" fmla="*/ 405955 h 1788121"/>
                  <a:gd name="connsiteX8" fmla="*/ 603828 w 915815"/>
                  <a:gd name="connsiteY8" fmla="*/ 410184 h 1788121"/>
                  <a:gd name="connsiteX9" fmla="*/ 646766 w 915815"/>
                  <a:gd name="connsiteY9" fmla="*/ 484597 h 1788121"/>
                  <a:gd name="connsiteX10" fmla="*/ 639090 w 915815"/>
                  <a:gd name="connsiteY10" fmla="*/ 513054 h 1788121"/>
                  <a:gd name="connsiteX11" fmla="*/ 657023 w 915815"/>
                  <a:gd name="connsiteY11" fmla="*/ 509962 h 1788121"/>
                  <a:gd name="connsiteX12" fmla="*/ 730223 w 915815"/>
                  <a:gd name="connsiteY12" fmla="*/ 572481 h 1788121"/>
                  <a:gd name="connsiteX13" fmla="*/ 724471 w 915815"/>
                  <a:gd name="connsiteY13" fmla="*/ 596816 h 1788121"/>
                  <a:gd name="connsiteX14" fmla="*/ 718248 w 915815"/>
                  <a:gd name="connsiteY14" fmla="*/ 604699 h 1788121"/>
                  <a:gd name="connsiteX15" fmla="*/ 719131 w 915815"/>
                  <a:gd name="connsiteY15" fmla="*/ 605636 h 1788121"/>
                  <a:gd name="connsiteX16" fmla="*/ 744883 w 915815"/>
                  <a:gd name="connsiteY16" fmla="*/ 600448 h 1788121"/>
                  <a:gd name="connsiteX17" fmla="*/ 822651 w 915815"/>
                  <a:gd name="connsiteY17" fmla="*/ 678049 h 1788121"/>
                  <a:gd name="connsiteX18" fmla="*/ 816540 w 915815"/>
                  <a:gd name="connsiteY18" fmla="*/ 708255 h 1788121"/>
                  <a:gd name="connsiteX19" fmla="*/ 816194 w 915815"/>
                  <a:gd name="connsiteY19" fmla="*/ 708766 h 1788121"/>
                  <a:gd name="connsiteX20" fmla="*/ 828215 w 915815"/>
                  <a:gd name="connsiteY20" fmla="*/ 721539 h 1788121"/>
                  <a:gd name="connsiteX21" fmla="*/ 858844 w 915815"/>
                  <a:gd name="connsiteY21" fmla="*/ 721198 h 1788121"/>
                  <a:gd name="connsiteX22" fmla="*/ 901421 w 915815"/>
                  <a:gd name="connsiteY22" fmla="*/ 919125 h 1788121"/>
                  <a:gd name="connsiteX23" fmla="*/ 872420 w 915815"/>
                  <a:gd name="connsiteY23" fmla="*/ 981083 h 1788121"/>
                  <a:gd name="connsiteX24" fmla="*/ 846528 w 915815"/>
                  <a:gd name="connsiteY24" fmla="*/ 1012008 h 1788121"/>
                  <a:gd name="connsiteX25" fmla="*/ 845242 w 915815"/>
                  <a:gd name="connsiteY25" fmla="*/ 1022102 h 1788121"/>
                  <a:gd name="connsiteX26" fmla="*/ 836625 w 915815"/>
                  <a:gd name="connsiteY26" fmla="*/ 1080561 h 1788121"/>
                  <a:gd name="connsiteX27" fmla="*/ 775728 w 915815"/>
                  <a:gd name="connsiteY27" fmla="*/ 1788121 h 1788121"/>
                  <a:gd name="connsiteX28" fmla="*/ 438354 w 915815"/>
                  <a:gd name="connsiteY28" fmla="*/ 1668642 h 1788121"/>
                  <a:gd name="connsiteX29" fmla="*/ 257243 w 915815"/>
                  <a:gd name="connsiteY29" fmla="*/ 1610400 h 1788121"/>
                  <a:gd name="connsiteX30" fmla="*/ 341666 w 915815"/>
                  <a:gd name="connsiteY30" fmla="*/ 1533279 h 1788121"/>
                  <a:gd name="connsiteX31" fmla="*/ 345336 w 915815"/>
                  <a:gd name="connsiteY31" fmla="*/ 1386456 h 1788121"/>
                  <a:gd name="connsiteX32" fmla="*/ 76462 w 915815"/>
                  <a:gd name="connsiteY32" fmla="*/ 942095 h 1788121"/>
                  <a:gd name="connsiteX33" fmla="*/ 43313 w 915815"/>
                  <a:gd name="connsiteY33" fmla="*/ 878557 h 1788121"/>
                  <a:gd name="connsiteX34" fmla="*/ 21879 w 915815"/>
                  <a:gd name="connsiteY34" fmla="*/ 823528 h 1788121"/>
                  <a:gd name="connsiteX35" fmla="*/ 346808 w 915815"/>
                  <a:gd name="connsiteY35" fmla="*/ 314311 h 1788121"/>
                  <a:gd name="connsiteX36" fmla="*/ 446226 w 915815"/>
                  <a:gd name="connsiteY36" fmla="*/ 174276 h 1788121"/>
                  <a:gd name="connsiteX37" fmla="*/ 485794 w 915815"/>
                  <a:gd name="connsiteY37" fmla="*/ 124956 h 1788121"/>
                  <a:gd name="connsiteX38" fmla="*/ 492423 w 915815"/>
                  <a:gd name="connsiteY38" fmla="*/ 111626 h 1788121"/>
                  <a:gd name="connsiteX39" fmla="*/ 604516 w 915815"/>
                  <a:gd name="connsiteY39" fmla="*/ 2016 h 1788121"/>
                  <a:gd name="connsiteX0" fmla="*/ 609920 w 921219"/>
                  <a:gd name="connsiteY0" fmla="*/ 2016 h 1788121"/>
                  <a:gd name="connsiteX1" fmla="*/ 638241 w 921219"/>
                  <a:gd name="connsiteY1" fmla="*/ 3938 h 1788121"/>
                  <a:gd name="connsiteX2" fmla="*/ 609120 w 921219"/>
                  <a:gd name="connsiteY2" fmla="*/ 178479 h 1788121"/>
                  <a:gd name="connsiteX3" fmla="*/ 601991 w 921219"/>
                  <a:gd name="connsiteY3" fmla="*/ 188457 h 1788121"/>
                  <a:gd name="connsiteX4" fmla="*/ 599697 w 921219"/>
                  <a:gd name="connsiteY4" fmla="*/ 196327 h 1788121"/>
                  <a:gd name="connsiteX5" fmla="*/ 575847 w 921219"/>
                  <a:gd name="connsiteY5" fmla="*/ 286151 h 1788121"/>
                  <a:gd name="connsiteX6" fmla="*/ 548325 w 921219"/>
                  <a:gd name="connsiteY6" fmla="*/ 406832 h 1788121"/>
                  <a:gd name="connsiteX7" fmla="*/ 549880 w 921219"/>
                  <a:gd name="connsiteY7" fmla="*/ 405955 h 1788121"/>
                  <a:gd name="connsiteX8" fmla="*/ 609232 w 921219"/>
                  <a:gd name="connsiteY8" fmla="*/ 410184 h 1788121"/>
                  <a:gd name="connsiteX9" fmla="*/ 652170 w 921219"/>
                  <a:gd name="connsiteY9" fmla="*/ 484597 h 1788121"/>
                  <a:gd name="connsiteX10" fmla="*/ 644494 w 921219"/>
                  <a:gd name="connsiteY10" fmla="*/ 513054 h 1788121"/>
                  <a:gd name="connsiteX11" fmla="*/ 662427 w 921219"/>
                  <a:gd name="connsiteY11" fmla="*/ 509962 h 1788121"/>
                  <a:gd name="connsiteX12" fmla="*/ 735627 w 921219"/>
                  <a:gd name="connsiteY12" fmla="*/ 572481 h 1788121"/>
                  <a:gd name="connsiteX13" fmla="*/ 729875 w 921219"/>
                  <a:gd name="connsiteY13" fmla="*/ 596816 h 1788121"/>
                  <a:gd name="connsiteX14" fmla="*/ 723652 w 921219"/>
                  <a:gd name="connsiteY14" fmla="*/ 604699 h 1788121"/>
                  <a:gd name="connsiteX15" fmla="*/ 724535 w 921219"/>
                  <a:gd name="connsiteY15" fmla="*/ 605636 h 1788121"/>
                  <a:gd name="connsiteX16" fmla="*/ 750287 w 921219"/>
                  <a:gd name="connsiteY16" fmla="*/ 600448 h 1788121"/>
                  <a:gd name="connsiteX17" fmla="*/ 828055 w 921219"/>
                  <a:gd name="connsiteY17" fmla="*/ 678049 h 1788121"/>
                  <a:gd name="connsiteX18" fmla="*/ 821944 w 921219"/>
                  <a:gd name="connsiteY18" fmla="*/ 708255 h 1788121"/>
                  <a:gd name="connsiteX19" fmla="*/ 821598 w 921219"/>
                  <a:gd name="connsiteY19" fmla="*/ 708766 h 1788121"/>
                  <a:gd name="connsiteX20" fmla="*/ 833619 w 921219"/>
                  <a:gd name="connsiteY20" fmla="*/ 721539 h 1788121"/>
                  <a:gd name="connsiteX21" fmla="*/ 864248 w 921219"/>
                  <a:gd name="connsiteY21" fmla="*/ 721198 h 1788121"/>
                  <a:gd name="connsiteX22" fmla="*/ 906825 w 921219"/>
                  <a:gd name="connsiteY22" fmla="*/ 919125 h 1788121"/>
                  <a:gd name="connsiteX23" fmla="*/ 877824 w 921219"/>
                  <a:gd name="connsiteY23" fmla="*/ 981083 h 1788121"/>
                  <a:gd name="connsiteX24" fmla="*/ 851932 w 921219"/>
                  <a:gd name="connsiteY24" fmla="*/ 1012008 h 1788121"/>
                  <a:gd name="connsiteX25" fmla="*/ 850646 w 921219"/>
                  <a:gd name="connsiteY25" fmla="*/ 1022102 h 1788121"/>
                  <a:gd name="connsiteX26" fmla="*/ 842029 w 921219"/>
                  <a:gd name="connsiteY26" fmla="*/ 1080561 h 1788121"/>
                  <a:gd name="connsiteX27" fmla="*/ 781132 w 921219"/>
                  <a:gd name="connsiteY27" fmla="*/ 1788121 h 1788121"/>
                  <a:gd name="connsiteX28" fmla="*/ 443758 w 921219"/>
                  <a:gd name="connsiteY28" fmla="*/ 1668642 h 1788121"/>
                  <a:gd name="connsiteX29" fmla="*/ 262647 w 921219"/>
                  <a:gd name="connsiteY29" fmla="*/ 1610400 h 1788121"/>
                  <a:gd name="connsiteX30" fmla="*/ 347070 w 921219"/>
                  <a:gd name="connsiteY30" fmla="*/ 1533279 h 1788121"/>
                  <a:gd name="connsiteX31" fmla="*/ 350740 w 921219"/>
                  <a:gd name="connsiteY31" fmla="*/ 1386456 h 1788121"/>
                  <a:gd name="connsiteX32" fmla="*/ 81866 w 921219"/>
                  <a:gd name="connsiteY32" fmla="*/ 942095 h 1788121"/>
                  <a:gd name="connsiteX33" fmla="*/ 26617 w 921219"/>
                  <a:gd name="connsiteY33" fmla="*/ 878557 h 1788121"/>
                  <a:gd name="connsiteX34" fmla="*/ 27283 w 921219"/>
                  <a:gd name="connsiteY34" fmla="*/ 823528 h 1788121"/>
                  <a:gd name="connsiteX35" fmla="*/ 352212 w 921219"/>
                  <a:gd name="connsiteY35" fmla="*/ 314311 h 1788121"/>
                  <a:gd name="connsiteX36" fmla="*/ 451630 w 921219"/>
                  <a:gd name="connsiteY36" fmla="*/ 174276 h 1788121"/>
                  <a:gd name="connsiteX37" fmla="*/ 491198 w 921219"/>
                  <a:gd name="connsiteY37" fmla="*/ 124956 h 1788121"/>
                  <a:gd name="connsiteX38" fmla="*/ 497827 w 921219"/>
                  <a:gd name="connsiteY38" fmla="*/ 111626 h 1788121"/>
                  <a:gd name="connsiteX39" fmla="*/ 609920 w 921219"/>
                  <a:gd name="connsiteY39" fmla="*/ 2016 h 1788121"/>
                  <a:gd name="connsiteX0" fmla="*/ 609920 w 921219"/>
                  <a:gd name="connsiteY0" fmla="*/ 2016 h 1788121"/>
                  <a:gd name="connsiteX1" fmla="*/ 638241 w 921219"/>
                  <a:gd name="connsiteY1" fmla="*/ 3938 h 1788121"/>
                  <a:gd name="connsiteX2" fmla="*/ 609120 w 921219"/>
                  <a:gd name="connsiteY2" fmla="*/ 178479 h 1788121"/>
                  <a:gd name="connsiteX3" fmla="*/ 601991 w 921219"/>
                  <a:gd name="connsiteY3" fmla="*/ 188457 h 1788121"/>
                  <a:gd name="connsiteX4" fmla="*/ 599697 w 921219"/>
                  <a:gd name="connsiteY4" fmla="*/ 196327 h 1788121"/>
                  <a:gd name="connsiteX5" fmla="*/ 575847 w 921219"/>
                  <a:gd name="connsiteY5" fmla="*/ 286151 h 1788121"/>
                  <a:gd name="connsiteX6" fmla="*/ 548325 w 921219"/>
                  <a:gd name="connsiteY6" fmla="*/ 406832 h 1788121"/>
                  <a:gd name="connsiteX7" fmla="*/ 549880 w 921219"/>
                  <a:gd name="connsiteY7" fmla="*/ 405955 h 1788121"/>
                  <a:gd name="connsiteX8" fmla="*/ 609232 w 921219"/>
                  <a:gd name="connsiteY8" fmla="*/ 410184 h 1788121"/>
                  <a:gd name="connsiteX9" fmla="*/ 652170 w 921219"/>
                  <a:gd name="connsiteY9" fmla="*/ 484597 h 1788121"/>
                  <a:gd name="connsiteX10" fmla="*/ 644494 w 921219"/>
                  <a:gd name="connsiteY10" fmla="*/ 513054 h 1788121"/>
                  <a:gd name="connsiteX11" fmla="*/ 662427 w 921219"/>
                  <a:gd name="connsiteY11" fmla="*/ 509962 h 1788121"/>
                  <a:gd name="connsiteX12" fmla="*/ 735627 w 921219"/>
                  <a:gd name="connsiteY12" fmla="*/ 572481 h 1788121"/>
                  <a:gd name="connsiteX13" fmla="*/ 729875 w 921219"/>
                  <a:gd name="connsiteY13" fmla="*/ 596816 h 1788121"/>
                  <a:gd name="connsiteX14" fmla="*/ 723652 w 921219"/>
                  <a:gd name="connsiteY14" fmla="*/ 604699 h 1788121"/>
                  <a:gd name="connsiteX15" fmla="*/ 724535 w 921219"/>
                  <a:gd name="connsiteY15" fmla="*/ 605636 h 1788121"/>
                  <a:gd name="connsiteX16" fmla="*/ 750287 w 921219"/>
                  <a:gd name="connsiteY16" fmla="*/ 600448 h 1788121"/>
                  <a:gd name="connsiteX17" fmla="*/ 828055 w 921219"/>
                  <a:gd name="connsiteY17" fmla="*/ 678049 h 1788121"/>
                  <a:gd name="connsiteX18" fmla="*/ 821944 w 921219"/>
                  <a:gd name="connsiteY18" fmla="*/ 708255 h 1788121"/>
                  <a:gd name="connsiteX19" fmla="*/ 821598 w 921219"/>
                  <a:gd name="connsiteY19" fmla="*/ 708766 h 1788121"/>
                  <a:gd name="connsiteX20" fmla="*/ 833619 w 921219"/>
                  <a:gd name="connsiteY20" fmla="*/ 721539 h 1788121"/>
                  <a:gd name="connsiteX21" fmla="*/ 864248 w 921219"/>
                  <a:gd name="connsiteY21" fmla="*/ 721198 h 1788121"/>
                  <a:gd name="connsiteX22" fmla="*/ 906825 w 921219"/>
                  <a:gd name="connsiteY22" fmla="*/ 919125 h 1788121"/>
                  <a:gd name="connsiteX23" fmla="*/ 877824 w 921219"/>
                  <a:gd name="connsiteY23" fmla="*/ 981083 h 1788121"/>
                  <a:gd name="connsiteX24" fmla="*/ 851932 w 921219"/>
                  <a:gd name="connsiteY24" fmla="*/ 1012008 h 1788121"/>
                  <a:gd name="connsiteX25" fmla="*/ 850646 w 921219"/>
                  <a:gd name="connsiteY25" fmla="*/ 1022102 h 1788121"/>
                  <a:gd name="connsiteX26" fmla="*/ 842029 w 921219"/>
                  <a:gd name="connsiteY26" fmla="*/ 1080561 h 1788121"/>
                  <a:gd name="connsiteX27" fmla="*/ 781132 w 921219"/>
                  <a:gd name="connsiteY27" fmla="*/ 1788121 h 1788121"/>
                  <a:gd name="connsiteX28" fmla="*/ 443758 w 921219"/>
                  <a:gd name="connsiteY28" fmla="*/ 1668642 h 1788121"/>
                  <a:gd name="connsiteX29" fmla="*/ 345523 w 921219"/>
                  <a:gd name="connsiteY29" fmla="*/ 1585537 h 1788121"/>
                  <a:gd name="connsiteX30" fmla="*/ 347070 w 921219"/>
                  <a:gd name="connsiteY30" fmla="*/ 1533279 h 1788121"/>
                  <a:gd name="connsiteX31" fmla="*/ 350740 w 921219"/>
                  <a:gd name="connsiteY31" fmla="*/ 1386456 h 1788121"/>
                  <a:gd name="connsiteX32" fmla="*/ 81866 w 921219"/>
                  <a:gd name="connsiteY32" fmla="*/ 942095 h 1788121"/>
                  <a:gd name="connsiteX33" fmla="*/ 26617 w 921219"/>
                  <a:gd name="connsiteY33" fmla="*/ 878557 h 1788121"/>
                  <a:gd name="connsiteX34" fmla="*/ 27283 w 921219"/>
                  <a:gd name="connsiteY34" fmla="*/ 823528 h 1788121"/>
                  <a:gd name="connsiteX35" fmla="*/ 352212 w 921219"/>
                  <a:gd name="connsiteY35" fmla="*/ 314311 h 1788121"/>
                  <a:gd name="connsiteX36" fmla="*/ 451630 w 921219"/>
                  <a:gd name="connsiteY36" fmla="*/ 174276 h 1788121"/>
                  <a:gd name="connsiteX37" fmla="*/ 491198 w 921219"/>
                  <a:gd name="connsiteY37" fmla="*/ 124956 h 1788121"/>
                  <a:gd name="connsiteX38" fmla="*/ 497827 w 921219"/>
                  <a:gd name="connsiteY38" fmla="*/ 111626 h 1788121"/>
                  <a:gd name="connsiteX39" fmla="*/ 609920 w 921219"/>
                  <a:gd name="connsiteY39" fmla="*/ 2016 h 178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1219" h="1788121">
                    <a:moveTo>
                      <a:pt x="609920" y="2016"/>
                    </a:moveTo>
                    <a:cubicBezTo>
                      <a:pt x="620866" y="-1126"/>
                      <a:pt x="630557" y="-678"/>
                      <a:pt x="638241" y="3938"/>
                    </a:cubicBezTo>
                    <a:cubicBezTo>
                      <a:pt x="668973" y="22398"/>
                      <a:pt x="655935" y="100544"/>
                      <a:pt x="609120" y="178479"/>
                    </a:cubicBezTo>
                    <a:lnTo>
                      <a:pt x="601991" y="188457"/>
                    </a:lnTo>
                    <a:lnTo>
                      <a:pt x="599697" y="196327"/>
                    </a:lnTo>
                    <a:cubicBezTo>
                      <a:pt x="592852" y="220462"/>
                      <a:pt x="584833" y="249958"/>
                      <a:pt x="575847" y="286151"/>
                    </a:cubicBezTo>
                    <a:lnTo>
                      <a:pt x="548325" y="406832"/>
                    </a:lnTo>
                    <a:lnTo>
                      <a:pt x="549880" y="405955"/>
                    </a:lnTo>
                    <a:cubicBezTo>
                      <a:pt x="568744" y="399677"/>
                      <a:pt x="590018" y="400591"/>
                      <a:pt x="609232" y="410184"/>
                    </a:cubicBezTo>
                    <a:cubicBezTo>
                      <a:pt x="638052" y="424574"/>
                      <a:pt x="654049" y="454405"/>
                      <a:pt x="652170" y="484597"/>
                    </a:cubicBezTo>
                    <a:lnTo>
                      <a:pt x="644494" y="513054"/>
                    </a:lnTo>
                    <a:lnTo>
                      <a:pt x="662427" y="509962"/>
                    </a:lnTo>
                    <a:cubicBezTo>
                      <a:pt x="702854" y="509962"/>
                      <a:pt x="735627" y="537953"/>
                      <a:pt x="735627" y="572481"/>
                    </a:cubicBezTo>
                    <a:cubicBezTo>
                      <a:pt x="735627" y="581113"/>
                      <a:pt x="733579" y="589337"/>
                      <a:pt x="729875" y="596816"/>
                    </a:cubicBezTo>
                    <a:lnTo>
                      <a:pt x="723652" y="604699"/>
                    </a:lnTo>
                    <a:lnTo>
                      <a:pt x="724535" y="605636"/>
                    </a:lnTo>
                    <a:lnTo>
                      <a:pt x="750287" y="600448"/>
                    </a:lnTo>
                    <a:cubicBezTo>
                      <a:pt x="793237" y="600448"/>
                      <a:pt x="828055" y="635191"/>
                      <a:pt x="828055" y="678049"/>
                    </a:cubicBezTo>
                    <a:cubicBezTo>
                      <a:pt x="828055" y="688764"/>
                      <a:pt x="825879" y="698971"/>
                      <a:pt x="821944" y="708255"/>
                    </a:cubicBezTo>
                    <a:lnTo>
                      <a:pt x="821598" y="708766"/>
                    </a:lnTo>
                    <a:lnTo>
                      <a:pt x="833619" y="721539"/>
                    </a:lnTo>
                    <a:lnTo>
                      <a:pt x="864248" y="721198"/>
                    </a:lnTo>
                    <a:cubicBezTo>
                      <a:pt x="918049" y="739004"/>
                      <a:pt x="937111" y="827619"/>
                      <a:pt x="906825" y="919125"/>
                    </a:cubicBezTo>
                    <a:cubicBezTo>
                      <a:pt x="899254" y="942001"/>
                      <a:pt x="889315" y="962892"/>
                      <a:pt x="877824" y="981083"/>
                    </a:cubicBezTo>
                    <a:lnTo>
                      <a:pt x="851932" y="1012008"/>
                    </a:lnTo>
                    <a:lnTo>
                      <a:pt x="850646" y="1022102"/>
                    </a:lnTo>
                    <a:cubicBezTo>
                      <a:pt x="848312" y="1038966"/>
                      <a:pt x="845464" y="1058333"/>
                      <a:pt x="842029" y="1080561"/>
                    </a:cubicBezTo>
                    <a:lnTo>
                      <a:pt x="781132" y="1788121"/>
                    </a:lnTo>
                    <a:cubicBezTo>
                      <a:pt x="646574" y="1770395"/>
                      <a:pt x="578316" y="1686368"/>
                      <a:pt x="443758" y="1668642"/>
                    </a:cubicBezTo>
                    <a:lnTo>
                      <a:pt x="345523" y="1585537"/>
                    </a:lnTo>
                    <a:cubicBezTo>
                      <a:pt x="321581" y="1562977"/>
                      <a:pt x="329625" y="1565999"/>
                      <a:pt x="347070" y="1533279"/>
                    </a:cubicBezTo>
                    <a:cubicBezTo>
                      <a:pt x="320314" y="1486746"/>
                      <a:pt x="396210" y="1504748"/>
                      <a:pt x="350740" y="1386456"/>
                    </a:cubicBezTo>
                    <a:cubicBezTo>
                      <a:pt x="304237" y="1289307"/>
                      <a:pt x="138538" y="1040520"/>
                      <a:pt x="81866" y="942095"/>
                    </a:cubicBezTo>
                    <a:cubicBezTo>
                      <a:pt x="23241" y="853302"/>
                      <a:pt x="35714" y="898318"/>
                      <a:pt x="26617" y="878557"/>
                    </a:cubicBezTo>
                    <a:cubicBezTo>
                      <a:pt x="17520" y="858796"/>
                      <a:pt x="-28825" y="918029"/>
                      <a:pt x="27283" y="823528"/>
                    </a:cubicBezTo>
                    <a:lnTo>
                      <a:pt x="352212" y="314311"/>
                    </a:lnTo>
                    <a:cubicBezTo>
                      <a:pt x="378077" y="271472"/>
                      <a:pt x="414854" y="221358"/>
                      <a:pt x="451630" y="174276"/>
                    </a:cubicBezTo>
                    <a:lnTo>
                      <a:pt x="491198" y="124956"/>
                    </a:lnTo>
                    <a:lnTo>
                      <a:pt x="497827" y="111626"/>
                    </a:lnTo>
                    <a:cubicBezTo>
                      <a:pt x="532940" y="53175"/>
                      <a:pt x="577078" y="11441"/>
                      <a:pt x="609920" y="2016"/>
                    </a:cubicBezTo>
                    <a:close/>
                  </a:path>
                </a:pathLst>
              </a:custGeom>
              <a:grpFill/>
              <a:ln w="9525" cap="flat" cmpd="sng" algn="ctr">
                <a:noFill/>
                <a:prstDash val="solid"/>
              </a:ln>
              <a:effectLst/>
            </p:spPr>
            <p:txBody>
              <a:bodyPr wrap="square" rtlCol="0" anchor="ctr">
                <a:noAutofit/>
              </a:body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111" name="Freeform: Shape 110">
                <a:extLst>
                  <a:ext uri="{FF2B5EF4-FFF2-40B4-BE49-F238E27FC236}">
                    <a16:creationId xmlns:a16="http://schemas.microsoft.com/office/drawing/2014/main" id="{3456D55A-575A-4ABD-AA93-540942D16A9A}"/>
                  </a:ext>
                </a:extLst>
              </p:cNvPr>
              <p:cNvSpPr>
                <a:spLocks noChangeAspect="1"/>
              </p:cNvSpPr>
              <p:nvPr/>
            </p:nvSpPr>
            <p:spPr>
              <a:xfrm rot="18770859">
                <a:off x="6001412" y="1906949"/>
                <a:ext cx="646070" cy="151887"/>
              </a:xfrm>
              <a:custGeom>
                <a:avLst/>
                <a:gdLst>
                  <a:gd name="connsiteX0" fmla="*/ 562591 w 587320"/>
                  <a:gd name="connsiteY0" fmla="*/ 31399 h 83017"/>
                  <a:gd name="connsiteX1" fmla="*/ 585567 w 587320"/>
                  <a:gd name="connsiteY1" fmla="*/ 65476 h 83017"/>
                  <a:gd name="connsiteX2" fmla="*/ 587320 w 587320"/>
                  <a:gd name="connsiteY2" fmla="*/ 74164 h 83017"/>
                  <a:gd name="connsiteX3" fmla="*/ 564853 w 587320"/>
                  <a:gd name="connsiteY3" fmla="*/ 59016 h 83017"/>
                  <a:gd name="connsiteX4" fmla="*/ 523124 w 587320"/>
                  <a:gd name="connsiteY4" fmla="*/ 50591 h 83017"/>
                  <a:gd name="connsiteX5" fmla="*/ 76498 w 587320"/>
                  <a:gd name="connsiteY5" fmla="*/ 50591 h 83017"/>
                  <a:gd name="connsiteX6" fmla="*/ 692 w 587320"/>
                  <a:gd name="connsiteY6" fmla="*/ 81990 h 83017"/>
                  <a:gd name="connsiteX7" fmla="*/ 0 w 587320"/>
                  <a:gd name="connsiteY7" fmla="*/ 83017 h 83017"/>
                  <a:gd name="connsiteX8" fmla="*/ 3541 w 587320"/>
                  <a:gd name="connsiteY8" fmla="*/ 65476 h 83017"/>
                  <a:gd name="connsiteX9" fmla="*/ 102322 w 587320"/>
                  <a:gd name="connsiteY9" fmla="*/ 0 h 83017"/>
                  <a:gd name="connsiteX10" fmla="*/ 486786 w 587320"/>
                  <a:gd name="connsiteY10" fmla="*/ 0 h 83017"/>
                  <a:gd name="connsiteX11" fmla="*/ 562591 w 587320"/>
                  <a:gd name="connsiteY11" fmla="*/ 31399 h 83017"/>
                  <a:gd name="connsiteX0" fmla="*/ 565633 w 590362"/>
                  <a:gd name="connsiteY0" fmla="*/ 31399 h 83017"/>
                  <a:gd name="connsiteX1" fmla="*/ 588609 w 590362"/>
                  <a:gd name="connsiteY1" fmla="*/ 65476 h 83017"/>
                  <a:gd name="connsiteX2" fmla="*/ 590362 w 590362"/>
                  <a:gd name="connsiteY2" fmla="*/ 74164 h 83017"/>
                  <a:gd name="connsiteX3" fmla="*/ 567895 w 590362"/>
                  <a:gd name="connsiteY3" fmla="*/ 59016 h 83017"/>
                  <a:gd name="connsiteX4" fmla="*/ 526166 w 590362"/>
                  <a:gd name="connsiteY4" fmla="*/ 50591 h 83017"/>
                  <a:gd name="connsiteX5" fmla="*/ 79540 w 590362"/>
                  <a:gd name="connsiteY5" fmla="*/ 50591 h 83017"/>
                  <a:gd name="connsiteX6" fmla="*/ 3734 w 590362"/>
                  <a:gd name="connsiteY6" fmla="*/ 81990 h 83017"/>
                  <a:gd name="connsiteX7" fmla="*/ 3042 w 590362"/>
                  <a:gd name="connsiteY7" fmla="*/ 83017 h 83017"/>
                  <a:gd name="connsiteX8" fmla="*/ 175 w 590362"/>
                  <a:gd name="connsiteY8" fmla="*/ 39094 h 83017"/>
                  <a:gd name="connsiteX9" fmla="*/ 105364 w 590362"/>
                  <a:gd name="connsiteY9" fmla="*/ 0 h 83017"/>
                  <a:gd name="connsiteX10" fmla="*/ 489828 w 590362"/>
                  <a:gd name="connsiteY10" fmla="*/ 0 h 83017"/>
                  <a:gd name="connsiteX11" fmla="*/ 565633 w 590362"/>
                  <a:gd name="connsiteY11" fmla="*/ 31399 h 83017"/>
                  <a:gd name="connsiteX0" fmla="*/ 565577 w 590306"/>
                  <a:gd name="connsiteY0" fmla="*/ 31399 h 242235"/>
                  <a:gd name="connsiteX1" fmla="*/ 588553 w 590306"/>
                  <a:gd name="connsiteY1" fmla="*/ 65476 h 242235"/>
                  <a:gd name="connsiteX2" fmla="*/ 590306 w 590306"/>
                  <a:gd name="connsiteY2" fmla="*/ 74164 h 242235"/>
                  <a:gd name="connsiteX3" fmla="*/ 567839 w 590306"/>
                  <a:gd name="connsiteY3" fmla="*/ 59016 h 242235"/>
                  <a:gd name="connsiteX4" fmla="*/ 526110 w 590306"/>
                  <a:gd name="connsiteY4" fmla="*/ 50591 h 242235"/>
                  <a:gd name="connsiteX5" fmla="*/ 79484 w 590306"/>
                  <a:gd name="connsiteY5" fmla="*/ 50591 h 242235"/>
                  <a:gd name="connsiteX6" fmla="*/ 3678 w 590306"/>
                  <a:gd name="connsiteY6" fmla="*/ 81990 h 242235"/>
                  <a:gd name="connsiteX7" fmla="*/ 5746 w 590306"/>
                  <a:gd name="connsiteY7" fmla="*/ 242236 h 242235"/>
                  <a:gd name="connsiteX8" fmla="*/ 119 w 590306"/>
                  <a:gd name="connsiteY8" fmla="*/ 39094 h 242235"/>
                  <a:gd name="connsiteX9" fmla="*/ 105308 w 590306"/>
                  <a:gd name="connsiteY9" fmla="*/ 0 h 242235"/>
                  <a:gd name="connsiteX10" fmla="*/ 489772 w 590306"/>
                  <a:gd name="connsiteY10" fmla="*/ 0 h 242235"/>
                  <a:gd name="connsiteX11" fmla="*/ 565577 w 590306"/>
                  <a:gd name="connsiteY11" fmla="*/ 31399 h 242235"/>
                  <a:gd name="connsiteX0" fmla="*/ 565577 w 590306"/>
                  <a:gd name="connsiteY0" fmla="*/ 31399 h 242235"/>
                  <a:gd name="connsiteX1" fmla="*/ 588553 w 590306"/>
                  <a:gd name="connsiteY1" fmla="*/ 65476 h 242235"/>
                  <a:gd name="connsiteX2" fmla="*/ 590306 w 590306"/>
                  <a:gd name="connsiteY2" fmla="*/ 74164 h 242235"/>
                  <a:gd name="connsiteX3" fmla="*/ 567839 w 590306"/>
                  <a:gd name="connsiteY3" fmla="*/ 59016 h 242235"/>
                  <a:gd name="connsiteX4" fmla="*/ 526110 w 590306"/>
                  <a:gd name="connsiteY4" fmla="*/ 50591 h 242235"/>
                  <a:gd name="connsiteX5" fmla="*/ 73526 w 590306"/>
                  <a:gd name="connsiteY5" fmla="*/ 102600 h 242235"/>
                  <a:gd name="connsiteX6" fmla="*/ 3678 w 590306"/>
                  <a:gd name="connsiteY6" fmla="*/ 81990 h 242235"/>
                  <a:gd name="connsiteX7" fmla="*/ 5746 w 590306"/>
                  <a:gd name="connsiteY7" fmla="*/ 242236 h 242235"/>
                  <a:gd name="connsiteX8" fmla="*/ 119 w 590306"/>
                  <a:gd name="connsiteY8" fmla="*/ 39094 h 242235"/>
                  <a:gd name="connsiteX9" fmla="*/ 105308 w 590306"/>
                  <a:gd name="connsiteY9" fmla="*/ 0 h 242235"/>
                  <a:gd name="connsiteX10" fmla="*/ 489772 w 590306"/>
                  <a:gd name="connsiteY10" fmla="*/ 0 h 242235"/>
                  <a:gd name="connsiteX11" fmla="*/ 565577 w 590306"/>
                  <a:gd name="connsiteY11" fmla="*/ 31399 h 242235"/>
                  <a:gd name="connsiteX0" fmla="*/ 565577 w 590306"/>
                  <a:gd name="connsiteY0" fmla="*/ 31399 h 242235"/>
                  <a:gd name="connsiteX1" fmla="*/ 588553 w 590306"/>
                  <a:gd name="connsiteY1" fmla="*/ 65476 h 242235"/>
                  <a:gd name="connsiteX2" fmla="*/ 590306 w 590306"/>
                  <a:gd name="connsiteY2" fmla="*/ 74164 h 242235"/>
                  <a:gd name="connsiteX3" fmla="*/ 567839 w 590306"/>
                  <a:gd name="connsiteY3" fmla="*/ 59016 h 242235"/>
                  <a:gd name="connsiteX4" fmla="*/ 526110 w 590306"/>
                  <a:gd name="connsiteY4" fmla="*/ 50591 h 242235"/>
                  <a:gd name="connsiteX5" fmla="*/ 73526 w 590306"/>
                  <a:gd name="connsiteY5" fmla="*/ 102600 h 242235"/>
                  <a:gd name="connsiteX6" fmla="*/ 3678 w 590306"/>
                  <a:gd name="connsiteY6" fmla="*/ 81990 h 242235"/>
                  <a:gd name="connsiteX7" fmla="*/ 5746 w 590306"/>
                  <a:gd name="connsiteY7" fmla="*/ 242236 h 242235"/>
                  <a:gd name="connsiteX8" fmla="*/ 119 w 590306"/>
                  <a:gd name="connsiteY8" fmla="*/ 39094 h 242235"/>
                  <a:gd name="connsiteX9" fmla="*/ 105308 w 590306"/>
                  <a:gd name="connsiteY9" fmla="*/ 0 h 242235"/>
                  <a:gd name="connsiteX10" fmla="*/ 489772 w 590306"/>
                  <a:gd name="connsiteY10" fmla="*/ 0 h 242235"/>
                  <a:gd name="connsiteX11" fmla="*/ 565577 w 590306"/>
                  <a:gd name="connsiteY11" fmla="*/ 31399 h 242235"/>
                  <a:gd name="connsiteX0" fmla="*/ 561899 w 586628"/>
                  <a:gd name="connsiteY0" fmla="*/ 31399 h 242235"/>
                  <a:gd name="connsiteX1" fmla="*/ 584875 w 586628"/>
                  <a:gd name="connsiteY1" fmla="*/ 65476 h 242235"/>
                  <a:gd name="connsiteX2" fmla="*/ 586628 w 586628"/>
                  <a:gd name="connsiteY2" fmla="*/ 74164 h 242235"/>
                  <a:gd name="connsiteX3" fmla="*/ 564161 w 586628"/>
                  <a:gd name="connsiteY3" fmla="*/ 59016 h 242235"/>
                  <a:gd name="connsiteX4" fmla="*/ 522432 w 586628"/>
                  <a:gd name="connsiteY4" fmla="*/ 50591 h 242235"/>
                  <a:gd name="connsiteX5" fmla="*/ 69848 w 586628"/>
                  <a:gd name="connsiteY5" fmla="*/ 102600 h 242235"/>
                  <a:gd name="connsiteX6" fmla="*/ 0 w 586628"/>
                  <a:gd name="connsiteY6" fmla="*/ 81990 h 242235"/>
                  <a:gd name="connsiteX7" fmla="*/ 2068 w 586628"/>
                  <a:gd name="connsiteY7" fmla="*/ 242236 h 242235"/>
                  <a:gd name="connsiteX8" fmla="*/ 21550 w 586628"/>
                  <a:gd name="connsiteY8" fmla="*/ 78097 h 242235"/>
                  <a:gd name="connsiteX9" fmla="*/ 101630 w 586628"/>
                  <a:gd name="connsiteY9" fmla="*/ 0 h 242235"/>
                  <a:gd name="connsiteX10" fmla="*/ 486094 w 586628"/>
                  <a:gd name="connsiteY10" fmla="*/ 0 h 242235"/>
                  <a:gd name="connsiteX11" fmla="*/ 561899 w 586628"/>
                  <a:gd name="connsiteY11" fmla="*/ 31399 h 242235"/>
                  <a:gd name="connsiteX0" fmla="*/ 561899 w 586628"/>
                  <a:gd name="connsiteY0" fmla="*/ 31399 h 242235"/>
                  <a:gd name="connsiteX1" fmla="*/ 584875 w 586628"/>
                  <a:gd name="connsiteY1" fmla="*/ 65476 h 242235"/>
                  <a:gd name="connsiteX2" fmla="*/ 586628 w 586628"/>
                  <a:gd name="connsiteY2" fmla="*/ 74164 h 242235"/>
                  <a:gd name="connsiteX3" fmla="*/ 564161 w 586628"/>
                  <a:gd name="connsiteY3" fmla="*/ 59016 h 242235"/>
                  <a:gd name="connsiteX4" fmla="*/ 522432 w 586628"/>
                  <a:gd name="connsiteY4" fmla="*/ 50591 h 242235"/>
                  <a:gd name="connsiteX5" fmla="*/ 69848 w 586628"/>
                  <a:gd name="connsiteY5" fmla="*/ 102600 h 242235"/>
                  <a:gd name="connsiteX6" fmla="*/ 0 w 586628"/>
                  <a:gd name="connsiteY6" fmla="*/ 81990 h 242235"/>
                  <a:gd name="connsiteX7" fmla="*/ 2068 w 586628"/>
                  <a:gd name="connsiteY7" fmla="*/ 242236 h 242235"/>
                  <a:gd name="connsiteX8" fmla="*/ 24008 w 586628"/>
                  <a:gd name="connsiteY8" fmla="*/ 135193 h 242235"/>
                  <a:gd name="connsiteX9" fmla="*/ 101630 w 586628"/>
                  <a:gd name="connsiteY9" fmla="*/ 0 h 242235"/>
                  <a:gd name="connsiteX10" fmla="*/ 486094 w 586628"/>
                  <a:gd name="connsiteY10" fmla="*/ 0 h 242235"/>
                  <a:gd name="connsiteX11" fmla="*/ 561899 w 586628"/>
                  <a:gd name="connsiteY11" fmla="*/ 31399 h 242235"/>
                  <a:gd name="connsiteX0" fmla="*/ 559892 w 584621"/>
                  <a:gd name="connsiteY0" fmla="*/ 31399 h 242235"/>
                  <a:gd name="connsiteX1" fmla="*/ 582868 w 584621"/>
                  <a:gd name="connsiteY1" fmla="*/ 65476 h 242235"/>
                  <a:gd name="connsiteX2" fmla="*/ 584621 w 584621"/>
                  <a:gd name="connsiteY2" fmla="*/ 74164 h 242235"/>
                  <a:gd name="connsiteX3" fmla="*/ 562154 w 584621"/>
                  <a:gd name="connsiteY3" fmla="*/ 59016 h 242235"/>
                  <a:gd name="connsiteX4" fmla="*/ 520425 w 584621"/>
                  <a:gd name="connsiteY4" fmla="*/ 50591 h 242235"/>
                  <a:gd name="connsiteX5" fmla="*/ 67841 w 584621"/>
                  <a:gd name="connsiteY5" fmla="*/ 102600 h 242235"/>
                  <a:gd name="connsiteX6" fmla="*/ 4254 w 584621"/>
                  <a:gd name="connsiteY6" fmla="*/ 132114 h 242235"/>
                  <a:gd name="connsiteX7" fmla="*/ 61 w 584621"/>
                  <a:gd name="connsiteY7" fmla="*/ 242236 h 242235"/>
                  <a:gd name="connsiteX8" fmla="*/ 22001 w 584621"/>
                  <a:gd name="connsiteY8" fmla="*/ 135193 h 242235"/>
                  <a:gd name="connsiteX9" fmla="*/ 99623 w 584621"/>
                  <a:gd name="connsiteY9" fmla="*/ 0 h 242235"/>
                  <a:gd name="connsiteX10" fmla="*/ 484087 w 584621"/>
                  <a:gd name="connsiteY10" fmla="*/ 0 h 242235"/>
                  <a:gd name="connsiteX11" fmla="*/ 559892 w 584621"/>
                  <a:gd name="connsiteY11" fmla="*/ 31399 h 2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4621" h="242235">
                    <a:moveTo>
                      <a:pt x="559892" y="31399"/>
                    </a:moveTo>
                    <a:cubicBezTo>
                      <a:pt x="569593" y="41100"/>
                      <a:pt x="577443" y="52650"/>
                      <a:pt x="582868" y="65476"/>
                    </a:cubicBezTo>
                    <a:lnTo>
                      <a:pt x="584621" y="74164"/>
                    </a:lnTo>
                    <a:lnTo>
                      <a:pt x="562154" y="59016"/>
                    </a:lnTo>
                    <a:cubicBezTo>
                      <a:pt x="549328" y="53591"/>
                      <a:pt x="535227" y="50591"/>
                      <a:pt x="520425" y="50591"/>
                    </a:cubicBezTo>
                    <a:cubicBezTo>
                      <a:pt x="369564" y="67927"/>
                      <a:pt x="185322" y="17432"/>
                      <a:pt x="67841" y="102600"/>
                    </a:cubicBezTo>
                    <a:cubicBezTo>
                      <a:pt x="38237" y="102600"/>
                      <a:pt x="23654" y="112714"/>
                      <a:pt x="4254" y="132114"/>
                    </a:cubicBezTo>
                    <a:cubicBezTo>
                      <a:pt x="4943" y="185529"/>
                      <a:pt x="-628" y="188821"/>
                      <a:pt x="61" y="242236"/>
                    </a:cubicBezTo>
                    <a:cubicBezTo>
                      <a:pt x="1241" y="236389"/>
                      <a:pt x="20821" y="141040"/>
                      <a:pt x="22001" y="135193"/>
                    </a:cubicBezTo>
                    <a:cubicBezTo>
                      <a:pt x="38276" y="96715"/>
                      <a:pt x="55217" y="0"/>
                      <a:pt x="99623" y="0"/>
                    </a:cubicBezTo>
                    <a:lnTo>
                      <a:pt x="484087" y="0"/>
                    </a:lnTo>
                    <a:cubicBezTo>
                      <a:pt x="513691" y="0"/>
                      <a:pt x="540492" y="11999"/>
                      <a:pt x="559892" y="31399"/>
                    </a:cubicBezTo>
                    <a:close/>
                  </a:path>
                </a:pathLst>
              </a:custGeom>
              <a:solidFill>
                <a:srgbClr val="000000">
                  <a:alpha val="46000"/>
                </a:srgbClr>
              </a:solidFill>
              <a:ln w="9525" cap="flat" cmpd="sng" algn="ctr">
                <a:noFill/>
                <a:prstDash val="solid"/>
              </a:ln>
              <a:effectLst/>
            </p:spPr>
            <p:txBody>
              <a:bodyPr wrap="square" rtlCol="0" anchor="ctr">
                <a:noAutofit/>
              </a:body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112" name="Freeform: Shape 111">
                <a:extLst>
                  <a:ext uri="{FF2B5EF4-FFF2-40B4-BE49-F238E27FC236}">
                    <a16:creationId xmlns:a16="http://schemas.microsoft.com/office/drawing/2014/main" id="{289BCF56-D4F5-4BC6-892C-BB5DC500F4C3}"/>
                  </a:ext>
                </a:extLst>
              </p:cNvPr>
              <p:cNvSpPr/>
              <p:nvPr/>
            </p:nvSpPr>
            <p:spPr>
              <a:xfrm rot="19071275">
                <a:off x="6159613" y="2004019"/>
                <a:ext cx="573650" cy="36294"/>
              </a:xfrm>
              <a:custGeom>
                <a:avLst/>
                <a:gdLst>
                  <a:gd name="connsiteX0" fmla="*/ 561661 w 573650"/>
                  <a:gd name="connsiteY0" fmla="*/ 18511 h 36294"/>
                  <a:gd name="connsiteX1" fmla="*/ 573650 w 573650"/>
                  <a:gd name="connsiteY1" fmla="*/ 36294 h 36294"/>
                  <a:gd name="connsiteX2" fmla="*/ 552313 w 573650"/>
                  <a:gd name="connsiteY2" fmla="*/ 31986 h 36294"/>
                  <a:gd name="connsiteX3" fmla="*/ 0 w 573650"/>
                  <a:gd name="connsiteY3" fmla="*/ 31986 h 36294"/>
                  <a:gd name="connsiteX4" fmla="*/ 9084 w 573650"/>
                  <a:gd name="connsiteY4" fmla="*/ 18511 h 36294"/>
                  <a:gd name="connsiteX5" fmla="*/ 53775 w 573650"/>
                  <a:gd name="connsiteY5" fmla="*/ 0 h 36294"/>
                  <a:gd name="connsiteX6" fmla="*/ 516970 w 573650"/>
                  <a:gd name="connsiteY6" fmla="*/ 0 h 36294"/>
                  <a:gd name="connsiteX7" fmla="*/ 561661 w 573650"/>
                  <a:gd name="connsiteY7" fmla="*/ 18511 h 3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650" h="36294">
                    <a:moveTo>
                      <a:pt x="561661" y="18511"/>
                    </a:moveTo>
                    <a:lnTo>
                      <a:pt x="573650" y="36294"/>
                    </a:lnTo>
                    <a:lnTo>
                      <a:pt x="552313" y="31986"/>
                    </a:lnTo>
                    <a:lnTo>
                      <a:pt x="0" y="31986"/>
                    </a:lnTo>
                    <a:lnTo>
                      <a:pt x="9084" y="18511"/>
                    </a:lnTo>
                    <a:cubicBezTo>
                      <a:pt x="20522" y="7074"/>
                      <a:pt x="36322" y="0"/>
                      <a:pt x="53775" y="0"/>
                    </a:cubicBezTo>
                    <a:lnTo>
                      <a:pt x="516970" y="0"/>
                    </a:lnTo>
                    <a:cubicBezTo>
                      <a:pt x="534423" y="0"/>
                      <a:pt x="550223" y="7074"/>
                      <a:pt x="561661" y="18511"/>
                    </a:cubicBezTo>
                    <a:close/>
                  </a:path>
                </a:pathLst>
              </a:custGeom>
              <a:solidFill>
                <a:srgbClr val="000000">
                  <a:alpha val="45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5351566C-DB80-48EF-9820-712712D404AE}"/>
                  </a:ext>
                </a:extLst>
              </p:cNvPr>
              <p:cNvSpPr/>
              <p:nvPr/>
            </p:nvSpPr>
            <p:spPr>
              <a:xfrm rot="19278114">
                <a:off x="6264370" y="2091466"/>
                <a:ext cx="576157" cy="47296"/>
              </a:xfrm>
              <a:custGeom>
                <a:avLst/>
                <a:gdLst>
                  <a:gd name="connsiteX0" fmla="*/ 570859 w 576157"/>
                  <a:gd name="connsiteY0" fmla="*/ 23115 h 47296"/>
                  <a:gd name="connsiteX1" fmla="*/ 576157 w 576157"/>
                  <a:gd name="connsiteY1" fmla="*/ 30973 h 47296"/>
                  <a:gd name="connsiteX2" fmla="*/ 564809 w 576157"/>
                  <a:gd name="connsiteY2" fmla="*/ 28681 h 47296"/>
                  <a:gd name="connsiteX3" fmla="*/ 49130 w 576157"/>
                  <a:gd name="connsiteY3" fmla="*/ 28682 h 47296"/>
                  <a:gd name="connsiteX4" fmla="*/ 18411 w 576157"/>
                  <a:gd name="connsiteY4" fmla="*/ 34883 h 47296"/>
                  <a:gd name="connsiteX5" fmla="*/ 0 w 576157"/>
                  <a:gd name="connsiteY5" fmla="*/ 47296 h 47296"/>
                  <a:gd name="connsiteX6" fmla="*/ 16304 w 576157"/>
                  <a:gd name="connsiteY6" fmla="*/ 23115 h 47296"/>
                  <a:gd name="connsiteX7" fmla="*/ 72108 w 576157"/>
                  <a:gd name="connsiteY7" fmla="*/ 0 h 47296"/>
                  <a:gd name="connsiteX8" fmla="*/ 515055 w 576157"/>
                  <a:gd name="connsiteY8" fmla="*/ 0 h 47296"/>
                  <a:gd name="connsiteX9" fmla="*/ 570859 w 576157"/>
                  <a:gd name="connsiteY9" fmla="*/ 23115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157" h="47296">
                    <a:moveTo>
                      <a:pt x="570859" y="23115"/>
                    </a:moveTo>
                    <a:lnTo>
                      <a:pt x="576157" y="30973"/>
                    </a:lnTo>
                    <a:lnTo>
                      <a:pt x="564809" y="28681"/>
                    </a:lnTo>
                    <a:lnTo>
                      <a:pt x="49130" y="28682"/>
                    </a:lnTo>
                    <a:cubicBezTo>
                      <a:pt x="38234" y="28682"/>
                      <a:pt x="27853" y="30890"/>
                      <a:pt x="18411" y="34883"/>
                    </a:cubicBezTo>
                    <a:lnTo>
                      <a:pt x="0" y="47296"/>
                    </a:lnTo>
                    <a:lnTo>
                      <a:pt x="16304" y="23115"/>
                    </a:lnTo>
                    <a:cubicBezTo>
                      <a:pt x="30585" y="8833"/>
                      <a:pt x="50315" y="0"/>
                      <a:pt x="72108" y="0"/>
                    </a:cubicBezTo>
                    <a:lnTo>
                      <a:pt x="515055" y="0"/>
                    </a:lnTo>
                    <a:cubicBezTo>
                      <a:pt x="536848" y="0"/>
                      <a:pt x="556578" y="8833"/>
                      <a:pt x="570859" y="23115"/>
                    </a:cubicBezTo>
                    <a:close/>
                  </a:path>
                </a:pathLst>
              </a:custGeom>
              <a:solidFill>
                <a:srgbClr val="000000">
                  <a:alpha val="47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6288AAC-CBE8-4C69-913A-4314A32F961E}"/>
                  </a:ext>
                </a:extLst>
              </p:cNvPr>
              <p:cNvSpPr/>
              <p:nvPr/>
            </p:nvSpPr>
            <p:spPr>
              <a:xfrm rot="15019152">
                <a:off x="5857556" y="2421671"/>
                <a:ext cx="693153" cy="95880"/>
              </a:xfrm>
              <a:custGeom>
                <a:avLst/>
                <a:gdLst>
                  <a:gd name="connsiteX0" fmla="*/ 701606 w 701606"/>
                  <a:gd name="connsiteY0" fmla="*/ 38007 h 38007"/>
                  <a:gd name="connsiteX1" fmla="*/ 0 w 701606"/>
                  <a:gd name="connsiteY1" fmla="*/ 38007 h 38007"/>
                  <a:gd name="connsiteX2" fmla="*/ 0 w 701606"/>
                  <a:gd name="connsiteY2" fmla="*/ 28051 h 38007"/>
                  <a:gd name="connsiteX3" fmla="*/ 28051 w 701606"/>
                  <a:gd name="connsiteY3" fmla="*/ 0 h 38007"/>
                  <a:gd name="connsiteX4" fmla="*/ 673555 w 701606"/>
                  <a:gd name="connsiteY4" fmla="*/ 0 h 38007"/>
                  <a:gd name="connsiteX5" fmla="*/ 701606 w 701606"/>
                  <a:gd name="connsiteY5" fmla="*/ 28051 h 3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606" h="38007">
                    <a:moveTo>
                      <a:pt x="701606" y="38007"/>
                    </a:moveTo>
                    <a:lnTo>
                      <a:pt x="0" y="38007"/>
                    </a:lnTo>
                    <a:lnTo>
                      <a:pt x="0" y="28051"/>
                    </a:lnTo>
                    <a:cubicBezTo>
                      <a:pt x="0" y="12559"/>
                      <a:pt x="12559" y="0"/>
                      <a:pt x="28051" y="0"/>
                    </a:cubicBezTo>
                    <a:lnTo>
                      <a:pt x="673555" y="0"/>
                    </a:lnTo>
                    <a:cubicBezTo>
                      <a:pt x="689047" y="0"/>
                      <a:pt x="701606" y="12559"/>
                      <a:pt x="701606" y="28051"/>
                    </a:cubicBezTo>
                    <a:close/>
                  </a:path>
                </a:pathLst>
              </a:custGeom>
              <a:solidFill>
                <a:srgbClr val="000000">
                  <a:alpha val="45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91F69580-E47C-4FD7-BB90-5874A0A604D0}"/>
                  </a:ext>
                </a:extLst>
              </p:cNvPr>
              <p:cNvSpPr/>
              <p:nvPr/>
            </p:nvSpPr>
            <p:spPr>
              <a:xfrm rot="1198099">
                <a:off x="6299848" y="2873862"/>
                <a:ext cx="628574" cy="191408"/>
              </a:xfrm>
              <a:custGeom>
                <a:avLst/>
                <a:gdLst>
                  <a:gd name="connsiteX0" fmla="*/ 10158 w 517660"/>
                  <a:gd name="connsiteY0" fmla="*/ 144411 h 191408"/>
                  <a:gd name="connsiteX1" fmla="*/ 43543 w 517660"/>
                  <a:gd name="connsiteY1" fmla="*/ 145641 h 191408"/>
                  <a:gd name="connsiteX2" fmla="*/ 408076 w 517660"/>
                  <a:gd name="connsiteY2" fmla="*/ 125916 h 191408"/>
                  <a:gd name="connsiteX3" fmla="*/ 517660 w 517660"/>
                  <a:gd name="connsiteY3" fmla="*/ 133452 h 191408"/>
                  <a:gd name="connsiteX4" fmla="*/ 513827 w 517660"/>
                  <a:gd name="connsiteY4" fmla="*/ 161405 h 191408"/>
                  <a:gd name="connsiteX5" fmla="*/ 433667 w 517660"/>
                  <a:gd name="connsiteY5" fmla="*/ 179966 h 191408"/>
                  <a:gd name="connsiteX6" fmla="*/ 56173 w 517660"/>
                  <a:gd name="connsiteY6" fmla="*/ 191408 h 191408"/>
                  <a:gd name="connsiteX7" fmla="*/ 3321 w 517660"/>
                  <a:gd name="connsiteY7" fmla="*/ 164057 h 191408"/>
                  <a:gd name="connsiteX8" fmla="*/ 0 w 517660"/>
                  <a:gd name="connsiteY8" fmla="*/ 0 h 191408"/>
                  <a:gd name="connsiteX9" fmla="*/ 115 w 517660"/>
                  <a:gd name="connsiteY9" fmla="*/ 181 h 191408"/>
                  <a:gd name="connsiteX10" fmla="*/ 3888 w 517660"/>
                  <a:gd name="connsiteY10" fmla="*/ 8558 h 191408"/>
                  <a:gd name="connsiteX11" fmla="*/ 835 w 517660"/>
                  <a:gd name="connsiteY11" fmla="*/ 2383 h 191408"/>
                  <a:gd name="connsiteX0" fmla="*/ 10158 w 546221"/>
                  <a:gd name="connsiteY0" fmla="*/ 144411 h 191408"/>
                  <a:gd name="connsiteX1" fmla="*/ 43543 w 546221"/>
                  <a:gd name="connsiteY1" fmla="*/ 145641 h 191408"/>
                  <a:gd name="connsiteX2" fmla="*/ 408076 w 546221"/>
                  <a:gd name="connsiteY2" fmla="*/ 125916 h 191408"/>
                  <a:gd name="connsiteX3" fmla="*/ 546221 w 546221"/>
                  <a:gd name="connsiteY3" fmla="*/ 123074 h 191408"/>
                  <a:gd name="connsiteX4" fmla="*/ 513827 w 546221"/>
                  <a:gd name="connsiteY4" fmla="*/ 161405 h 191408"/>
                  <a:gd name="connsiteX5" fmla="*/ 433667 w 546221"/>
                  <a:gd name="connsiteY5" fmla="*/ 179966 h 191408"/>
                  <a:gd name="connsiteX6" fmla="*/ 56173 w 546221"/>
                  <a:gd name="connsiteY6" fmla="*/ 191408 h 191408"/>
                  <a:gd name="connsiteX7" fmla="*/ 3321 w 546221"/>
                  <a:gd name="connsiteY7" fmla="*/ 164057 h 191408"/>
                  <a:gd name="connsiteX8" fmla="*/ 10158 w 546221"/>
                  <a:gd name="connsiteY8" fmla="*/ 144411 h 191408"/>
                  <a:gd name="connsiteX9" fmla="*/ 0 w 546221"/>
                  <a:gd name="connsiteY9" fmla="*/ 0 h 191408"/>
                  <a:gd name="connsiteX10" fmla="*/ 115 w 546221"/>
                  <a:gd name="connsiteY10" fmla="*/ 181 h 191408"/>
                  <a:gd name="connsiteX11" fmla="*/ 3888 w 546221"/>
                  <a:gd name="connsiteY11" fmla="*/ 8558 h 191408"/>
                  <a:gd name="connsiteX12" fmla="*/ 835 w 546221"/>
                  <a:gd name="connsiteY12" fmla="*/ 2383 h 191408"/>
                  <a:gd name="connsiteX13" fmla="*/ 0 w 546221"/>
                  <a:gd name="connsiteY13" fmla="*/ 0 h 191408"/>
                  <a:gd name="connsiteX0" fmla="*/ 10158 w 546221"/>
                  <a:gd name="connsiteY0" fmla="*/ 144411 h 191408"/>
                  <a:gd name="connsiteX1" fmla="*/ 43543 w 546221"/>
                  <a:gd name="connsiteY1" fmla="*/ 145641 h 191408"/>
                  <a:gd name="connsiteX2" fmla="*/ 408076 w 546221"/>
                  <a:gd name="connsiteY2" fmla="*/ 125916 h 191408"/>
                  <a:gd name="connsiteX3" fmla="*/ 546221 w 546221"/>
                  <a:gd name="connsiteY3" fmla="*/ 123074 h 191408"/>
                  <a:gd name="connsiteX4" fmla="*/ 539792 w 546221"/>
                  <a:gd name="connsiteY4" fmla="*/ 151971 h 191408"/>
                  <a:gd name="connsiteX5" fmla="*/ 433667 w 546221"/>
                  <a:gd name="connsiteY5" fmla="*/ 179966 h 191408"/>
                  <a:gd name="connsiteX6" fmla="*/ 56173 w 546221"/>
                  <a:gd name="connsiteY6" fmla="*/ 191408 h 191408"/>
                  <a:gd name="connsiteX7" fmla="*/ 3321 w 546221"/>
                  <a:gd name="connsiteY7" fmla="*/ 164057 h 191408"/>
                  <a:gd name="connsiteX8" fmla="*/ 10158 w 546221"/>
                  <a:gd name="connsiteY8" fmla="*/ 144411 h 191408"/>
                  <a:gd name="connsiteX9" fmla="*/ 0 w 546221"/>
                  <a:gd name="connsiteY9" fmla="*/ 0 h 191408"/>
                  <a:gd name="connsiteX10" fmla="*/ 115 w 546221"/>
                  <a:gd name="connsiteY10" fmla="*/ 181 h 191408"/>
                  <a:gd name="connsiteX11" fmla="*/ 3888 w 546221"/>
                  <a:gd name="connsiteY11" fmla="*/ 8558 h 191408"/>
                  <a:gd name="connsiteX12" fmla="*/ 835 w 546221"/>
                  <a:gd name="connsiteY12" fmla="*/ 2383 h 191408"/>
                  <a:gd name="connsiteX13" fmla="*/ 0 w 546221"/>
                  <a:gd name="connsiteY13" fmla="*/ 0 h 1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221" h="191408">
                    <a:moveTo>
                      <a:pt x="10158" y="144411"/>
                    </a:moveTo>
                    <a:lnTo>
                      <a:pt x="43543" y="145641"/>
                    </a:lnTo>
                    <a:cubicBezTo>
                      <a:pt x="161284" y="114820"/>
                      <a:pt x="286217" y="118072"/>
                      <a:pt x="408076" y="125916"/>
                    </a:cubicBezTo>
                    <a:lnTo>
                      <a:pt x="546221" y="123074"/>
                    </a:lnTo>
                    <a:cubicBezTo>
                      <a:pt x="544943" y="132392"/>
                      <a:pt x="541070" y="142653"/>
                      <a:pt x="539792" y="151971"/>
                    </a:cubicBezTo>
                    <a:cubicBezTo>
                      <a:pt x="531711" y="167651"/>
                      <a:pt x="484865" y="179966"/>
                      <a:pt x="433667" y="179966"/>
                    </a:cubicBezTo>
                    <a:cubicBezTo>
                      <a:pt x="310513" y="169793"/>
                      <a:pt x="178367" y="150313"/>
                      <a:pt x="56173" y="191408"/>
                    </a:cubicBezTo>
                    <a:cubicBezTo>
                      <a:pt x="4975" y="191408"/>
                      <a:pt x="-2252" y="184132"/>
                      <a:pt x="3321" y="164057"/>
                    </a:cubicBezTo>
                    <a:lnTo>
                      <a:pt x="10158" y="144411"/>
                    </a:lnTo>
                    <a:close/>
                    <a:moveTo>
                      <a:pt x="0" y="0"/>
                    </a:moveTo>
                    <a:lnTo>
                      <a:pt x="115" y="181"/>
                    </a:lnTo>
                    <a:lnTo>
                      <a:pt x="3888" y="8558"/>
                    </a:lnTo>
                    <a:lnTo>
                      <a:pt x="835" y="2383"/>
                    </a:lnTo>
                    <a:lnTo>
                      <a:pt x="0" y="0"/>
                    </a:lnTo>
                    <a:close/>
                  </a:path>
                </a:pathLst>
              </a:custGeom>
              <a:solidFill>
                <a:srgbClr val="000000">
                  <a:alpha val="36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C4E99E85-B6A8-4193-BA5A-206D5DB67D43}"/>
                  </a:ext>
                </a:extLst>
              </p:cNvPr>
              <p:cNvSpPr/>
              <p:nvPr/>
            </p:nvSpPr>
            <p:spPr>
              <a:xfrm rot="18008518">
                <a:off x="6732183" y="2223531"/>
                <a:ext cx="105627" cy="139922"/>
              </a:xfrm>
              <a:custGeom>
                <a:avLst/>
                <a:gdLst>
                  <a:gd name="connsiteX0" fmla="*/ 56484 w 105627"/>
                  <a:gd name="connsiteY0" fmla="*/ 0 h 139922"/>
                  <a:gd name="connsiteX1" fmla="*/ 47306 w 105627"/>
                  <a:gd name="connsiteY1" fmla="*/ 16704 h 139922"/>
                  <a:gd name="connsiteX2" fmla="*/ 73537 w 105627"/>
                  <a:gd name="connsiteY2" fmla="*/ 118245 h 139922"/>
                  <a:gd name="connsiteX3" fmla="*/ 105627 w 105627"/>
                  <a:gd name="connsiteY3" fmla="*/ 139922 h 139922"/>
                  <a:gd name="connsiteX4" fmla="*/ 67547 w 105627"/>
                  <a:gd name="connsiteY4" fmla="*/ 136220 h 139922"/>
                  <a:gd name="connsiteX5" fmla="*/ 7075 w 105627"/>
                  <a:gd name="connsiteY5" fmla="*/ 38032 h 139922"/>
                  <a:gd name="connsiteX6" fmla="*/ 46894 w 105627"/>
                  <a:gd name="connsiteY6" fmla="*/ 2112 h 1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27" h="139922">
                    <a:moveTo>
                      <a:pt x="56484" y="0"/>
                    </a:moveTo>
                    <a:lnTo>
                      <a:pt x="47306" y="16704"/>
                    </a:lnTo>
                    <a:cubicBezTo>
                      <a:pt x="34948" y="53133"/>
                      <a:pt x="45876" y="91545"/>
                      <a:pt x="73537" y="118245"/>
                    </a:cubicBezTo>
                    <a:lnTo>
                      <a:pt x="105627" y="139922"/>
                    </a:lnTo>
                    <a:lnTo>
                      <a:pt x="67547" y="136220"/>
                    </a:lnTo>
                    <a:cubicBezTo>
                      <a:pt x="13034" y="120503"/>
                      <a:pt x="-13798" y="76935"/>
                      <a:pt x="7075" y="38032"/>
                    </a:cubicBezTo>
                    <a:cubicBezTo>
                      <a:pt x="15068" y="23135"/>
                      <a:pt x="29162" y="10761"/>
                      <a:pt x="46894" y="2112"/>
                    </a:cubicBezTo>
                    <a:close/>
                  </a:path>
                </a:pathLst>
              </a:custGeom>
              <a:solidFill>
                <a:srgbClr val="000000">
                  <a:alpha val="45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Trapezoid 28">
                <a:extLst>
                  <a:ext uri="{FF2B5EF4-FFF2-40B4-BE49-F238E27FC236}">
                    <a16:creationId xmlns:a16="http://schemas.microsoft.com/office/drawing/2014/main" id="{4D46455A-D8A6-4082-B8E7-BA1FB63F2B63}"/>
                  </a:ext>
                </a:extLst>
              </p:cNvPr>
              <p:cNvSpPr/>
              <p:nvPr/>
            </p:nvSpPr>
            <p:spPr>
              <a:xfrm rot="19118696">
                <a:off x="6657345" y="2159376"/>
                <a:ext cx="178613" cy="118260"/>
              </a:xfrm>
              <a:custGeom>
                <a:avLst/>
                <a:gdLst>
                  <a:gd name="connsiteX0" fmla="*/ 0 w 244805"/>
                  <a:gd name="connsiteY0" fmla="*/ 147941 h 147941"/>
                  <a:gd name="connsiteX1" fmla="*/ 36985 w 244805"/>
                  <a:gd name="connsiteY1" fmla="*/ 0 h 147941"/>
                  <a:gd name="connsiteX2" fmla="*/ 207820 w 244805"/>
                  <a:gd name="connsiteY2" fmla="*/ 0 h 147941"/>
                  <a:gd name="connsiteX3" fmla="*/ 244805 w 244805"/>
                  <a:gd name="connsiteY3" fmla="*/ 147941 h 147941"/>
                  <a:gd name="connsiteX4" fmla="*/ 0 w 244805"/>
                  <a:gd name="connsiteY4" fmla="*/ 147941 h 147941"/>
                  <a:gd name="connsiteX0" fmla="*/ 0 w 244805"/>
                  <a:gd name="connsiteY0" fmla="*/ 147941 h 147941"/>
                  <a:gd name="connsiteX1" fmla="*/ 36985 w 244805"/>
                  <a:gd name="connsiteY1" fmla="*/ 0 h 147941"/>
                  <a:gd name="connsiteX2" fmla="*/ 207820 w 244805"/>
                  <a:gd name="connsiteY2" fmla="*/ 0 h 147941"/>
                  <a:gd name="connsiteX3" fmla="*/ 173192 w 244805"/>
                  <a:gd name="connsiteY3" fmla="*/ 70148 h 147941"/>
                  <a:gd name="connsiteX4" fmla="*/ 244805 w 244805"/>
                  <a:gd name="connsiteY4" fmla="*/ 147941 h 147941"/>
                  <a:gd name="connsiteX5" fmla="*/ 0 w 244805"/>
                  <a:gd name="connsiteY5" fmla="*/ 147941 h 147941"/>
                  <a:gd name="connsiteX0" fmla="*/ 0 w 244805"/>
                  <a:gd name="connsiteY0" fmla="*/ 147941 h 147941"/>
                  <a:gd name="connsiteX1" fmla="*/ 36985 w 244805"/>
                  <a:gd name="connsiteY1" fmla="*/ 0 h 147941"/>
                  <a:gd name="connsiteX2" fmla="*/ 165432 w 244805"/>
                  <a:gd name="connsiteY2" fmla="*/ 20696 h 147941"/>
                  <a:gd name="connsiteX3" fmla="*/ 173192 w 244805"/>
                  <a:gd name="connsiteY3" fmla="*/ 70148 h 147941"/>
                  <a:gd name="connsiteX4" fmla="*/ 244805 w 244805"/>
                  <a:gd name="connsiteY4" fmla="*/ 147941 h 147941"/>
                  <a:gd name="connsiteX5" fmla="*/ 0 w 244805"/>
                  <a:gd name="connsiteY5" fmla="*/ 147941 h 147941"/>
                  <a:gd name="connsiteX0" fmla="*/ 0 w 244805"/>
                  <a:gd name="connsiteY0" fmla="*/ 127245 h 127245"/>
                  <a:gd name="connsiteX1" fmla="*/ 62640 w 244805"/>
                  <a:gd name="connsiteY1" fmla="*/ 18805 h 127245"/>
                  <a:gd name="connsiteX2" fmla="*/ 165432 w 244805"/>
                  <a:gd name="connsiteY2" fmla="*/ 0 h 127245"/>
                  <a:gd name="connsiteX3" fmla="*/ 173192 w 244805"/>
                  <a:gd name="connsiteY3" fmla="*/ 49452 h 127245"/>
                  <a:gd name="connsiteX4" fmla="*/ 244805 w 244805"/>
                  <a:gd name="connsiteY4" fmla="*/ 127245 h 127245"/>
                  <a:gd name="connsiteX5" fmla="*/ 0 w 244805"/>
                  <a:gd name="connsiteY5" fmla="*/ 127245 h 127245"/>
                  <a:gd name="connsiteX0" fmla="*/ 0 w 224915"/>
                  <a:gd name="connsiteY0" fmla="*/ 96411 h 127245"/>
                  <a:gd name="connsiteX1" fmla="*/ 42750 w 224915"/>
                  <a:gd name="connsiteY1" fmla="*/ 18805 h 127245"/>
                  <a:gd name="connsiteX2" fmla="*/ 145542 w 224915"/>
                  <a:gd name="connsiteY2" fmla="*/ 0 h 127245"/>
                  <a:gd name="connsiteX3" fmla="*/ 153302 w 224915"/>
                  <a:gd name="connsiteY3" fmla="*/ 49452 h 127245"/>
                  <a:gd name="connsiteX4" fmla="*/ 224915 w 224915"/>
                  <a:gd name="connsiteY4" fmla="*/ 127245 h 127245"/>
                  <a:gd name="connsiteX5" fmla="*/ 0 w 224915"/>
                  <a:gd name="connsiteY5" fmla="*/ 96411 h 127245"/>
                  <a:gd name="connsiteX0" fmla="*/ 0 w 178613"/>
                  <a:gd name="connsiteY0" fmla="*/ 96411 h 96411"/>
                  <a:gd name="connsiteX1" fmla="*/ 42750 w 178613"/>
                  <a:gd name="connsiteY1" fmla="*/ 18805 h 96411"/>
                  <a:gd name="connsiteX2" fmla="*/ 145542 w 178613"/>
                  <a:gd name="connsiteY2" fmla="*/ 0 h 96411"/>
                  <a:gd name="connsiteX3" fmla="*/ 153302 w 178613"/>
                  <a:gd name="connsiteY3" fmla="*/ 49452 h 96411"/>
                  <a:gd name="connsiteX4" fmla="*/ 178613 w 178613"/>
                  <a:gd name="connsiteY4" fmla="*/ 86489 h 96411"/>
                  <a:gd name="connsiteX5" fmla="*/ 0 w 178613"/>
                  <a:gd name="connsiteY5" fmla="*/ 96411 h 96411"/>
                  <a:gd name="connsiteX0" fmla="*/ 0 w 178613"/>
                  <a:gd name="connsiteY0" fmla="*/ 96411 h 96411"/>
                  <a:gd name="connsiteX1" fmla="*/ 42750 w 178613"/>
                  <a:gd name="connsiteY1" fmla="*/ 18805 h 96411"/>
                  <a:gd name="connsiteX2" fmla="*/ 145542 w 178613"/>
                  <a:gd name="connsiteY2" fmla="*/ 0 h 96411"/>
                  <a:gd name="connsiteX3" fmla="*/ 153302 w 178613"/>
                  <a:gd name="connsiteY3" fmla="*/ 49452 h 96411"/>
                  <a:gd name="connsiteX4" fmla="*/ 178613 w 178613"/>
                  <a:gd name="connsiteY4" fmla="*/ 86489 h 96411"/>
                  <a:gd name="connsiteX5" fmla="*/ 99497 w 178613"/>
                  <a:gd name="connsiteY5" fmla="*/ 55062 h 96411"/>
                  <a:gd name="connsiteX6" fmla="*/ 0 w 178613"/>
                  <a:gd name="connsiteY6" fmla="*/ 96411 h 96411"/>
                  <a:gd name="connsiteX0" fmla="*/ 0 w 178613"/>
                  <a:gd name="connsiteY0" fmla="*/ 96411 h 96411"/>
                  <a:gd name="connsiteX1" fmla="*/ 42750 w 178613"/>
                  <a:gd name="connsiteY1" fmla="*/ 18805 h 96411"/>
                  <a:gd name="connsiteX2" fmla="*/ 145542 w 178613"/>
                  <a:gd name="connsiteY2" fmla="*/ 0 h 96411"/>
                  <a:gd name="connsiteX3" fmla="*/ 153302 w 178613"/>
                  <a:gd name="connsiteY3" fmla="*/ 49452 h 96411"/>
                  <a:gd name="connsiteX4" fmla="*/ 178613 w 178613"/>
                  <a:gd name="connsiteY4" fmla="*/ 86489 h 96411"/>
                  <a:gd name="connsiteX5" fmla="*/ 98640 w 178613"/>
                  <a:gd name="connsiteY5" fmla="*/ 25499 h 96411"/>
                  <a:gd name="connsiteX6" fmla="*/ 0 w 178613"/>
                  <a:gd name="connsiteY6" fmla="*/ 96411 h 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3" h="96411">
                    <a:moveTo>
                      <a:pt x="0" y="96411"/>
                    </a:moveTo>
                    <a:lnTo>
                      <a:pt x="42750" y="18805"/>
                    </a:lnTo>
                    <a:lnTo>
                      <a:pt x="145542" y="0"/>
                    </a:lnTo>
                    <a:cubicBezTo>
                      <a:pt x="150181" y="15067"/>
                      <a:pt x="148663" y="34385"/>
                      <a:pt x="153302" y="49452"/>
                    </a:cubicBezTo>
                    <a:lnTo>
                      <a:pt x="178613" y="86489"/>
                    </a:lnTo>
                    <a:cubicBezTo>
                      <a:pt x="151906" y="88407"/>
                      <a:pt x="125347" y="23581"/>
                      <a:pt x="98640" y="25499"/>
                    </a:cubicBezTo>
                    <a:lnTo>
                      <a:pt x="0" y="96411"/>
                    </a:lnTo>
                    <a:close/>
                  </a:path>
                </a:pathLst>
              </a:custGeom>
              <a:solidFill>
                <a:srgbClr val="000000">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0E3A31FF-12C2-4A85-B073-19308656365D}"/>
                  </a:ext>
                </a:extLst>
              </p:cNvPr>
              <p:cNvSpPr/>
              <p:nvPr/>
            </p:nvSpPr>
            <p:spPr>
              <a:xfrm rot="21424355">
                <a:off x="6311685" y="2710542"/>
                <a:ext cx="95880" cy="282007"/>
              </a:xfrm>
              <a:custGeom>
                <a:avLst/>
                <a:gdLst>
                  <a:gd name="connsiteX0" fmla="*/ 44044 w 44044"/>
                  <a:gd name="connsiteY0" fmla="*/ 0 h 224691"/>
                  <a:gd name="connsiteX1" fmla="*/ 39444 w 44044"/>
                  <a:gd name="connsiteY1" fmla="*/ 6823 h 224691"/>
                  <a:gd name="connsiteX2" fmla="*/ 35656 w 44044"/>
                  <a:gd name="connsiteY2" fmla="*/ 25586 h 224691"/>
                  <a:gd name="connsiteX3" fmla="*/ 35655 w 44044"/>
                  <a:gd name="connsiteY3" fmla="*/ 206876 h 224691"/>
                  <a:gd name="connsiteX4" fmla="*/ 39252 w 44044"/>
                  <a:gd name="connsiteY4" fmla="*/ 224691 h 224691"/>
                  <a:gd name="connsiteX5" fmla="*/ 14119 w 44044"/>
                  <a:gd name="connsiteY5" fmla="*/ 214280 h 224691"/>
                  <a:gd name="connsiteX6" fmla="*/ 0 w 44044"/>
                  <a:gd name="connsiteY6" fmla="*/ 180195 h 224691"/>
                  <a:gd name="connsiteX7" fmla="*/ 0 w 44044"/>
                  <a:gd name="connsiteY7" fmla="*/ 46481 h 224691"/>
                  <a:gd name="connsiteX8" fmla="*/ 14119 w 44044"/>
                  <a:gd name="connsiteY8" fmla="*/ 12396 h 224691"/>
                  <a:gd name="connsiteX0" fmla="*/ 76323 w 76323"/>
                  <a:gd name="connsiteY0" fmla="*/ 0 h 224691"/>
                  <a:gd name="connsiteX1" fmla="*/ 71723 w 76323"/>
                  <a:gd name="connsiteY1" fmla="*/ 6823 h 224691"/>
                  <a:gd name="connsiteX2" fmla="*/ 67935 w 76323"/>
                  <a:gd name="connsiteY2" fmla="*/ 25586 h 224691"/>
                  <a:gd name="connsiteX3" fmla="*/ 67934 w 76323"/>
                  <a:gd name="connsiteY3" fmla="*/ 206876 h 224691"/>
                  <a:gd name="connsiteX4" fmla="*/ 71531 w 76323"/>
                  <a:gd name="connsiteY4" fmla="*/ 224691 h 224691"/>
                  <a:gd name="connsiteX5" fmla="*/ 46398 w 76323"/>
                  <a:gd name="connsiteY5" fmla="*/ 214280 h 224691"/>
                  <a:gd name="connsiteX6" fmla="*/ 0 w 76323"/>
                  <a:gd name="connsiteY6" fmla="*/ 209622 h 224691"/>
                  <a:gd name="connsiteX7" fmla="*/ 32279 w 76323"/>
                  <a:gd name="connsiteY7" fmla="*/ 46481 h 224691"/>
                  <a:gd name="connsiteX8" fmla="*/ 46398 w 76323"/>
                  <a:gd name="connsiteY8" fmla="*/ 12396 h 224691"/>
                  <a:gd name="connsiteX9" fmla="*/ 76323 w 76323"/>
                  <a:gd name="connsiteY9" fmla="*/ 0 h 224691"/>
                  <a:gd name="connsiteX0" fmla="*/ 97858 w 97858"/>
                  <a:gd name="connsiteY0" fmla="*/ 0 h 224691"/>
                  <a:gd name="connsiteX1" fmla="*/ 93258 w 97858"/>
                  <a:gd name="connsiteY1" fmla="*/ 6823 h 224691"/>
                  <a:gd name="connsiteX2" fmla="*/ 89470 w 97858"/>
                  <a:gd name="connsiteY2" fmla="*/ 25586 h 224691"/>
                  <a:gd name="connsiteX3" fmla="*/ 89469 w 97858"/>
                  <a:gd name="connsiteY3" fmla="*/ 206876 h 224691"/>
                  <a:gd name="connsiteX4" fmla="*/ 93066 w 97858"/>
                  <a:gd name="connsiteY4" fmla="*/ 224691 h 224691"/>
                  <a:gd name="connsiteX5" fmla="*/ 67933 w 97858"/>
                  <a:gd name="connsiteY5" fmla="*/ 214280 h 224691"/>
                  <a:gd name="connsiteX6" fmla="*/ 0 w 97858"/>
                  <a:gd name="connsiteY6" fmla="*/ 215305 h 224691"/>
                  <a:gd name="connsiteX7" fmla="*/ 53814 w 97858"/>
                  <a:gd name="connsiteY7" fmla="*/ 46481 h 224691"/>
                  <a:gd name="connsiteX8" fmla="*/ 67933 w 97858"/>
                  <a:gd name="connsiteY8" fmla="*/ 12396 h 224691"/>
                  <a:gd name="connsiteX9" fmla="*/ 97858 w 97858"/>
                  <a:gd name="connsiteY9" fmla="*/ 0 h 22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858" h="224691">
                    <a:moveTo>
                      <a:pt x="97858" y="0"/>
                    </a:moveTo>
                    <a:lnTo>
                      <a:pt x="93258" y="6823"/>
                    </a:lnTo>
                    <a:cubicBezTo>
                      <a:pt x="90818" y="12590"/>
                      <a:pt x="89470" y="18931"/>
                      <a:pt x="89470" y="25586"/>
                    </a:cubicBezTo>
                    <a:cubicBezTo>
                      <a:pt x="89470" y="86016"/>
                      <a:pt x="89469" y="146446"/>
                      <a:pt x="89469" y="206876"/>
                    </a:cubicBezTo>
                    <a:lnTo>
                      <a:pt x="93066" y="224691"/>
                    </a:lnTo>
                    <a:lnTo>
                      <a:pt x="67933" y="214280"/>
                    </a:lnTo>
                    <a:cubicBezTo>
                      <a:pt x="59210" y="205557"/>
                      <a:pt x="0" y="228616"/>
                      <a:pt x="0" y="215305"/>
                    </a:cubicBezTo>
                    <a:cubicBezTo>
                      <a:pt x="0" y="170734"/>
                      <a:pt x="53814" y="91052"/>
                      <a:pt x="53814" y="46481"/>
                    </a:cubicBezTo>
                    <a:cubicBezTo>
                      <a:pt x="53814" y="33170"/>
                      <a:pt x="59210" y="21119"/>
                      <a:pt x="67933" y="12396"/>
                    </a:cubicBezTo>
                    <a:lnTo>
                      <a:pt x="97858" y="0"/>
                    </a:lnTo>
                    <a:close/>
                  </a:path>
                </a:pathLst>
              </a:custGeom>
              <a:solidFill>
                <a:srgbClr val="000000">
                  <a:alpha val="42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6" name="Oval 5">
            <a:extLst>
              <a:ext uri="{FF2B5EF4-FFF2-40B4-BE49-F238E27FC236}">
                <a16:creationId xmlns:a16="http://schemas.microsoft.com/office/drawing/2014/main" id="{54127FDB-DA82-4E53-AD97-F78895A8D116}"/>
              </a:ext>
            </a:extLst>
          </p:cNvPr>
          <p:cNvSpPr/>
          <p:nvPr/>
        </p:nvSpPr>
        <p:spPr>
          <a:xfrm rot="20775916">
            <a:off x="17581868" y="2865659"/>
            <a:ext cx="240373" cy="776299"/>
          </a:xfrm>
          <a:prstGeom prst="ellipse">
            <a:avLst/>
          </a:prstGeom>
          <a:solidFill>
            <a:srgbClr val="3DCCCA">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3EE9A279-CB34-40AF-964A-06805B1C02D4}"/>
              </a:ext>
            </a:extLst>
          </p:cNvPr>
          <p:cNvSpPr/>
          <p:nvPr/>
        </p:nvSpPr>
        <p:spPr>
          <a:xfrm rot="21171732">
            <a:off x="17858382" y="2276652"/>
            <a:ext cx="157397" cy="653676"/>
          </a:xfrm>
          <a:prstGeom prst="ellipse">
            <a:avLst/>
          </a:prstGeom>
          <a:solidFill>
            <a:srgbClr val="3DCC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2F4689BE-8669-40FC-8E80-F79FEFCB6EEB}"/>
              </a:ext>
            </a:extLst>
          </p:cNvPr>
          <p:cNvGrpSpPr/>
          <p:nvPr/>
        </p:nvGrpSpPr>
        <p:grpSpPr>
          <a:xfrm>
            <a:off x="15439441" y="2414866"/>
            <a:ext cx="1105620" cy="1918150"/>
            <a:chOff x="19721704" y="1852500"/>
            <a:chExt cx="1105620" cy="1918150"/>
          </a:xfrm>
          <a:solidFill>
            <a:srgbClr val="3DCCCA">
              <a:alpha val="48000"/>
            </a:srgbClr>
          </a:solidFill>
        </p:grpSpPr>
        <p:sp>
          <p:nvSpPr>
            <p:cNvPr id="65" name="Rectangle: Rounded Corners 87">
              <a:extLst>
                <a:ext uri="{FF2B5EF4-FFF2-40B4-BE49-F238E27FC236}">
                  <a16:creationId xmlns:a16="http://schemas.microsoft.com/office/drawing/2014/main" id="{9D75CAFA-976C-431D-8EFC-7C7A59E668FE}"/>
                </a:ext>
              </a:extLst>
            </p:cNvPr>
            <p:cNvSpPr/>
            <p:nvPr/>
          </p:nvSpPr>
          <p:spPr>
            <a:xfrm>
              <a:off x="19721704" y="1865398"/>
              <a:ext cx="1105620" cy="1905252"/>
            </a:xfrm>
            <a:custGeom>
              <a:avLst/>
              <a:gdLst>
                <a:gd name="connsiteX0" fmla="*/ 0 w 1301750"/>
                <a:gd name="connsiteY0" fmla="*/ 216963 h 1934193"/>
                <a:gd name="connsiteX1" fmla="*/ 216963 w 1301750"/>
                <a:gd name="connsiteY1" fmla="*/ 0 h 1934193"/>
                <a:gd name="connsiteX2" fmla="*/ 1084787 w 1301750"/>
                <a:gd name="connsiteY2" fmla="*/ 0 h 1934193"/>
                <a:gd name="connsiteX3" fmla="*/ 1301750 w 1301750"/>
                <a:gd name="connsiteY3" fmla="*/ 216963 h 1934193"/>
                <a:gd name="connsiteX4" fmla="*/ 1301750 w 1301750"/>
                <a:gd name="connsiteY4" fmla="*/ 1717230 h 1934193"/>
                <a:gd name="connsiteX5" fmla="*/ 1084787 w 1301750"/>
                <a:gd name="connsiteY5" fmla="*/ 1934193 h 1934193"/>
                <a:gd name="connsiteX6" fmla="*/ 216963 w 1301750"/>
                <a:gd name="connsiteY6" fmla="*/ 1934193 h 1934193"/>
                <a:gd name="connsiteX7" fmla="*/ 0 w 1301750"/>
                <a:gd name="connsiteY7" fmla="*/ 1717230 h 1934193"/>
                <a:gd name="connsiteX8" fmla="*/ 0 w 1301750"/>
                <a:gd name="connsiteY8" fmla="*/ 216963 h 1934193"/>
                <a:gd name="connsiteX0" fmla="*/ 0 w 1301750"/>
                <a:gd name="connsiteY0" fmla="*/ 216963 h 1934193"/>
                <a:gd name="connsiteX1" fmla="*/ 216963 w 1301750"/>
                <a:gd name="connsiteY1" fmla="*/ 0 h 1934193"/>
                <a:gd name="connsiteX2" fmla="*/ 1084787 w 1301750"/>
                <a:gd name="connsiteY2" fmla="*/ 0 h 1934193"/>
                <a:gd name="connsiteX3" fmla="*/ 1301750 w 1301750"/>
                <a:gd name="connsiteY3" fmla="*/ 216963 h 1934193"/>
                <a:gd name="connsiteX4" fmla="*/ 1301750 w 1301750"/>
                <a:gd name="connsiteY4" fmla="*/ 1717230 h 1934193"/>
                <a:gd name="connsiteX5" fmla="*/ 1072087 w 1301750"/>
                <a:gd name="connsiteY5" fmla="*/ 1927843 h 1934193"/>
                <a:gd name="connsiteX6" fmla="*/ 216963 w 1301750"/>
                <a:gd name="connsiteY6" fmla="*/ 1934193 h 1934193"/>
                <a:gd name="connsiteX7" fmla="*/ 0 w 1301750"/>
                <a:gd name="connsiteY7" fmla="*/ 1717230 h 1934193"/>
                <a:gd name="connsiteX8" fmla="*/ 0 w 1301750"/>
                <a:gd name="connsiteY8" fmla="*/ 216963 h 1934193"/>
                <a:gd name="connsiteX0" fmla="*/ 0 w 1301750"/>
                <a:gd name="connsiteY0" fmla="*/ 216963 h 1927843"/>
                <a:gd name="connsiteX1" fmla="*/ 216963 w 1301750"/>
                <a:gd name="connsiteY1" fmla="*/ 0 h 1927843"/>
                <a:gd name="connsiteX2" fmla="*/ 1084787 w 1301750"/>
                <a:gd name="connsiteY2" fmla="*/ 0 h 1927843"/>
                <a:gd name="connsiteX3" fmla="*/ 1301750 w 1301750"/>
                <a:gd name="connsiteY3" fmla="*/ 216963 h 1927843"/>
                <a:gd name="connsiteX4" fmla="*/ 1301750 w 1301750"/>
                <a:gd name="connsiteY4" fmla="*/ 1717230 h 1927843"/>
                <a:gd name="connsiteX5" fmla="*/ 1072087 w 1301750"/>
                <a:gd name="connsiteY5" fmla="*/ 1927843 h 1927843"/>
                <a:gd name="connsiteX6" fmla="*/ 293163 w 1301750"/>
                <a:gd name="connsiteY6" fmla="*/ 1927843 h 1927843"/>
                <a:gd name="connsiteX7" fmla="*/ 0 w 1301750"/>
                <a:gd name="connsiteY7" fmla="*/ 1717230 h 1927843"/>
                <a:gd name="connsiteX8" fmla="*/ 0 w 1301750"/>
                <a:gd name="connsiteY8" fmla="*/ 216963 h 1927843"/>
                <a:gd name="connsiteX0" fmla="*/ 0 w 1301750"/>
                <a:gd name="connsiteY0" fmla="*/ 216963 h 1927843"/>
                <a:gd name="connsiteX1" fmla="*/ 216963 w 1301750"/>
                <a:gd name="connsiteY1" fmla="*/ 0 h 1927843"/>
                <a:gd name="connsiteX2" fmla="*/ 1084787 w 1301750"/>
                <a:gd name="connsiteY2" fmla="*/ 0 h 1927843"/>
                <a:gd name="connsiteX3" fmla="*/ 1301750 w 1301750"/>
                <a:gd name="connsiteY3" fmla="*/ 216963 h 1927843"/>
                <a:gd name="connsiteX4" fmla="*/ 1301750 w 1301750"/>
                <a:gd name="connsiteY4" fmla="*/ 1717230 h 1927843"/>
                <a:gd name="connsiteX5" fmla="*/ 1072087 w 1301750"/>
                <a:gd name="connsiteY5" fmla="*/ 1927843 h 1927843"/>
                <a:gd name="connsiteX6" fmla="*/ 293163 w 1301750"/>
                <a:gd name="connsiteY6" fmla="*/ 1927843 h 1927843"/>
                <a:gd name="connsiteX7" fmla="*/ 393700 w 1301750"/>
                <a:gd name="connsiteY7" fmla="*/ 1514030 h 1927843"/>
                <a:gd name="connsiteX8" fmla="*/ 0 w 1301750"/>
                <a:gd name="connsiteY8" fmla="*/ 216963 h 1927843"/>
                <a:gd name="connsiteX0" fmla="*/ 0 w 1301750"/>
                <a:gd name="connsiteY0" fmla="*/ 216963 h 1927843"/>
                <a:gd name="connsiteX1" fmla="*/ 216963 w 1301750"/>
                <a:gd name="connsiteY1" fmla="*/ 0 h 1927843"/>
                <a:gd name="connsiteX2" fmla="*/ 1084787 w 1301750"/>
                <a:gd name="connsiteY2" fmla="*/ 0 h 1927843"/>
                <a:gd name="connsiteX3" fmla="*/ 1301750 w 1301750"/>
                <a:gd name="connsiteY3" fmla="*/ 216963 h 1927843"/>
                <a:gd name="connsiteX4" fmla="*/ 1301750 w 1301750"/>
                <a:gd name="connsiteY4" fmla="*/ 1717230 h 1927843"/>
                <a:gd name="connsiteX5" fmla="*/ 1072087 w 1301750"/>
                <a:gd name="connsiteY5" fmla="*/ 1927843 h 1927843"/>
                <a:gd name="connsiteX6" fmla="*/ 293163 w 1301750"/>
                <a:gd name="connsiteY6" fmla="*/ 1927843 h 1927843"/>
                <a:gd name="connsiteX7" fmla="*/ 393700 w 1301750"/>
                <a:gd name="connsiteY7" fmla="*/ 1514030 h 1927843"/>
                <a:gd name="connsiteX8" fmla="*/ 0 w 1301750"/>
                <a:gd name="connsiteY8" fmla="*/ 216963 h 1927843"/>
                <a:gd name="connsiteX0" fmla="*/ 3305 w 1178055"/>
                <a:gd name="connsiteY0" fmla="*/ 210613 h 1927843"/>
                <a:gd name="connsiteX1" fmla="*/ 93268 w 1178055"/>
                <a:gd name="connsiteY1" fmla="*/ 0 h 1927843"/>
                <a:gd name="connsiteX2" fmla="*/ 961092 w 1178055"/>
                <a:gd name="connsiteY2" fmla="*/ 0 h 1927843"/>
                <a:gd name="connsiteX3" fmla="*/ 1178055 w 1178055"/>
                <a:gd name="connsiteY3" fmla="*/ 216963 h 1927843"/>
                <a:gd name="connsiteX4" fmla="*/ 1178055 w 1178055"/>
                <a:gd name="connsiteY4" fmla="*/ 1717230 h 1927843"/>
                <a:gd name="connsiteX5" fmla="*/ 948392 w 1178055"/>
                <a:gd name="connsiteY5" fmla="*/ 1927843 h 1927843"/>
                <a:gd name="connsiteX6" fmla="*/ 169468 w 1178055"/>
                <a:gd name="connsiteY6" fmla="*/ 1927843 h 1927843"/>
                <a:gd name="connsiteX7" fmla="*/ 270005 w 1178055"/>
                <a:gd name="connsiteY7" fmla="*/ 1514030 h 1927843"/>
                <a:gd name="connsiteX8" fmla="*/ 3305 w 1178055"/>
                <a:gd name="connsiteY8" fmla="*/ 210613 h 1927843"/>
                <a:gd name="connsiteX0" fmla="*/ 851 w 1175601"/>
                <a:gd name="connsiteY0" fmla="*/ 210613 h 1927843"/>
                <a:gd name="connsiteX1" fmla="*/ 103514 w 1175601"/>
                <a:gd name="connsiteY1" fmla="*/ 38100 h 1927843"/>
                <a:gd name="connsiteX2" fmla="*/ 958638 w 1175601"/>
                <a:gd name="connsiteY2" fmla="*/ 0 h 1927843"/>
                <a:gd name="connsiteX3" fmla="*/ 1175601 w 1175601"/>
                <a:gd name="connsiteY3" fmla="*/ 216963 h 1927843"/>
                <a:gd name="connsiteX4" fmla="*/ 1175601 w 1175601"/>
                <a:gd name="connsiteY4" fmla="*/ 1717230 h 1927843"/>
                <a:gd name="connsiteX5" fmla="*/ 945938 w 1175601"/>
                <a:gd name="connsiteY5" fmla="*/ 1927843 h 1927843"/>
                <a:gd name="connsiteX6" fmla="*/ 167014 w 1175601"/>
                <a:gd name="connsiteY6" fmla="*/ 1927843 h 1927843"/>
                <a:gd name="connsiteX7" fmla="*/ 267551 w 1175601"/>
                <a:gd name="connsiteY7" fmla="*/ 1514030 h 1927843"/>
                <a:gd name="connsiteX8" fmla="*/ 851 w 1175601"/>
                <a:gd name="connsiteY8" fmla="*/ 210613 h 1927843"/>
                <a:gd name="connsiteX0" fmla="*/ 851 w 1175601"/>
                <a:gd name="connsiteY0" fmla="*/ 220833 h 1938063"/>
                <a:gd name="connsiteX1" fmla="*/ 103514 w 1175601"/>
                <a:gd name="connsiteY1" fmla="*/ 48320 h 1938063"/>
                <a:gd name="connsiteX2" fmla="*/ 958638 w 1175601"/>
                <a:gd name="connsiteY2" fmla="*/ 10220 h 1938063"/>
                <a:gd name="connsiteX3" fmla="*/ 1175601 w 1175601"/>
                <a:gd name="connsiteY3" fmla="*/ 227183 h 1938063"/>
                <a:gd name="connsiteX4" fmla="*/ 1175601 w 1175601"/>
                <a:gd name="connsiteY4" fmla="*/ 1727450 h 1938063"/>
                <a:gd name="connsiteX5" fmla="*/ 945938 w 1175601"/>
                <a:gd name="connsiteY5" fmla="*/ 1938063 h 1938063"/>
                <a:gd name="connsiteX6" fmla="*/ 167014 w 1175601"/>
                <a:gd name="connsiteY6" fmla="*/ 1938063 h 1938063"/>
                <a:gd name="connsiteX7" fmla="*/ 267551 w 1175601"/>
                <a:gd name="connsiteY7" fmla="*/ 1524250 h 1938063"/>
                <a:gd name="connsiteX8" fmla="*/ 851 w 1175601"/>
                <a:gd name="connsiteY8" fmla="*/ 220833 h 1938063"/>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74750 w 1174750"/>
                <a:gd name="connsiteY4" fmla="*/ 1731406 h 1942019"/>
                <a:gd name="connsiteX5" fmla="*/ 945087 w 1174750"/>
                <a:gd name="connsiteY5" fmla="*/ 1942019 h 1942019"/>
                <a:gd name="connsiteX6" fmla="*/ 166163 w 1174750"/>
                <a:gd name="connsiteY6" fmla="*/ 1942019 h 1942019"/>
                <a:gd name="connsiteX7" fmla="*/ 266700 w 1174750"/>
                <a:gd name="connsiteY7" fmla="*/ 1528206 h 1942019"/>
                <a:gd name="connsiteX8" fmla="*/ 0 w 1174750"/>
                <a:gd name="connsiteY8"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74750 w 1174750"/>
                <a:gd name="connsiteY4" fmla="*/ 1731406 h 1942019"/>
                <a:gd name="connsiteX5" fmla="*/ 945087 w 1174750"/>
                <a:gd name="connsiteY5" fmla="*/ 1942019 h 1942019"/>
                <a:gd name="connsiteX6" fmla="*/ 166163 w 1174750"/>
                <a:gd name="connsiteY6" fmla="*/ 1942019 h 1942019"/>
                <a:gd name="connsiteX7" fmla="*/ 266700 w 1174750"/>
                <a:gd name="connsiteY7" fmla="*/ 1528206 h 1942019"/>
                <a:gd name="connsiteX8" fmla="*/ 0 w 1174750"/>
                <a:gd name="connsiteY8"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1174750 w 1174750"/>
                <a:gd name="connsiteY5" fmla="*/ 1731406 h 1942019"/>
                <a:gd name="connsiteX6" fmla="*/ 945087 w 1174750"/>
                <a:gd name="connsiteY6" fmla="*/ 1942019 h 1942019"/>
                <a:gd name="connsiteX7" fmla="*/ 166163 w 1174750"/>
                <a:gd name="connsiteY7" fmla="*/ 1942019 h 1942019"/>
                <a:gd name="connsiteX8" fmla="*/ 266700 w 1174750"/>
                <a:gd name="connsiteY8" fmla="*/ 1528206 h 1942019"/>
                <a:gd name="connsiteX9" fmla="*/ 0 w 1174750"/>
                <a:gd name="connsiteY9"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1174750 w 1174750"/>
                <a:gd name="connsiteY5" fmla="*/ 1731406 h 1942019"/>
                <a:gd name="connsiteX6" fmla="*/ 945087 w 1174750"/>
                <a:gd name="connsiteY6" fmla="*/ 1942019 h 1942019"/>
                <a:gd name="connsiteX7" fmla="*/ 166163 w 1174750"/>
                <a:gd name="connsiteY7" fmla="*/ 1942019 h 1942019"/>
                <a:gd name="connsiteX8" fmla="*/ 266700 w 1174750"/>
                <a:gd name="connsiteY8" fmla="*/ 1528206 h 1942019"/>
                <a:gd name="connsiteX9" fmla="*/ 0 w 1174750"/>
                <a:gd name="connsiteY9" fmla="*/ 224789 h 1942019"/>
                <a:gd name="connsiteX0" fmla="*/ 0 w 1177441"/>
                <a:gd name="connsiteY0" fmla="*/ 224789 h 1942019"/>
                <a:gd name="connsiteX1" fmla="*/ 274113 w 1177441"/>
                <a:gd name="connsiteY1" fmla="*/ 45926 h 1942019"/>
                <a:gd name="connsiteX2" fmla="*/ 957787 w 1177441"/>
                <a:gd name="connsiteY2" fmla="*/ 14176 h 1942019"/>
                <a:gd name="connsiteX3" fmla="*/ 1174750 w 1177441"/>
                <a:gd name="connsiteY3" fmla="*/ 231139 h 1942019"/>
                <a:gd name="connsiteX4" fmla="*/ 1111249 w 1177441"/>
                <a:gd name="connsiteY4" fmla="*/ 774017 h 1942019"/>
                <a:gd name="connsiteX5" fmla="*/ 996949 w 1177441"/>
                <a:gd name="connsiteY5" fmla="*/ 1307417 h 1942019"/>
                <a:gd name="connsiteX6" fmla="*/ 1174750 w 1177441"/>
                <a:gd name="connsiteY6" fmla="*/ 1731406 h 1942019"/>
                <a:gd name="connsiteX7" fmla="*/ 945087 w 1177441"/>
                <a:gd name="connsiteY7" fmla="*/ 1942019 h 1942019"/>
                <a:gd name="connsiteX8" fmla="*/ 166163 w 1177441"/>
                <a:gd name="connsiteY8" fmla="*/ 1942019 h 1942019"/>
                <a:gd name="connsiteX9" fmla="*/ 266700 w 1177441"/>
                <a:gd name="connsiteY9" fmla="*/ 1528206 h 1942019"/>
                <a:gd name="connsiteX10" fmla="*/ 0 w 1177441"/>
                <a:gd name="connsiteY10" fmla="*/ 224789 h 1942019"/>
                <a:gd name="connsiteX0" fmla="*/ 0 w 1176925"/>
                <a:gd name="connsiteY0" fmla="*/ 224789 h 1942019"/>
                <a:gd name="connsiteX1" fmla="*/ 274113 w 1176925"/>
                <a:gd name="connsiteY1" fmla="*/ 45926 h 1942019"/>
                <a:gd name="connsiteX2" fmla="*/ 957787 w 1176925"/>
                <a:gd name="connsiteY2" fmla="*/ 14176 h 1942019"/>
                <a:gd name="connsiteX3" fmla="*/ 1174750 w 1176925"/>
                <a:gd name="connsiteY3" fmla="*/ 231139 h 1942019"/>
                <a:gd name="connsiteX4" fmla="*/ 1111249 w 1176925"/>
                <a:gd name="connsiteY4" fmla="*/ 774017 h 1942019"/>
                <a:gd name="connsiteX5" fmla="*/ 996949 w 1176925"/>
                <a:gd name="connsiteY5" fmla="*/ 1307417 h 1942019"/>
                <a:gd name="connsiteX6" fmla="*/ 888999 w 1176925"/>
                <a:gd name="connsiteY6" fmla="*/ 1586817 h 1942019"/>
                <a:gd name="connsiteX7" fmla="*/ 1174750 w 1176925"/>
                <a:gd name="connsiteY7" fmla="*/ 1731406 h 1942019"/>
                <a:gd name="connsiteX8" fmla="*/ 945087 w 1176925"/>
                <a:gd name="connsiteY8" fmla="*/ 1942019 h 1942019"/>
                <a:gd name="connsiteX9" fmla="*/ 166163 w 1176925"/>
                <a:gd name="connsiteY9" fmla="*/ 1942019 h 1942019"/>
                <a:gd name="connsiteX10" fmla="*/ 266700 w 1176925"/>
                <a:gd name="connsiteY10" fmla="*/ 1528206 h 1942019"/>
                <a:gd name="connsiteX11" fmla="*/ 0 w 1176925"/>
                <a:gd name="connsiteY11" fmla="*/ 224789 h 1942019"/>
                <a:gd name="connsiteX0" fmla="*/ 0 w 1176925"/>
                <a:gd name="connsiteY0" fmla="*/ 224789 h 1942019"/>
                <a:gd name="connsiteX1" fmla="*/ 274113 w 1176925"/>
                <a:gd name="connsiteY1" fmla="*/ 45926 h 1942019"/>
                <a:gd name="connsiteX2" fmla="*/ 957787 w 1176925"/>
                <a:gd name="connsiteY2" fmla="*/ 14176 h 1942019"/>
                <a:gd name="connsiteX3" fmla="*/ 1174750 w 1176925"/>
                <a:gd name="connsiteY3" fmla="*/ 231139 h 1942019"/>
                <a:gd name="connsiteX4" fmla="*/ 1111249 w 1176925"/>
                <a:gd name="connsiteY4" fmla="*/ 774017 h 1942019"/>
                <a:gd name="connsiteX5" fmla="*/ 977899 w 1176925"/>
                <a:gd name="connsiteY5" fmla="*/ 1313767 h 1942019"/>
                <a:gd name="connsiteX6" fmla="*/ 888999 w 1176925"/>
                <a:gd name="connsiteY6" fmla="*/ 1586817 h 1942019"/>
                <a:gd name="connsiteX7" fmla="*/ 1174750 w 1176925"/>
                <a:gd name="connsiteY7" fmla="*/ 1731406 h 1942019"/>
                <a:gd name="connsiteX8" fmla="*/ 945087 w 1176925"/>
                <a:gd name="connsiteY8" fmla="*/ 1942019 h 1942019"/>
                <a:gd name="connsiteX9" fmla="*/ 166163 w 1176925"/>
                <a:gd name="connsiteY9" fmla="*/ 1942019 h 1942019"/>
                <a:gd name="connsiteX10" fmla="*/ 266700 w 1176925"/>
                <a:gd name="connsiteY10" fmla="*/ 1528206 h 1942019"/>
                <a:gd name="connsiteX11" fmla="*/ 0 w 1176925"/>
                <a:gd name="connsiteY11"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977899 w 1174750"/>
                <a:gd name="connsiteY5" fmla="*/ 1313767 h 1942019"/>
                <a:gd name="connsiteX6" fmla="*/ 888999 w 1174750"/>
                <a:gd name="connsiteY6" fmla="*/ 1586817 h 1942019"/>
                <a:gd name="connsiteX7" fmla="*/ 781050 w 1174750"/>
                <a:gd name="connsiteY7" fmla="*/ 1801256 h 1942019"/>
                <a:gd name="connsiteX8" fmla="*/ 945087 w 1174750"/>
                <a:gd name="connsiteY8" fmla="*/ 1942019 h 1942019"/>
                <a:gd name="connsiteX9" fmla="*/ 166163 w 1174750"/>
                <a:gd name="connsiteY9" fmla="*/ 1942019 h 1942019"/>
                <a:gd name="connsiteX10" fmla="*/ 266700 w 1174750"/>
                <a:gd name="connsiteY10" fmla="*/ 1528206 h 1942019"/>
                <a:gd name="connsiteX11" fmla="*/ 0 w 1174750"/>
                <a:gd name="connsiteY11"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977899 w 1174750"/>
                <a:gd name="connsiteY5" fmla="*/ 1313767 h 1942019"/>
                <a:gd name="connsiteX6" fmla="*/ 888999 w 1174750"/>
                <a:gd name="connsiteY6" fmla="*/ 1586817 h 1942019"/>
                <a:gd name="connsiteX7" fmla="*/ 781050 w 1174750"/>
                <a:gd name="connsiteY7" fmla="*/ 1801256 h 1942019"/>
                <a:gd name="connsiteX8" fmla="*/ 468837 w 1174750"/>
                <a:gd name="connsiteY8" fmla="*/ 1942019 h 1942019"/>
                <a:gd name="connsiteX9" fmla="*/ 166163 w 1174750"/>
                <a:gd name="connsiteY9" fmla="*/ 1942019 h 1942019"/>
                <a:gd name="connsiteX10" fmla="*/ 266700 w 1174750"/>
                <a:gd name="connsiteY10" fmla="*/ 1528206 h 1942019"/>
                <a:gd name="connsiteX11" fmla="*/ 0 w 1174750"/>
                <a:gd name="connsiteY11"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977899 w 1174750"/>
                <a:gd name="connsiteY5" fmla="*/ 1313767 h 1942019"/>
                <a:gd name="connsiteX6" fmla="*/ 888999 w 1174750"/>
                <a:gd name="connsiteY6" fmla="*/ 1586817 h 1942019"/>
                <a:gd name="connsiteX7" fmla="*/ 781050 w 1174750"/>
                <a:gd name="connsiteY7" fmla="*/ 1801256 h 1942019"/>
                <a:gd name="connsiteX8" fmla="*/ 468837 w 1174750"/>
                <a:gd name="connsiteY8" fmla="*/ 1942019 h 1942019"/>
                <a:gd name="connsiteX9" fmla="*/ 280463 w 1174750"/>
                <a:gd name="connsiteY9" fmla="*/ 1643569 h 1942019"/>
                <a:gd name="connsiteX10" fmla="*/ 266700 w 1174750"/>
                <a:gd name="connsiteY10" fmla="*/ 1528206 h 1942019"/>
                <a:gd name="connsiteX11" fmla="*/ 0 w 1174750"/>
                <a:gd name="connsiteY11"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977899 w 1174750"/>
                <a:gd name="connsiteY5" fmla="*/ 1313767 h 1942019"/>
                <a:gd name="connsiteX6" fmla="*/ 888999 w 1174750"/>
                <a:gd name="connsiteY6" fmla="*/ 1586817 h 1942019"/>
                <a:gd name="connsiteX7" fmla="*/ 781050 w 1174750"/>
                <a:gd name="connsiteY7" fmla="*/ 1801256 h 1942019"/>
                <a:gd name="connsiteX8" fmla="*/ 468837 w 1174750"/>
                <a:gd name="connsiteY8" fmla="*/ 1942019 h 1942019"/>
                <a:gd name="connsiteX9" fmla="*/ 266700 w 1174750"/>
                <a:gd name="connsiteY9" fmla="*/ 1528206 h 1942019"/>
                <a:gd name="connsiteX10" fmla="*/ 0 w 1174750"/>
                <a:gd name="connsiteY10" fmla="*/ 224789 h 1942019"/>
                <a:gd name="connsiteX0" fmla="*/ 0 w 1174750"/>
                <a:gd name="connsiteY0" fmla="*/ 224789 h 1899436"/>
                <a:gd name="connsiteX1" fmla="*/ 274113 w 1174750"/>
                <a:gd name="connsiteY1" fmla="*/ 45926 h 1899436"/>
                <a:gd name="connsiteX2" fmla="*/ 957787 w 1174750"/>
                <a:gd name="connsiteY2" fmla="*/ 14176 h 1899436"/>
                <a:gd name="connsiteX3" fmla="*/ 1174750 w 1174750"/>
                <a:gd name="connsiteY3" fmla="*/ 231139 h 1899436"/>
                <a:gd name="connsiteX4" fmla="*/ 1111249 w 1174750"/>
                <a:gd name="connsiteY4" fmla="*/ 774017 h 1899436"/>
                <a:gd name="connsiteX5" fmla="*/ 977899 w 1174750"/>
                <a:gd name="connsiteY5" fmla="*/ 1313767 h 1899436"/>
                <a:gd name="connsiteX6" fmla="*/ 888999 w 1174750"/>
                <a:gd name="connsiteY6" fmla="*/ 1586817 h 1899436"/>
                <a:gd name="connsiteX7" fmla="*/ 781050 w 1174750"/>
                <a:gd name="connsiteY7" fmla="*/ 1801256 h 1899436"/>
                <a:gd name="connsiteX8" fmla="*/ 468837 w 1174750"/>
                <a:gd name="connsiteY8" fmla="*/ 1897569 h 1899436"/>
                <a:gd name="connsiteX9" fmla="*/ 266700 w 1174750"/>
                <a:gd name="connsiteY9" fmla="*/ 1528206 h 1899436"/>
                <a:gd name="connsiteX10" fmla="*/ 0 w 1174750"/>
                <a:gd name="connsiteY10" fmla="*/ 224789 h 1899436"/>
                <a:gd name="connsiteX0" fmla="*/ 0 w 1174750"/>
                <a:gd name="connsiteY0" fmla="*/ 195142 h 1869789"/>
                <a:gd name="connsiteX1" fmla="*/ 274113 w 1174750"/>
                <a:gd name="connsiteY1" fmla="*/ 16279 h 1869789"/>
                <a:gd name="connsiteX2" fmla="*/ 830787 w 1174750"/>
                <a:gd name="connsiteY2" fmla="*/ 219479 h 1869789"/>
                <a:gd name="connsiteX3" fmla="*/ 1174750 w 1174750"/>
                <a:gd name="connsiteY3" fmla="*/ 201492 h 1869789"/>
                <a:gd name="connsiteX4" fmla="*/ 1111249 w 1174750"/>
                <a:gd name="connsiteY4" fmla="*/ 744370 h 1869789"/>
                <a:gd name="connsiteX5" fmla="*/ 977899 w 1174750"/>
                <a:gd name="connsiteY5" fmla="*/ 1284120 h 1869789"/>
                <a:gd name="connsiteX6" fmla="*/ 888999 w 1174750"/>
                <a:gd name="connsiteY6" fmla="*/ 1557170 h 1869789"/>
                <a:gd name="connsiteX7" fmla="*/ 781050 w 1174750"/>
                <a:gd name="connsiteY7" fmla="*/ 1771609 h 1869789"/>
                <a:gd name="connsiteX8" fmla="*/ 468837 w 1174750"/>
                <a:gd name="connsiteY8" fmla="*/ 1867922 h 1869789"/>
                <a:gd name="connsiteX9" fmla="*/ 266700 w 1174750"/>
                <a:gd name="connsiteY9" fmla="*/ 1498559 h 1869789"/>
                <a:gd name="connsiteX10" fmla="*/ 0 w 1174750"/>
                <a:gd name="connsiteY10" fmla="*/ 195142 h 1869789"/>
                <a:gd name="connsiteX0" fmla="*/ 0 w 1174750"/>
                <a:gd name="connsiteY0" fmla="*/ 194123 h 1868770"/>
                <a:gd name="connsiteX1" fmla="*/ 274113 w 1174750"/>
                <a:gd name="connsiteY1" fmla="*/ 15260 h 1868770"/>
                <a:gd name="connsiteX2" fmla="*/ 830787 w 1174750"/>
                <a:gd name="connsiteY2" fmla="*/ 218460 h 1868770"/>
                <a:gd name="connsiteX3" fmla="*/ 1174750 w 1174750"/>
                <a:gd name="connsiteY3" fmla="*/ 200473 h 1868770"/>
                <a:gd name="connsiteX4" fmla="*/ 1111249 w 1174750"/>
                <a:gd name="connsiteY4" fmla="*/ 743351 h 1868770"/>
                <a:gd name="connsiteX5" fmla="*/ 977899 w 1174750"/>
                <a:gd name="connsiteY5" fmla="*/ 1283101 h 1868770"/>
                <a:gd name="connsiteX6" fmla="*/ 888999 w 1174750"/>
                <a:gd name="connsiteY6" fmla="*/ 1556151 h 1868770"/>
                <a:gd name="connsiteX7" fmla="*/ 781050 w 1174750"/>
                <a:gd name="connsiteY7" fmla="*/ 1770590 h 1868770"/>
                <a:gd name="connsiteX8" fmla="*/ 468837 w 1174750"/>
                <a:gd name="connsiteY8" fmla="*/ 1866903 h 1868770"/>
                <a:gd name="connsiteX9" fmla="*/ 266700 w 1174750"/>
                <a:gd name="connsiteY9" fmla="*/ 1497540 h 1868770"/>
                <a:gd name="connsiteX10" fmla="*/ 0 w 1174750"/>
                <a:gd name="connsiteY10" fmla="*/ 194123 h 1868770"/>
                <a:gd name="connsiteX0" fmla="*/ 0 w 1174750"/>
                <a:gd name="connsiteY0" fmla="*/ 193639 h 1868286"/>
                <a:gd name="connsiteX1" fmla="*/ 274113 w 1174750"/>
                <a:gd name="connsiteY1" fmla="*/ 14776 h 1868286"/>
                <a:gd name="connsiteX2" fmla="*/ 837137 w 1174750"/>
                <a:gd name="connsiteY2" fmla="*/ 230676 h 1868286"/>
                <a:gd name="connsiteX3" fmla="*/ 1174750 w 1174750"/>
                <a:gd name="connsiteY3" fmla="*/ 199989 h 1868286"/>
                <a:gd name="connsiteX4" fmla="*/ 1111249 w 1174750"/>
                <a:gd name="connsiteY4" fmla="*/ 742867 h 1868286"/>
                <a:gd name="connsiteX5" fmla="*/ 977899 w 1174750"/>
                <a:gd name="connsiteY5" fmla="*/ 1282617 h 1868286"/>
                <a:gd name="connsiteX6" fmla="*/ 888999 w 1174750"/>
                <a:gd name="connsiteY6" fmla="*/ 1555667 h 1868286"/>
                <a:gd name="connsiteX7" fmla="*/ 781050 w 1174750"/>
                <a:gd name="connsiteY7" fmla="*/ 1770106 h 1868286"/>
                <a:gd name="connsiteX8" fmla="*/ 468837 w 1174750"/>
                <a:gd name="connsiteY8" fmla="*/ 1866419 h 1868286"/>
                <a:gd name="connsiteX9" fmla="*/ 266700 w 1174750"/>
                <a:gd name="connsiteY9" fmla="*/ 1497056 h 1868286"/>
                <a:gd name="connsiteX10" fmla="*/ 0 w 1174750"/>
                <a:gd name="connsiteY10" fmla="*/ 193639 h 1868286"/>
                <a:gd name="connsiteX0" fmla="*/ 0 w 1174750"/>
                <a:gd name="connsiteY0" fmla="*/ 193639 h 1868286"/>
                <a:gd name="connsiteX1" fmla="*/ 274113 w 1174750"/>
                <a:gd name="connsiteY1" fmla="*/ 14776 h 1868286"/>
                <a:gd name="connsiteX2" fmla="*/ 837137 w 1174750"/>
                <a:gd name="connsiteY2" fmla="*/ 230676 h 1868286"/>
                <a:gd name="connsiteX3" fmla="*/ 1174750 w 1174750"/>
                <a:gd name="connsiteY3" fmla="*/ 199989 h 1868286"/>
                <a:gd name="connsiteX4" fmla="*/ 1111249 w 1174750"/>
                <a:gd name="connsiteY4" fmla="*/ 742867 h 1868286"/>
                <a:gd name="connsiteX5" fmla="*/ 977899 w 1174750"/>
                <a:gd name="connsiteY5" fmla="*/ 1282617 h 1868286"/>
                <a:gd name="connsiteX6" fmla="*/ 888999 w 1174750"/>
                <a:gd name="connsiteY6" fmla="*/ 1555667 h 1868286"/>
                <a:gd name="connsiteX7" fmla="*/ 781050 w 1174750"/>
                <a:gd name="connsiteY7" fmla="*/ 1770106 h 1868286"/>
                <a:gd name="connsiteX8" fmla="*/ 468837 w 1174750"/>
                <a:gd name="connsiteY8" fmla="*/ 1866419 h 1868286"/>
                <a:gd name="connsiteX9" fmla="*/ 266700 w 1174750"/>
                <a:gd name="connsiteY9" fmla="*/ 1497056 h 1868286"/>
                <a:gd name="connsiteX10" fmla="*/ 0 w 1174750"/>
                <a:gd name="connsiteY10" fmla="*/ 193639 h 1868286"/>
                <a:gd name="connsiteX0" fmla="*/ 0 w 1174750"/>
                <a:gd name="connsiteY0" fmla="*/ 193639 h 1868286"/>
                <a:gd name="connsiteX1" fmla="*/ 274113 w 1174750"/>
                <a:gd name="connsiteY1" fmla="*/ 14776 h 1868286"/>
                <a:gd name="connsiteX2" fmla="*/ 837137 w 1174750"/>
                <a:gd name="connsiteY2" fmla="*/ 230676 h 1868286"/>
                <a:gd name="connsiteX3" fmla="*/ 704849 w 1174750"/>
                <a:gd name="connsiteY3" fmla="*/ 647616 h 1868286"/>
                <a:gd name="connsiteX4" fmla="*/ 1174750 w 1174750"/>
                <a:gd name="connsiteY4" fmla="*/ 199989 h 1868286"/>
                <a:gd name="connsiteX5" fmla="*/ 1111249 w 1174750"/>
                <a:gd name="connsiteY5" fmla="*/ 742867 h 1868286"/>
                <a:gd name="connsiteX6" fmla="*/ 977899 w 1174750"/>
                <a:gd name="connsiteY6" fmla="*/ 1282617 h 1868286"/>
                <a:gd name="connsiteX7" fmla="*/ 888999 w 1174750"/>
                <a:gd name="connsiteY7" fmla="*/ 1555667 h 1868286"/>
                <a:gd name="connsiteX8" fmla="*/ 781050 w 1174750"/>
                <a:gd name="connsiteY8" fmla="*/ 1770106 h 1868286"/>
                <a:gd name="connsiteX9" fmla="*/ 468837 w 1174750"/>
                <a:gd name="connsiteY9" fmla="*/ 1866419 h 1868286"/>
                <a:gd name="connsiteX10" fmla="*/ 266700 w 1174750"/>
                <a:gd name="connsiteY10" fmla="*/ 1497056 h 1868286"/>
                <a:gd name="connsiteX11" fmla="*/ 0 w 1174750"/>
                <a:gd name="connsiteY11" fmla="*/ 193639 h 1868286"/>
                <a:gd name="connsiteX0" fmla="*/ 0 w 1174750"/>
                <a:gd name="connsiteY0" fmla="*/ 193184 h 1867831"/>
                <a:gd name="connsiteX1" fmla="*/ 274113 w 1174750"/>
                <a:gd name="connsiteY1" fmla="*/ 14321 h 1867831"/>
                <a:gd name="connsiteX2" fmla="*/ 837137 w 1174750"/>
                <a:gd name="connsiteY2" fmla="*/ 242921 h 1867831"/>
                <a:gd name="connsiteX3" fmla="*/ 704849 w 1174750"/>
                <a:gd name="connsiteY3" fmla="*/ 647161 h 1867831"/>
                <a:gd name="connsiteX4" fmla="*/ 1174750 w 1174750"/>
                <a:gd name="connsiteY4" fmla="*/ 199534 h 1867831"/>
                <a:gd name="connsiteX5" fmla="*/ 1111249 w 1174750"/>
                <a:gd name="connsiteY5" fmla="*/ 742412 h 1867831"/>
                <a:gd name="connsiteX6" fmla="*/ 977899 w 1174750"/>
                <a:gd name="connsiteY6" fmla="*/ 1282162 h 1867831"/>
                <a:gd name="connsiteX7" fmla="*/ 888999 w 1174750"/>
                <a:gd name="connsiteY7" fmla="*/ 1555212 h 1867831"/>
                <a:gd name="connsiteX8" fmla="*/ 781050 w 1174750"/>
                <a:gd name="connsiteY8" fmla="*/ 1769651 h 1867831"/>
                <a:gd name="connsiteX9" fmla="*/ 468837 w 1174750"/>
                <a:gd name="connsiteY9" fmla="*/ 1865964 h 1867831"/>
                <a:gd name="connsiteX10" fmla="*/ 266700 w 1174750"/>
                <a:gd name="connsiteY10" fmla="*/ 1496601 h 1867831"/>
                <a:gd name="connsiteX11" fmla="*/ 0 w 1174750"/>
                <a:gd name="connsiteY11" fmla="*/ 193184 h 1867831"/>
                <a:gd name="connsiteX0" fmla="*/ 0 w 1174750"/>
                <a:gd name="connsiteY0" fmla="*/ 193184 h 1867831"/>
                <a:gd name="connsiteX1" fmla="*/ 274113 w 1174750"/>
                <a:gd name="connsiteY1" fmla="*/ 14321 h 1867831"/>
                <a:gd name="connsiteX2" fmla="*/ 837137 w 1174750"/>
                <a:gd name="connsiteY2" fmla="*/ 242921 h 1867831"/>
                <a:gd name="connsiteX3" fmla="*/ 685799 w 1174750"/>
                <a:gd name="connsiteY3" fmla="*/ 672561 h 1867831"/>
                <a:gd name="connsiteX4" fmla="*/ 1174750 w 1174750"/>
                <a:gd name="connsiteY4" fmla="*/ 199534 h 1867831"/>
                <a:gd name="connsiteX5" fmla="*/ 1111249 w 1174750"/>
                <a:gd name="connsiteY5" fmla="*/ 742412 h 1867831"/>
                <a:gd name="connsiteX6" fmla="*/ 977899 w 1174750"/>
                <a:gd name="connsiteY6" fmla="*/ 1282162 h 1867831"/>
                <a:gd name="connsiteX7" fmla="*/ 888999 w 1174750"/>
                <a:gd name="connsiteY7" fmla="*/ 1555212 h 1867831"/>
                <a:gd name="connsiteX8" fmla="*/ 781050 w 1174750"/>
                <a:gd name="connsiteY8" fmla="*/ 1769651 h 1867831"/>
                <a:gd name="connsiteX9" fmla="*/ 468837 w 1174750"/>
                <a:gd name="connsiteY9" fmla="*/ 1865964 h 1867831"/>
                <a:gd name="connsiteX10" fmla="*/ 266700 w 1174750"/>
                <a:gd name="connsiteY10" fmla="*/ 1496601 h 1867831"/>
                <a:gd name="connsiteX11" fmla="*/ 0 w 1174750"/>
                <a:gd name="connsiteY11" fmla="*/ 193184 h 1867831"/>
                <a:gd name="connsiteX0" fmla="*/ 0 w 1174750"/>
                <a:gd name="connsiteY0" fmla="*/ 193184 h 1867831"/>
                <a:gd name="connsiteX1" fmla="*/ 274113 w 1174750"/>
                <a:gd name="connsiteY1" fmla="*/ 14321 h 1867831"/>
                <a:gd name="connsiteX2" fmla="*/ 837137 w 1174750"/>
                <a:gd name="connsiteY2" fmla="*/ 242921 h 1867831"/>
                <a:gd name="connsiteX3" fmla="*/ 673099 w 1174750"/>
                <a:gd name="connsiteY3" fmla="*/ 494761 h 1867831"/>
                <a:gd name="connsiteX4" fmla="*/ 685799 w 1174750"/>
                <a:gd name="connsiteY4" fmla="*/ 672561 h 1867831"/>
                <a:gd name="connsiteX5" fmla="*/ 1174750 w 1174750"/>
                <a:gd name="connsiteY5" fmla="*/ 199534 h 1867831"/>
                <a:gd name="connsiteX6" fmla="*/ 1111249 w 1174750"/>
                <a:gd name="connsiteY6" fmla="*/ 742412 h 1867831"/>
                <a:gd name="connsiteX7" fmla="*/ 977899 w 1174750"/>
                <a:gd name="connsiteY7" fmla="*/ 1282162 h 1867831"/>
                <a:gd name="connsiteX8" fmla="*/ 888999 w 1174750"/>
                <a:gd name="connsiteY8" fmla="*/ 1555212 h 1867831"/>
                <a:gd name="connsiteX9" fmla="*/ 781050 w 1174750"/>
                <a:gd name="connsiteY9" fmla="*/ 1769651 h 1867831"/>
                <a:gd name="connsiteX10" fmla="*/ 468837 w 1174750"/>
                <a:gd name="connsiteY10" fmla="*/ 1865964 h 1867831"/>
                <a:gd name="connsiteX11" fmla="*/ 266700 w 1174750"/>
                <a:gd name="connsiteY11" fmla="*/ 1496601 h 1867831"/>
                <a:gd name="connsiteX12" fmla="*/ 0 w 1174750"/>
                <a:gd name="connsiteY12" fmla="*/ 193184 h 1867831"/>
                <a:gd name="connsiteX0" fmla="*/ 0 w 1174750"/>
                <a:gd name="connsiteY0" fmla="*/ 193638 h 1868285"/>
                <a:gd name="connsiteX1" fmla="*/ 274113 w 1174750"/>
                <a:gd name="connsiteY1" fmla="*/ 14775 h 1868285"/>
                <a:gd name="connsiteX2" fmla="*/ 805387 w 1174750"/>
                <a:gd name="connsiteY2" fmla="*/ 230675 h 1868285"/>
                <a:gd name="connsiteX3" fmla="*/ 673099 w 1174750"/>
                <a:gd name="connsiteY3" fmla="*/ 495215 h 1868285"/>
                <a:gd name="connsiteX4" fmla="*/ 685799 w 1174750"/>
                <a:gd name="connsiteY4" fmla="*/ 673015 h 1868285"/>
                <a:gd name="connsiteX5" fmla="*/ 1174750 w 1174750"/>
                <a:gd name="connsiteY5" fmla="*/ 199988 h 1868285"/>
                <a:gd name="connsiteX6" fmla="*/ 1111249 w 1174750"/>
                <a:gd name="connsiteY6" fmla="*/ 742866 h 1868285"/>
                <a:gd name="connsiteX7" fmla="*/ 977899 w 1174750"/>
                <a:gd name="connsiteY7" fmla="*/ 1282616 h 1868285"/>
                <a:gd name="connsiteX8" fmla="*/ 888999 w 1174750"/>
                <a:gd name="connsiteY8" fmla="*/ 1555666 h 1868285"/>
                <a:gd name="connsiteX9" fmla="*/ 781050 w 1174750"/>
                <a:gd name="connsiteY9" fmla="*/ 1770105 h 1868285"/>
                <a:gd name="connsiteX10" fmla="*/ 468837 w 1174750"/>
                <a:gd name="connsiteY10" fmla="*/ 1866418 h 1868285"/>
                <a:gd name="connsiteX11" fmla="*/ 266700 w 1174750"/>
                <a:gd name="connsiteY11" fmla="*/ 1497055 h 1868285"/>
                <a:gd name="connsiteX12" fmla="*/ 0 w 1174750"/>
                <a:gd name="connsiteY12" fmla="*/ 193638 h 1868285"/>
                <a:gd name="connsiteX0" fmla="*/ 0 w 1174750"/>
                <a:gd name="connsiteY0" fmla="*/ 194219 h 1868866"/>
                <a:gd name="connsiteX1" fmla="*/ 274113 w 1174750"/>
                <a:gd name="connsiteY1" fmla="*/ 15356 h 1868866"/>
                <a:gd name="connsiteX2" fmla="*/ 772081 w 1174750"/>
                <a:gd name="connsiteY2" fmla="*/ 216117 h 1868866"/>
                <a:gd name="connsiteX3" fmla="*/ 673099 w 1174750"/>
                <a:gd name="connsiteY3" fmla="*/ 495796 h 1868866"/>
                <a:gd name="connsiteX4" fmla="*/ 685799 w 1174750"/>
                <a:gd name="connsiteY4" fmla="*/ 673596 h 1868866"/>
                <a:gd name="connsiteX5" fmla="*/ 1174750 w 1174750"/>
                <a:gd name="connsiteY5" fmla="*/ 200569 h 1868866"/>
                <a:gd name="connsiteX6" fmla="*/ 1111249 w 1174750"/>
                <a:gd name="connsiteY6" fmla="*/ 743447 h 1868866"/>
                <a:gd name="connsiteX7" fmla="*/ 977899 w 1174750"/>
                <a:gd name="connsiteY7" fmla="*/ 1283197 h 1868866"/>
                <a:gd name="connsiteX8" fmla="*/ 888999 w 1174750"/>
                <a:gd name="connsiteY8" fmla="*/ 1556247 h 1868866"/>
                <a:gd name="connsiteX9" fmla="*/ 781050 w 1174750"/>
                <a:gd name="connsiteY9" fmla="*/ 1770686 h 1868866"/>
                <a:gd name="connsiteX10" fmla="*/ 468837 w 1174750"/>
                <a:gd name="connsiteY10" fmla="*/ 1866999 h 1868866"/>
                <a:gd name="connsiteX11" fmla="*/ 266700 w 1174750"/>
                <a:gd name="connsiteY11" fmla="*/ 1497636 h 1868866"/>
                <a:gd name="connsiteX12" fmla="*/ 0 w 1174750"/>
                <a:gd name="connsiteY12" fmla="*/ 194219 h 1868866"/>
                <a:gd name="connsiteX0" fmla="*/ 0 w 1174750"/>
                <a:gd name="connsiteY0" fmla="*/ 194219 h 1868866"/>
                <a:gd name="connsiteX1" fmla="*/ 274113 w 1174750"/>
                <a:gd name="connsiteY1" fmla="*/ 15356 h 1868866"/>
                <a:gd name="connsiteX2" fmla="*/ 772081 w 1174750"/>
                <a:gd name="connsiteY2" fmla="*/ 216117 h 1868866"/>
                <a:gd name="connsiteX3" fmla="*/ 673099 w 1174750"/>
                <a:gd name="connsiteY3" fmla="*/ 495796 h 1868866"/>
                <a:gd name="connsiteX4" fmla="*/ 685799 w 1174750"/>
                <a:gd name="connsiteY4" fmla="*/ 673596 h 1868866"/>
                <a:gd name="connsiteX5" fmla="*/ 1174750 w 1174750"/>
                <a:gd name="connsiteY5" fmla="*/ 200569 h 1868866"/>
                <a:gd name="connsiteX6" fmla="*/ 1111249 w 1174750"/>
                <a:gd name="connsiteY6" fmla="*/ 743447 h 1868866"/>
                <a:gd name="connsiteX7" fmla="*/ 977899 w 1174750"/>
                <a:gd name="connsiteY7" fmla="*/ 1283197 h 1868866"/>
                <a:gd name="connsiteX8" fmla="*/ 888999 w 1174750"/>
                <a:gd name="connsiteY8" fmla="*/ 1556247 h 1868866"/>
                <a:gd name="connsiteX9" fmla="*/ 781050 w 1174750"/>
                <a:gd name="connsiteY9" fmla="*/ 1770686 h 1868866"/>
                <a:gd name="connsiteX10" fmla="*/ 468837 w 1174750"/>
                <a:gd name="connsiteY10" fmla="*/ 1866999 h 1868866"/>
                <a:gd name="connsiteX11" fmla="*/ 266700 w 1174750"/>
                <a:gd name="connsiteY11" fmla="*/ 1497636 h 1868866"/>
                <a:gd name="connsiteX12" fmla="*/ 0 w 1174750"/>
                <a:gd name="connsiteY12" fmla="*/ 194219 h 1868866"/>
                <a:gd name="connsiteX0" fmla="*/ 0 w 1174750"/>
                <a:gd name="connsiteY0" fmla="*/ 194980 h 1869627"/>
                <a:gd name="connsiteX1" fmla="*/ 274113 w 1174750"/>
                <a:gd name="connsiteY1" fmla="*/ 16117 h 1869627"/>
                <a:gd name="connsiteX2" fmla="*/ 775108 w 1174750"/>
                <a:gd name="connsiteY2" fmla="*/ 198712 h 1869627"/>
                <a:gd name="connsiteX3" fmla="*/ 673099 w 1174750"/>
                <a:gd name="connsiteY3" fmla="*/ 496557 h 1869627"/>
                <a:gd name="connsiteX4" fmla="*/ 685799 w 1174750"/>
                <a:gd name="connsiteY4" fmla="*/ 674357 h 1869627"/>
                <a:gd name="connsiteX5" fmla="*/ 1174750 w 1174750"/>
                <a:gd name="connsiteY5" fmla="*/ 201330 h 1869627"/>
                <a:gd name="connsiteX6" fmla="*/ 1111249 w 1174750"/>
                <a:gd name="connsiteY6" fmla="*/ 744208 h 1869627"/>
                <a:gd name="connsiteX7" fmla="*/ 977899 w 1174750"/>
                <a:gd name="connsiteY7" fmla="*/ 1283958 h 1869627"/>
                <a:gd name="connsiteX8" fmla="*/ 888999 w 1174750"/>
                <a:gd name="connsiteY8" fmla="*/ 1557008 h 1869627"/>
                <a:gd name="connsiteX9" fmla="*/ 781050 w 1174750"/>
                <a:gd name="connsiteY9" fmla="*/ 1771447 h 1869627"/>
                <a:gd name="connsiteX10" fmla="*/ 468837 w 1174750"/>
                <a:gd name="connsiteY10" fmla="*/ 1867760 h 1869627"/>
                <a:gd name="connsiteX11" fmla="*/ 266700 w 1174750"/>
                <a:gd name="connsiteY11" fmla="*/ 1498397 h 1869627"/>
                <a:gd name="connsiteX12" fmla="*/ 0 w 1174750"/>
                <a:gd name="connsiteY12" fmla="*/ 194980 h 1869627"/>
                <a:gd name="connsiteX0" fmla="*/ 0 w 1174750"/>
                <a:gd name="connsiteY0" fmla="*/ 202656 h 1877303"/>
                <a:gd name="connsiteX1" fmla="*/ 274113 w 1174750"/>
                <a:gd name="connsiteY1" fmla="*/ 23793 h 1877303"/>
                <a:gd name="connsiteX2" fmla="*/ 775108 w 1174750"/>
                <a:gd name="connsiteY2" fmla="*/ 206388 h 1877303"/>
                <a:gd name="connsiteX3" fmla="*/ 673099 w 1174750"/>
                <a:gd name="connsiteY3" fmla="*/ 504233 h 1877303"/>
                <a:gd name="connsiteX4" fmla="*/ 685799 w 1174750"/>
                <a:gd name="connsiteY4" fmla="*/ 682033 h 1877303"/>
                <a:gd name="connsiteX5" fmla="*/ 1174750 w 1174750"/>
                <a:gd name="connsiteY5" fmla="*/ 209006 h 1877303"/>
                <a:gd name="connsiteX6" fmla="*/ 1111249 w 1174750"/>
                <a:gd name="connsiteY6" fmla="*/ 751884 h 1877303"/>
                <a:gd name="connsiteX7" fmla="*/ 977899 w 1174750"/>
                <a:gd name="connsiteY7" fmla="*/ 1291634 h 1877303"/>
                <a:gd name="connsiteX8" fmla="*/ 888999 w 1174750"/>
                <a:gd name="connsiteY8" fmla="*/ 1564684 h 1877303"/>
                <a:gd name="connsiteX9" fmla="*/ 781050 w 1174750"/>
                <a:gd name="connsiteY9" fmla="*/ 1779123 h 1877303"/>
                <a:gd name="connsiteX10" fmla="*/ 468837 w 1174750"/>
                <a:gd name="connsiteY10" fmla="*/ 1875436 h 1877303"/>
                <a:gd name="connsiteX11" fmla="*/ 266700 w 1174750"/>
                <a:gd name="connsiteY11" fmla="*/ 1506073 h 1877303"/>
                <a:gd name="connsiteX12" fmla="*/ 0 w 1174750"/>
                <a:gd name="connsiteY12" fmla="*/ 202656 h 1877303"/>
                <a:gd name="connsiteX0" fmla="*/ 0 w 1174750"/>
                <a:gd name="connsiteY0" fmla="*/ 202939 h 1877586"/>
                <a:gd name="connsiteX1" fmla="*/ 274113 w 1174750"/>
                <a:gd name="connsiteY1" fmla="*/ 24076 h 1877586"/>
                <a:gd name="connsiteX2" fmla="*/ 762997 w 1174750"/>
                <a:gd name="connsiteY2" fmla="*/ 203643 h 1877586"/>
                <a:gd name="connsiteX3" fmla="*/ 673099 w 1174750"/>
                <a:gd name="connsiteY3" fmla="*/ 504516 h 1877586"/>
                <a:gd name="connsiteX4" fmla="*/ 685799 w 1174750"/>
                <a:gd name="connsiteY4" fmla="*/ 682316 h 1877586"/>
                <a:gd name="connsiteX5" fmla="*/ 1174750 w 1174750"/>
                <a:gd name="connsiteY5" fmla="*/ 209289 h 1877586"/>
                <a:gd name="connsiteX6" fmla="*/ 1111249 w 1174750"/>
                <a:gd name="connsiteY6" fmla="*/ 752167 h 1877586"/>
                <a:gd name="connsiteX7" fmla="*/ 977899 w 1174750"/>
                <a:gd name="connsiteY7" fmla="*/ 1291917 h 1877586"/>
                <a:gd name="connsiteX8" fmla="*/ 888999 w 1174750"/>
                <a:gd name="connsiteY8" fmla="*/ 1564967 h 1877586"/>
                <a:gd name="connsiteX9" fmla="*/ 781050 w 1174750"/>
                <a:gd name="connsiteY9" fmla="*/ 1779406 h 1877586"/>
                <a:gd name="connsiteX10" fmla="*/ 468837 w 1174750"/>
                <a:gd name="connsiteY10" fmla="*/ 1875719 h 1877586"/>
                <a:gd name="connsiteX11" fmla="*/ 266700 w 1174750"/>
                <a:gd name="connsiteY11" fmla="*/ 1506356 h 1877586"/>
                <a:gd name="connsiteX12" fmla="*/ 0 w 1174750"/>
                <a:gd name="connsiteY12" fmla="*/ 202939 h 1877586"/>
                <a:gd name="connsiteX0" fmla="*/ 0 w 1174750"/>
                <a:gd name="connsiteY0" fmla="*/ 203228 h 1877875"/>
                <a:gd name="connsiteX1" fmla="*/ 274113 w 1174750"/>
                <a:gd name="connsiteY1" fmla="*/ 24365 h 1877875"/>
                <a:gd name="connsiteX2" fmla="*/ 778136 w 1174750"/>
                <a:gd name="connsiteY2" fmla="*/ 200904 h 1877875"/>
                <a:gd name="connsiteX3" fmla="*/ 673099 w 1174750"/>
                <a:gd name="connsiteY3" fmla="*/ 504805 h 1877875"/>
                <a:gd name="connsiteX4" fmla="*/ 685799 w 1174750"/>
                <a:gd name="connsiteY4" fmla="*/ 682605 h 1877875"/>
                <a:gd name="connsiteX5" fmla="*/ 1174750 w 1174750"/>
                <a:gd name="connsiteY5" fmla="*/ 209578 h 1877875"/>
                <a:gd name="connsiteX6" fmla="*/ 1111249 w 1174750"/>
                <a:gd name="connsiteY6" fmla="*/ 752456 h 1877875"/>
                <a:gd name="connsiteX7" fmla="*/ 977899 w 1174750"/>
                <a:gd name="connsiteY7" fmla="*/ 1292206 h 1877875"/>
                <a:gd name="connsiteX8" fmla="*/ 888999 w 1174750"/>
                <a:gd name="connsiteY8" fmla="*/ 1565256 h 1877875"/>
                <a:gd name="connsiteX9" fmla="*/ 781050 w 1174750"/>
                <a:gd name="connsiteY9" fmla="*/ 1779695 h 1877875"/>
                <a:gd name="connsiteX10" fmla="*/ 468837 w 1174750"/>
                <a:gd name="connsiteY10" fmla="*/ 1876008 h 1877875"/>
                <a:gd name="connsiteX11" fmla="*/ 266700 w 1174750"/>
                <a:gd name="connsiteY11" fmla="*/ 1506645 h 1877875"/>
                <a:gd name="connsiteX12" fmla="*/ 0 w 1174750"/>
                <a:gd name="connsiteY12" fmla="*/ 203228 h 1877875"/>
                <a:gd name="connsiteX0" fmla="*/ 0 w 1174750"/>
                <a:gd name="connsiteY0" fmla="*/ 209859 h 1884506"/>
                <a:gd name="connsiteX1" fmla="*/ 274113 w 1174750"/>
                <a:gd name="connsiteY1" fmla="*/ 30996 h 1884506"/>
                <a:gd name="connsiteX2" fmla="*/ 778136 w 1174750"/>
                <a:gd name="connsiteY2" fmla="*/ 207535 h 1884506"/>
                <a:gd name="connsiteX3" fmla="*/ 673099 w 1174750"/>
                <a:gd name="connsiteY3" fmla="*/ 511436 h 1884506"/>
                <a:gd name="connsiteX4" fmla="*/ 685799 w 1174750"/>
                <a:gd name="connsiteY4" fmla="*/ 689236 h 1884506"/>
                <a:gd name="connsiteX5" fmla="*/ 1174750 w 1174750"/>
                <a:gd name="connsiteY5" fmla="*/ 216209 h 1884506"/>
                <a:gd name="connsiteX6" fmla="*/ 1111249 w 1174750"/>
                <a:gd name="connsiteY6" fmla="*/ 759087 h 1884506"/>
                <a:gd name="connsiteX7" fmla="*/ 977899 w 1174750"/>
                <a:gd name="connsiteY7" fmla="*/ 1298837 h 1884506"/>
                <a:gd name="connsiteX8" fmla="*/ 888999 w 1174750"/>
                <a:gd name="connsiteY8" fmla="*/ 1571887 h 1884506"/>
                <a:gd name="connsiteX9" fmla="*/ 781050 w 1174750"/>
                <a:gd name="connsiteY9" fmla="*/ 1786326 h 1884506"/>
                <a:gd name="connsiteX10" fmla="*/ 468837 w 1174750"/>
                <a:gd name="connsiteY10" fmla="*/ 1882639 h 1884506"/>
                <a:gd name="connsiteX11" fmla="*/ 266700 w 1174750"/>
                <a:gd name="connsiteY11" fmla="*/ 1513276 h 1884506"/>
                <a:gd name="connsiteX12" fmla="*/ 0 w 1174750"/>
                <a:gd name="connsiteY12" fmla="*/ 209859 h 1884506"/>
                <a:gd name="connsiteX0" fmla="*/ 0 w 1174750"/>
                <a:gd name="connsiteY0" fmla="*/ 209859 h 1884506"/>
                <a:gd name="connsiteX1" fmla="*/ 274113 w 1174750"/>
                <a:gd name="connsiteY1" fmla="*/ 30996 h 1884506"/>
                <a:gd name="connsiteX2" fmla="*/ 778136 w 1174750"/>
                <a:gd name="connsiteY2" fmla="*/ 207535 h 1884506"/>
                <a:gd name="connsiteX3" fmla="*/ 673099 w 1174750"/>
                <a:gd name="connsiteY3" fmla="*/ 511436 h 1884506"/>
                <a:gd name="connsiteX4" fmla="*/ 685799 w 1174750"/>
                <a:gd name="connsiteY4" fmla="*/ 689236 h 1884506"/>
                <a:gd name="connsiteX5" fmla="*/ 1174750 w 1174750"/>
                <a:gd name="connsiteY5" fmla="*/ 216209 h 1884506"/>
                <a:gd name="connsiteX6" fmla="*/ 1111249 w 1174750"/>
                <a:gd name="connsiteY6" fmla="*/ 759087 h 1884506"/>
                <a:gd name="connsiteX7" fmla="*/ 977899 w 1174750"/>
                <a:gd name="connsiteY7" fmla="*/ 1298837 h 1884506"/>
                <a:gd name="connsiteX8" fmla="*/ 888999 w 1174750"/>
                <a:gd name="connsiteY8" fmla="*/ 1571887 h 1884506"/>
                <a:gd name="connsiteX9" fmla="*/ 781050 w 1174750"/>
                <a:gd name="connsiteY9" fmla="*/ 1786326 h 1884506"/>
                <a:gd name="connsiteX10" fmla="*/ 468837 w 1174750"/>
                <a:gd name="connsiteY10" fmla="*/ 1882639 h 1884506"/>
                <a:gd name="connsiteX11" fmla="*/ 266700 w 1174750"/>
                <a:gd name="connsiteY11" fmla="*/ 1513276 h 1884506"/>
                <a:gd name="connsiteX12" fmla="*/ 0 w 1174750"/>
                <a:gd name="connsiteY12" fmla="*/ 209859 h 1884506"/>
                <a:gd name="connsiteX0" fmla="*/ 0 w 1174750"/>
                <a:gd name="connsiteY0" fmla="*/ 209859 h 1884506"/>
                <a:gd name="connsiteX1" fmla="*/ 274113 w 1174750"/>
                <a:gd name="connsiteY1" fmla="*/ 30996 h 1884506"/>
                <a:gd name="connsiteX2" fmla="*/ 778136 w 1174750"/>
                <a:gd name="connsiteY2" fmla="*/ 207535 h 1884506"/>
                <a:gd name="connsiteX3" fmla="*/ 685211 w 1174750"/>
                <a:gd name="connsiteY3" fmla="*/ 932302 h 1884506"/>
                <a:gd name="connsiteX4" fmla="*/ 685799 w 1174750"/>
                <a:gd name="connsiteY4" fmla="*/ 689236 h 1884506"/>
                <a:gd name="connsiteX5" fmla="*/ 1174750 w 1174750"/>
                <a:gd name="connsiteY5" fmla="*/ 216209 h 1884506"/>
                <a:gd name="connsiteX6" fmla="*/ 1111249 w 1174750"/>
                <a:gd name="connsiteY6" fmla="*/ 759087 h 1884506"/>
                <a:gd name="connsiteX7" fmla="*/ 977899 w 1174750"/>
                <a:gd name="connsiteY7" fmla="*/ 1298837 h 1884506"/>
                <a:gd name="connsiteX8" fmla="*/ 888999 w 1174750"/>
                <a:gd name="connsiteY8" fmla="*/ 1571887 h 1884506"/>
                <a:gd name="connsiteX9" fmla="*/ 781050 w 1174750"/>
                <a:gd name="connsiteY9" fmla="*/ 1786326 h 1884506"/>
                <a:gd name="connsiteX10" fmla="*/ 468837 w 1174750"/>
                <a:gd name="connsiteY10" fmla="*/ 1882639 h 1884506"/>
                <a:gd name="connsiteX11" fmla="*/ 266700 w 1174750"/>
                <a:gd name="connsiteY11" fmla="*/ 1513276 h 1884506"/>
                <a:gd name="connsiteX12" fmla="*/ 0 w 1174750"/>
                <a:gd name="connsiteY12" fmla="*/ 209859 h 1884506"/>
                <a:gd name="connsiteX0" fmla="*/ 0 w 1174750"/>
                <a:gd name="connsiteY0" fmla="*/ 209859 h 1884506"/>
                <a:gd name="connsiteX1" fmla="*/ 274113 w 1174750"/>
                <a:gd name="connsiteY1" fmla="*/ 30996 h 1884506"/>
                <a:gd name="connsiteX2" fmla="*/ 778136 w 1174750"/>
                <a:gd name="connsiteY2" fmla="*/ 207535 h 1884506"/>
                <a:gd name="connsiteX3" fmla="*/ 685211 w 1174750"/>
                <a:gd name="connsiteY3" fmla="*/ 932302 h 1884506"/>
                <a:gd name="connsiteX4" fmla="*/ 752411 w 1174750"/>
                <a:gd name="connsiteY4" fmla="*/ 634735 h 1884506"/>
                <a:gd name="connsiteX5" fmla="*/ 1174750 w 1174750"/>
                <a:gd name="connsiteY5" fmla="*/ 216209 h 1884506"/>
                <a:gd name="connsiteX6" fmla="*/ 1111249 w 1174750"/>
                <a:gd name="connsiteY6" fmla="*/ 759087 h 1884506"/>
                <a:gd name="connsiteX7" fmla="*/ 977899 w 1174750"/>
                <a:gd name="connsiteY7" fmla="*/ 1298837 h 1884506"/>
                <a:gd name="connsiteX8" fmla="*/ 888999 w 1174750"/>
                <a:gd name="connsiteY8" fmla="*/ 1571887 h 1884506"/>
                <a:gd name="connsiteX9" fmla="*/ 781050 w 1174750"/>
                <a:gd name="connsiteY9" fmla="*/ 1786326 h 1884506"/>
                <a:gd name="connsiteX10" fmla="*/ 468837 w 1174750"/>
                <a:gd name="connsiteY10" fmla="*/ 1882639 h 1884506"/>
                <a:gd name="connsiteX11" fmla="*/ 266700 w 1174750"/>
                <a:gd name="connsiteY11" fmla="*/ 1513276 h 1884506"/>
                <a:gd name="connsiteX12" fmla="*/ 0 w 1174750"/>
                <a:gd name="connsiteY12" fmla="*/ 209859 h 1884506"/>
                <a:gd name="connsiteX0" fmla="*/ 0 w 1174750"/>
                <a:gd name="connsiteY0" fmla="*/ 209859 h 1884506"/>
                <a:gd name="connsiteX1" fmla="*/ 274113 w 1174750"/>
                <a:gd name="connsiteY1" fmla="*/ 30996 h 1884506"/>
                <a:gd name="connsiteX2" fmla="*/ 778136 w 1174750"/>
                <a:gd name="connsiteY2" fmla="*/ 207535 h 1884506"/>
                <a:gd name="connsiteX3" fmla="*/ 848713 w 1174750"/>
                <a:gd name="connsiteY3" fmla="*/ 526575 h 1884506"/>
                <a:gd name="connsiteX4" fmla="*/ 752411 w 1174750"/>
                <a:gd name="connsiteY4" fmla="*/ 634735 h 1884506"/>
                <a:gd name="connsiteX5" fmla="*/ 1174750 w 1174750"/>
                <a:gd name="connsiteY5" fmla="*/ 216209 h 1884506"/>
                <a:gd name="connsiteX6" fmla="*/ 1111249 w 1174750"/>
                <a:gd name="connsiteY6" fmla="*/ 759087 h 1884506"/>
                <a:gd name="connsiteX7" fmla="*/ 977899 w 1174750"/>
                <a:gd name="connsiteY7" fmla="*/ 1298837 h 1884506"/>
                <a:gd name="connsiteX8" fmla="*/ 888999 w 1174750"/>
                <a:gd name="connsiteY8" fmla="*/ 1571887 h 1884506"/>
                <a:gd name="connsiteX9" fmla="*/ 781050 w 1174750"/>
                <a:gd name="connsiteY9" fmla="*/ 1786326 h 1884506"/>
                <a:gd name="connsiteX10" fmla="*/ 468837 w 1174750"/>
                <a:gd name="connsiteY10" fmla="*/ 1882639 h 1884506"/>
                <a:gd name="connsiteX11" fmla="*/ 266700 w 1174750"/>
                <a:gd name="connsiteY11" fmla="*/ 1513276 h 1884506"/>
                <a:gd name="connsiteX12" fmla="*/ 0 w 1174750"/>
                <a:gd name="connsiteY12" fmla="*/ 209859 h 1884506"/>
                <a:gd name="connsiteX0" fmla="*/ 0 w 1174750"/>
                <a:gd name="connsiteY0" fmla="*/ 212230 h 1886877"/>
                <a:gd name="connsiteX1" fmla="*/ 274113 w 1174750"/>
                <a:gd name="connsiteY1" fmla="*/ 33367 h 1886877"/>
                <a:gd name="connsiteX2" fmla="*/ 784191 w 1174750"/>
                <a:gd name="connsiteY2" fmla="*/ 194767 h 1886877"/>
                <a:gd name="connsiteX3" fmla="*/ 848713 w 1174750"/>
                <a:gd name="connsiteY3" fmla="*/ 528946 h 1886877"/>
                <a:gd name="connsiteX4" fmla="*/ 752411 w 1174750"/>
                <a:gd name="connsiteY4" fmla="*/ 637106 h 1886877"/>
                <a:gd name="connsiteX5" fmla="*/ 1174750 w 1174750"/>
                <a:gd name="connsiteY5" fmla="*/ 218580 h 1886877"/>
                <a:gd name="connsiteX6" fmla="*/ 1111249 w 1174750"/>
                <a:gd name="connsiteY6" fmla="*/ 761458 h 1886877"/>
                <a:gd name="connsiteX7" fmla="*/ 977899 w 1174750"/>
                <a:gd name="connsiteY7" fmla="*/ 1301208 h 1886877"/>
                <a:gd name="connsiteX8" fmla="*/ 888999 w 1174750"/>
                <a:gd name="connsiteY8" fmla="*/ 1574258 h 1886877"/>
                <a:gd name="connsiteX9" fmla="*/ 781050 w 1174750"/>
                <a:gd name="connsiteY9" fmla="*/ 1788697 h 1886877"/>
                <a:gd name="connsiteX10" fmla="*/ 468837 w 1174750"/>
                <a:gd name="connsiteY10" fmla="*/ 1885010 h 1886877"/>
                <a:gd name="connsiteX11" fmla="*/ 266700 w 1174750"/>
                <a:gd name="connsiteY11" fmla="*/ 1515647 h 1886877"/>
                <a:gd name="connsiteX12" fmla="*/ 0 w 1174750"/>
                <a:gd name="connsiteY12" fmla="*/ 212230 h 1886877"/>
                <a:gd name="connsiteX0" fmla="*/ 0 w 1174750"/>
                <a:gd name="connsiteY0" fmla="*/ 212230 h 1886877"/>
                <a:gd name="connsiteX1" fmla="*/ 274113 w 1174750"/>
                <a:gd name="connsiteY1" fmla="*/ 33367 h 1886877"/>
                <a:gd name="connsiteX2" fmla="*/ 784191 w 1174750"/>
                <a:gd name="connsiteY2" fmla="*/ 194767 h 1886877"/>
                <a:gd name="connsiteX3" fmla="*/ 848713 w 1174750"/>
                <a:gd name="connsiteY3" fmla="*/ 528946 h 1886877"/>
                <a:gd name="connsiteX4" fmla="*/ 918941 w 1174750"/>
                <a:gd name="connsiteY4" fmla="*/ 222295 h 1886877"/>
                <a:gd name="connsiteX5" fmla="*/ 1174750 w 1174750"/>
                <a:gd name="connsiteY5" fmla="*/ 218580 h 1886877"/>
                <a:gd name="connsiteX6" fmla="*/ 1111249 w 1174750"/>
                <a:gd name="connsiteY6" fmla="*/ 761458 h 1886877"/>
                <a:gd name="connsiteX7" fmla="*/ 977899 w 1174750"/>
                <a:gd name="connsiteY7" fmla="*/ 1301208 h 1886877"/>
                <a:gd name="connsiteX8" fmla="*/ 888999 w 1174750"/>
                <a:gd name="connsiteY8" fmla="*/ 1574258 h 1886877"/>
                <a:gd name="connsiteX9" fmla="*/ 781050 w 1174750"/>
                <a:gd name="connsiteY9" fmla="*/ 1788697 h 1886877"/>
                <a:gd name="connsiteX10" fmla="*/ 468837 w 1174750"/>
                <a:gd name="connsiteY10" fmla="*/ 1885010 h 1886877"/>
                <a:gd name="connsiteX11" fmla="*/ 266700 w 1174750"/>
                <a:gd name="connsiteY11" fmla="*/ 1515647 h 1886877"/>
                <a:gd name="connsiteX12" fmla="*/ 0 w 1174750"/>
                <a:gd name="connsiteY12" fmla="*/ 212230 h 1886877"/>
                <a:gd name="connsiteX0" fmla="*/ 0 w 1174750"/>
                <a:gd name="connsiteY0" fmla="*/ 212230 h 1886877"/>
                <a:gd name="connsiteX1" fmla="*/ 274113 w 1174750"/>
                <a:gd name="connsiteY1" fmla="*/ 33367 h 1886877"/>
                <a:gd name="connsiteX2" fmla="*/ 784191 w 1174750"/>
                <a:gd name="connsiteY2" fmla="*/ 194767 h 1886877"/>
                <a:gd name="connsiteX3" fmla="*/ 661030 w 1174750"/>
                <a:gd name="connsiteY3" fmla="*/ 1000784 h 1886877"/>
                <a:gd name="connsiteX4" fmla="*/ 848713 w 1174750"/>
                <a:gd name="connsiteY4" fmla="*/ 528946 h 1886877"/>
                <a:gd name="connsiteX5" fmla="*/ 918941 w 1174750"/>
                <a:gd name="connsiteY5" fmla="*/ 222295 h 1886877"/>
                <a:gd name="connsiteX6" fmla="*/ 1174750 w 1174750"/>
                <a:gd name="connsiteY6" fmla="*/ 218580 h 1886877"/>
                <a:gd name="connsiteX7" fmla="*/ 1111249 w 1174750"/>
                <a:gd name="connsiteY7" fmla="*/ 761458 h 1886877"/>
                <a:gd name="connsiteX8" fmla="*/ 977899 w 1174750"/>
                <a:gd name="connsiteY8" fmla="*/ 1301208 h 1886877"/>
                <a:gd name="connsiteX9" fmla="*/ 888999 w 1174750"/>
                <a:gd name="connsiteY9" fmla="*/ 1574258 h 1886877"/>
                <a:gd name="connsiteX10" fmla="*/ 781050 w 1174750"/>
                <a:gd name="connsiteY10" fmla="*/ 1788697 h 1886877"/>
                <a:gd name="connsiteX11" fmla="*/ 468837 w 1174750"/>
                <a:gd name="connsiteY11" fmla="*/ 1885010 h 1886877"/>
                <a:gd name="connsiteX12" fmla="*/ 266700 w 1174750"/>
                <a:gd name="connsiteY12" fmla="*/ 1515647 h 1886877"/>
                <a:gd name="connsiteX13" fmla="*/ 0 w 1174750"/>
                <a:gd name="connsiteY13" fmla="*/ 212230 h 1886877"/>
                <a:gd name="connsiteX0" fmla="*/ 0 w 1174750"/>
                <a:gd name="connsiteY0" fmla="*/ 212230 h 1886877"/>
                <a:gd name="connsiteX1" fmla="*/ 274113 w 1174750"/>
                <a:gd name="connsiteY1" fmla="*/ 33367 h 1886877"/>
                <a:gd name="connsiteX2" fmla="*/ 784191 w 1174750"/>
                <a:gd name="connsiteY2" fmla="*/ 194767 h 1886877"/>
                <a:gd name="connsiteX3" fmla="*/ 661030 w 1174750"/>
                <a:gd name="connsiteY3" fmla="*/ 1000784 h 1886877"/>
                <a:gd name="connsiteX4" fmla="*/ 848713 w 1174750"/>
                <a:gd name="connsiteY4" fmla="*/ 528946 h 1886877"/>
                <a:gd name="connsiteX5" fmla="*/ 918941 w 1174750"/>
                <a:gd name="connsiteY5" fmla="*/ 222295 h 1886877"/>
                <a:gd name="connsiteX6" fmla="*/ 1174750 w 1174750"/>
                <a:gd name="connsiteY6" fmla="*/ 218580 h 1886877"/>
                <a:gd name="connsiteX7" fmla="*/ 1111249 w 1174750"/>
                <a:gd name="connsiteY7" fmla="*/ 761458 h 1886877"/>
                <a:gd name="connsiteX8" fmla="*/ 977899 w 1174750"/>
                <a:gd name="connsiteY8" fmla="*/ 1301208 h 1886877"/>
                <a:gd name="connsiteX9" fmla="*/ 888999 w 1174750"/>
                <a:gd name="connsiteY9" fmla="*/ 1574258 h 1886877"/>
                <a:gd name="connsiteX10" fmla="*/ 781050 w 1174750"/>
                <a:gd name="connsiteY10" fmla="*/ 1788697 h 1886877"/>
                <a:gd name="connsiteX11" fmla="*/ 468837 w 1174750"/>
                <a:gd name="connsiteY11" fmla="*/ 1885010 h 1886877"/>
                <a:gd name="connsiteX12" fmla="*/ 266700 w 1174750"/>
                <a:gd name="connsiteY12" fmla="*/ 1515647 h 1886877"/>
                <a:gd name="connsiteX13" fmla="*/ 0 w 1174750"/>
                <a:gd name="connsiteY13" fmla="*/ 212230 h 1886877"/>
                <a:gd name="connsiteX0" fmla="*/ 0 w 1174750"/>
                <a:gd name="connsiteY0" fmla="*/ 212230 h 1886877"/>
                <a:gd name="connsiteX1" fmla="*/ 274113 w 1174750"/>
                <a:gd name="connsiteY1" fmla="*/ 33367 h 1886877"/>
                <a:gd name="connsiteX2" fmla="*/ 663078 w 1174750"/>
                <a:gd name="connsiteY2" fmla="*/ 194767 h 1886877"/>
                <a:gd name="connsiteX3" fmla="*/ 661030 w 1174750"/>
                <a:gd name="connsiteY3" fmla="*/ 1000784 h 1886877"/>
                <a:gd name="connsiteX4" fmla="*/ 848713 w 1174750"/>
                <a:gd name="connsiteY4" fmla="*/ 528946 h 1886877"/>
                <a:gd name="connsiteX5" fmla="*/ 918941 w 1174750"/>
                <a:gd name="connsiteY5" fmla="*/ 222295 h 1886877"/>
                <a:gd name="connsiteX6" fmla="*/ 1174750 w 1174750"/>
                <a:gd name="connsiteY6" fmla="*/ 218580 h 1886877"/>
                <a:gd name="connsiteX7" fmla="*/ 1111249 w 1174750"/>
                <a:gd name="connsiteY7" fmla="*/ 761458 h 1886877"/>
                <a:gd name="connsiteX8" fmla="*/ 977899 w 1174750"/>
                <a:gd name="connsiteY8" fmla="*/ 1301208 h 1886877"/>
                <a:gd name="connsiteX9" fmla="*/ 888999 w 1174750"/>
                <a:gd name="connsiteY9" fmla="*/ 1574258 h 1886877"/>
                <a:gd name="connsiteX10" fmla="*/ 781050 w 1174750"/>
                <a:gd name="connsiteY10" fmla="*/ 1788697 h 1886877"/>
                <a:gd name="connsiteX11" fmla="*/ 468837 w 1174750"/>
                <a:gd name="connsiteY11" fmla="*/ 1885010 h 1886877"/>
                <a:gd name="connsiteX12" fmla="*/ 266700 w 1174750"/>
                <a:gd name="connsiteY12" fmla="*/ 1515647 h 1886877"/>
                <a:gd name="connsiteX13" fmla="*/ 0 w 1174750"/>
                <a:gd name="connsiteY13" fmla="*/ 212230 h 1886877"/>
                <a:gd name="connsiteX0" fmla="*/ 0 w 1174750"/>
                <a:gd name="connsiteY0" fmla="*/ 212230 h 1886877"/>
                <a:gd name="connsiteX1" fmla="*/ 274113 w 1174750"/>
                <a:gd name="connsiteY1" fmla="*/ 33367 h 1886877"/>
                <a:gd name="connsiteX2" fmla="*/ 663078 w 1174750"/>
                <a:gd name="connsiteY2" fmla="*/ 194767 h 1886877"/>
                <a:gd name="connsiteX3" fmla="*/ 661030 w 1174750"/>
                <a:gd name="connsiteY3" fmla="*/ 1000784 h 1886877"/>
                <a:gd name="connsiteX4" fmla="*/ 848713 w 1174750"/>
                <a:gd name="connsiteY4" fmla="*/ 528946 h 1886877"/>
                <a:gd name="connsiteX5" fmla="*/ 1070332 w 1174750"/>
                <a:gd name="connsiteY5" fmla="*/ 228350 h 1886877"/>
                <a:gd name="connsiteX6" fmla="*/ 1174750 w 1174750"/>
                <a:gd name="connsiteY6" fmla="*/ 218580 h 1886877"/>
                <a:gd name="connsiteX7" fmla="*/ 1111249 w 1174750"/>
                <a:gd name="connsiteY7" fmla="*/ 761458 h 1886877"/>
                <a:gd name="connsiteX8" fmla="*/ 977899 w 1174750"/>
                <a:gd name="connsiteY8" fmla="*/ 1301208 h 1886877"/>
                <a:gd name="connsiteX9" fmla="*/ 888999 w 1174750"/>
                <a:gd name="connsiteY9" fmla="*/ 1574258 h 1886877"/>
                <a:gd name="connsiteX10" fmla="*/ 781050 w 1174750"/>
                <a:gd name="connsiteY10" fmla="*/ 1788697 h 1886877"/>
                <a:gd name="connsiteX11" fmla="*/ 468837 w 1174750"/>
                <a:gd name="connsiteY11" fmla="*/ 1885010 h 1886877"/>
                <a:gd name="connsiteX12" fmla="*/ 266700 w 1174750"/>
                <a:gd name="connsiteY12" fmla="*/ 1515647 h 1886877"/>
                <a:gd name="connsiteX13" fmla="*/ 0 w 1174750"/>
                <a:gd name="connsiteY13" fmla="*/ 212230 h 1886877"/>
                <a:gd name="connsiteX0" fmla="*/ 0 w 1174750"/>
                <a:gd name="connsiteY0" fmla="*/ 212230 h 1886877"/>
                <a:gd name="connsiteX1" fmla="*/ 274113 w 1174750"/>
                <a:gd name="connsiteY1" fmla="*/ 33367 h 1886877"/>
                <a:gd name="connsiteX2" fmla="*/ 663078 w 1174750"/>
                <a:gd name="connsiteY2" fmla="*/ 194767 h 1886877"/>
                <a:gd name="connsiteX3" fmla="*/ 661030 w 1174750"/>
                <a:gd name="connsiteY3" fmla="*/ 1000784 h 1886877"/>
                <a:gd name="connsiteX4" fmla="*/ 863852 w 1174750"/>
                <a:gd name="connsiteY4" fmla="*/ 601613 h 1886877"/>
                <a:gd name="connsiteX5" fmla="*/ 1070332 w 1174750"/>
                <a:gd name="connsiteY5" fmla="*/ 228350 h 1886877"/>
                <a:gd name="connsiteX6" fmla="*/ 1174750 w 1174750"/>
                <a:gd name="connsiteY6" fmla="*/ 218580 h 1886877"/>
                <a:gd name="connsiteX7" fmla="*/ 1111249 w 1174750"/>
                <a:gd name="connsiteY7" fmla="*/ 761458 h 1886877"/>
                <a:gd name="connsiteX8" fmla="*/ 977899 w 1174750"/>
                <a:gd name="connsiteY8" fmla="*/ 1301208 h 1886877"/>
                <a:gd name="connsiteX9" fmla="*/ 888999 w 1174750"/>
                <a:gd name="connsiteY9" fmla="*/ 1574258 h 1886877"/>
                <a:gd name="connsiteX10" fmla="*/ 781050 w 1174750"/>
                <a:gd name="connsiteY10" fmla="*/ 1788697 h 1886877"/>
                <a:gd name="connsiteX11" fmla="*/ 468837 w 1174750"/>
                <a:gd name="connsiteY11" fmla="*/ 1885010 h 1886877"/>
                <a:gd name="connsiteX12" fmla="*/ 266700 w 1174750"/>
                <a:gd name="connsiteY12" fmla="*/ 1515647 h 1886877"/>
                <a:gd name="connsiteX13" fmla="*/ 0 w 1174750"/>
                <a:gd name="connsiteY13" fmla="*/ 212230 h 1886877"/>
                <a:gd name="connsiteX0" fmla="*/ 0 w 1174750"/>
                <a:gd name="connsiteY0" fmla="*/ 211246 h 1885893"/>
                <a:gd name="connsiteX1" fmla="*/ 274113 w 1174750"/>
                <a:gd name="connsiteY1" fmla="*/ 32383 h 1885893"/>
                <a:gd name="connsiteX2" fmla="*/ 657023 w 1174750"/>
                <a:gd name="connsiteY2" fmla="*/ 199839 h 1885893"/>
                <a:gd name="connsiteX3" fmla="*/ 661030 w 1174750"/>
                <a:gd name="connsiteY3" fmla="*/ 999800 h 1885893"/>
                <a:gd name="connsiteX4" fmla="*/ 863852 w 1174750"/>
                <a:gd name="connsiteY4" fmla="*/ 600629 h 1885893"/>
                <a:gd name="connsiteX5" fmla="*/ 1070332 w 1174750"/>
                <a:gd name="connsiteY5" fmla="*/ 227366 h 1885893"/>
                <a:gd name="connsiteX6" fmla="*/ 1174750 w 1174750"/>
                <a:gd name="connsiteY6" fmla="*/ 217596 h 1885893"/>
                <a:gd name="connsiteX7" fmla="*/ 1111249 w 1174750"/>
                <a:gd name="connsiteY7" fmla="*/ 760474 h 1885893"/>
                <a:gd name="connsiteX8" fmla="*/ 977899 w 1174750"/>
                <a:gd name="connsiteY8" fmla="*/ 1300224 h 1885893"/>
                <a:gd name="connsiteX9" fmla="*/ 888999 w 1174750"/>
                <a:gd name="connsiteY9" fmla="*/ 1573274 h 1885893"/>
                <a:gd name="connsiteX10" fmla="*/ 781050 w 1174750"/>
                <a:gd name="connsiteY10" fmla="*/ 1787713 h 1885893"/>
                <a:gd name="connsiteX11" fmla="*/ 468837 w 1174750"/>
                <a:gd name="connsiteY11" fmla="*/ 1884026 h 1885893"/>
                <a:gd name="connsiteX12" fmla="*/ 266700 w 1174750"/>
                <a:gd name="connsiteY12" fmla="*/ 1514663 h 1885893"/>
                <a:gd name="connsiteX13" fmla="*/ 0 w 1174750"/>
                <a:gd name="connsiteY13" fmla="*/ 211246 h 1885893"/>
                <a:gd name="connsiteX0" fmla="*/ 0 w 1174750"/>
                <a:gd name="connsiteY0" fmla="*/ 211246 h 1885893"/>
                <a:gd name="connsiteX1" fmla="*/ 274113 w 1174750"/>
                <a:gd name="connsiteY1" fmla="*/ 32383 h 1885893"/>
                <a:gd name="connsiteX2" fmla="*/ 657023 w 1174750"/>
                <a:gd name="connsiteY2" fmla="*/ 199839 h 1885893"/>
                <a:gd name="connsiteX3" fmla="*/ 661030 w 1174750"/>
                <a:gd name="connsiteY3" fmla="*/ 999800 h 1885893"/>
                <a:gd name="connsiteX4" fmla="*/ 863852 w 1174750"/>
                <a:gd name="connsiteY4" fmla="*/ 600629 h 1885893"/>
                <a:gd name="connsiteX5" fmla="*/ 1070332 w 1174750"/>
                <a:gd name="connsiteY5" fmla="*/ 227366 h 1885893"/>
                <a:gd name="connsiteX6" fmla="*/ 1174750 w 1174750"/>
                <a:gd name="connsiteY6" fmla="*/ 217596 h 1885893"/>
                <a:gd name="connsiteX7" fmla="*/ 1111249 w 1174750"/>
                <a:gd name="connsiteY7" fmla="*/ 760474 h 1885893"/>
                <a:gd name="connsiteX8" fmla="*/ 977899 w 1174750"/>
                <a:gd name="connsiteY8" fmla="*/ 1300224 h 1885893"/>
                <a:gd name="connsiteX9" fmla="*/ 888999 w 1174750"/>
                <a:gd name="connsiteY9" fmla="*/ 1573274 h 1885893"/>
                <a:gd name="connsiteX10" fmla="*/ 781050 w 1174750"/>
                <a:gd name="connsiteY10" fmla="*/ 1787713 h 1885893"/>
                <a:gd name="connsiteX11" fmla="*/ 468837 w 1174750"/>
                <a:gd name="connsiteY11" fmla="*/ 1884026 h 1885893"/>
                <a:gd name="connsiteX12" fmla="*/ 266700 w 1174750"/>
                <a:gd name="connsiteY12" fmla="*/ 1514663 h 1885893"/>
                <a:gd name="connsiteX13" fmla="*/ 0 w 1174750"/>
                <a:gd name="connsiteY13" fmla="*/ 211246 h 1885893"/>
                <a:gd name="connsiteX0" fmla="*/ 0 w 1174750"/>
                <a:gd name="connsiteY0" fmla="*/ 220531 h 1895178"/>
                <a:gd name="connsiteX1" fmla="*/ 274113 w 1174750"/>
                <a:gd name="connsiteY1" fmla="*/ 41668 h 1895178"/>
                <a:gd name="connsiteX2" fmla="*/ 657023 w 1174750"/>
                <a:gd name="connsiteY2" fmla="*/ 209124 h 1895178"/>
                <a:gd name="connsiteX3" fmla="*/ 661030 w 1174750"/>
                <a:gd name="connsiteY3" fmla="*/ 1009085 h 1895178"/>
                <a:gd name="connsiteX4" fmla="*/ 863852 w 1174750"/>
                <a:gd name="connsiteY4" fmla="*/ 609914 h 1895178"/>
                <a:gd name="connsiteX5" fmla="*/ 1070332 w 1174750"/>
                <a:gd name="connsiteY5" fmla="*/ 236651 h 1895178"/>
                <a:gd name="connsiteX6" fmla="*/ 1174750 w 1174750"/>
                <a:gd name="connsiteY6" fmla="*/ 226881 h 1895178"/>
                <a:gd name="connsiteX7" fmla="*/ 1111249 w 1174750"/>
                <a:gd name="connsiteY7" fmla="*/ 769759 h 1895178"/>
                <a:gd name="connsiteX8" fmla="*/ 977899 w 1174750"/>
                <a:gd name="connsiteY8" fmla="*/ 1309509 h 1895178"/>
                <a:gd name="connsiteX9" fmla="*/ 888999 w 1174750"/>
                <a:gd name="connsiteY9" fmla="*/ 1582559 h 1895178"/>
                <a:gd name="connsiteX10" fmla="*/ 781050 w 1174750"/>
                <a:gd name="connsiteY10" fmla="*/ 1796998 h 1895178"/>
                <a:gd name="connsiteX11" fmla="*/ 468837 w 1174750"/>
                <a:gd name="connsiteY11" fmla="*/ 1893311 h 1895178"/>
                <a:gd name="connsiteX12" fmla="*/ 266700 w 1174750"/>
                <a:gd name="connsiteY12" fmla="*/ 1523948 h 1895178"/>
                <a:gd name="connsiteX13" fmla="*/ 0 w 1174750"/>
                <a:gd name="connsiteY13" fmla="*/ 220531 h 1895178"/>
                <a:gd name="connsiteX0" fmla="*/ 0 w 1174750"/>
                <a:gd name="connsiteY0" fmla="*/ 216058 h 1890705"/>
                <a:gd name="connsiteX1" fmla="*/ 274113 w 1174750"/>
                <a:gd name="connsiteY1" fmla="*/ 37195 h 1890705"/>
                <a:gd name="connsiteX2" fmla="*/ 641135 w 1174750"/>
                <a:gd name="connsiteY2" fmla="*/ 225834 h 1890705"/>
                <a:gd name="connsiteX3" fmla="*/ 661030 w 1174750"/>
                <a:gd name="connsiteY3" fmla="*/ 1004612 h 1890705"/>
                <a:gd name="connsiteX4" fmla="*/ 863852 w 1174750"/>
                <a:gd name="connsiteY4" fmla="*/ 605441 h 1890705"/>
                <a:gd name="connsiteX5" fmla="*/ 1070332 w 1174750"/>
                <a:gd name="connsiteY5" fmla="*/ 232178 h 1890705"/>
                <a:gd name="connsiteX6" fmla="*/ 1174750 w 1174750"/>
                <a:gd name="connsiteY6" fmla="*/ 222408 h 1890705"/>
                <a:gd name="connsiteX7" fmla="*/ 1111249 w 1174750"/>
                <a:gd name="connsiteY7" fmla="*/ 765286 h 1890705"/>
                <a:gd name="connsiteX8" fmla="*/ 977899 w 1174750"/>
                <a:gd name="connsiteY8" fmla="*/ 1305036 h 1890705"/>
                <a:gd name="connsiteX9" fmla="*/ 888999 w 1174750"/>
                <a:gd name="connsiteY9" fmla="*/ 1578086 h 1890705"/>
                <a:gd name="connsiteX10" fmla="*/ 781050 w 1174750"/>
                <a:gd name="connsiteY10" fmla="*/ 1792525 h 1890705"/>
                <a:gd name="connsiteX11" fmla="*/ 468837 w 1174750"/>
                <a:gd name="connsiteY11" fmla="*/ 1888838 h 1890705"/>
                <a:gd name="connsiteX12" fmla="*/ 266700 w 1174750"/>
                <a:gd name="connsiteY12" fmla="*/ 1519475 h 1890705"/>
                <a:gd name="connsiteX13" fmla="*/ 0 w 1174750"/>
                <a:gd name="connsiteY13" fmla="*/ 216058 h 1890705"/>
                <a:gd name="connsiteX0" fmla="*/ 0 w 1174750"/>
                <a:gd name="connsiteY0" fmla="*/ 216058 h 1890705"/>
                <a:gd name="connsiteX1" fmla="*/ 274113 w 1174750"/>
                <a:gd name="connsiteY1" fmla="*/ 37195 h 1890705"/>
                <a:gd name="connsiteX2" fmla="*/ 641135 w 1174750"/>
                <a:gd name="connsiteY2" fmla="*/ 225834 h 1890705"/>
                <a:gd name="connsiteX3" fmla="*/ 661030 w 1174750"/>
                <a:gd name="connsiteY3" fmla="*/ 1004612 h 1890705"/>
                <a:gd name="connsiteX4" fmla="*/ 863852 w 1174750"/>
                <a:gd name="connsiteY4" fmla="*/ 605441 h 1890705"/>
                <a:gd name="connsiteX5" fmla="*/ 1070332 w 1174750"/>
                <a:gd name="connsiteY5" fmla="*/ 232178 h 1890705"/>
                <a:gd name="connsiteX6" fmla="*/ 1174750 w 1174750"/>
                <a:gd name="connsiteY6" fmla="*/ 222408 h 1890705"/>
                <a:gd name="connsiteX7" fmla="*/ 1111249 w 1174750"/>
                <a:gd name="connsiteY7" fmla="*/ 765286 h 1890705"/>
                <a:gd name="connsiteX8" fmla="*/ 977899 w 1174750"/>
                <a:gd name="connsiteY8" fmla="*/ 1305036 h 1890705"/>
                <a:gd name="connsiteX9" fmla="*/ 888999 w 1174750"/>
                <a:gd name="connsiteY9" fmla="*/ 1578086 h 1890705"/>
                <a:gd name="connsiteX10" fmla="*/ 781050 w 1174750"/>
                <a:gd name="connsiteY10" fmla="*/ 1792525 h 1890705"/>
                <a:gd name="connsiteX11" fmla="*/ 468837 w 1174750"/>
                <a:gd name="connsiteY11" fmla="*/ 1888838 h 1890705"/>
                <a:gd name="connsiteX12" fmla="*/ 266700 w 1174750"/>
                <a:gd name="connsiteY12" fmla="*/ 1519475 h 1890705"/>
                <a:gd name="connsiteX13" fmla="*/ 0 w 1174750"/>
                <a:gd name="connsiteY13" fmla="*/ 216058 h 1890705"/>
                <a:gd name="connsiteX0" fmla="*/ 0 w 1174750"/>
                <a:gd name="connsiteY0" fmla="*/ 216806 h 1891453"/>
                <a:gd name="connsiteX1" fmla="*/ 274113 w 1174750"/>
                <a:gd name="connsiteY1" fmla="*/ 37943 h 1891453"/>
                <a:gd name="connsiteX2" fmla="*/ 442758 w 1174750"/>
                <a:gd name="connsiteY2" fmla="*/ 16761 h 1891453"/>
                <a:gd name="connsiteX3" fmla="*/ 641135 w 1174750"/>
                <a:gd name="connsiteY3" fmla="*/ 226582 h 1891453"/>
                <a:gd name="connsiteX4" fmla="*/ 661030 w 1174750"/>
                <a:gd name="connsiteY4" fmla="*/ 1005360 h 1891453"/>
                <a:gd name="connsiteX5" fmla="*/ 863852 w 1174750"/>
                <a:gd name="connsiteY5" fmla="*/ 606189 h 1891453"/>
                <a:gd name="connsiteX6" fmla="*/ 1070332 w 1174750"/>
                <a:gd name="connsiteY6" fmla="*/ 232926 h 1891453"/>
                <a:gd name="connsiteX7" fmla="*/ 1174750 w 1174750"/>
                <a:gd name="connsiteY7" fmla="*/ 223156 h 1891453"/>
                <a:gd name="connsiteX8" fmla="*/ 1111249 w 1174750"/>
                <a:gd name="connsiteY8" fmla="*/ 766034 h 1891453"/>
                <a:gd name="connsiteX9" fmla="*/ 977899 w 1174750"/>
                <a:gd name="connsiteY9" fmla="*/ 1305784 h 1891453"/>
                <a:gd name="connsiteX10" fmla="*/ 888999 w 1174750"/>
                <a:gd name="connsiteY10" fmla="*/ 1578834 h 1891453"/>
                <a:gd name="connsiteX11" fmla="*/ 781050 w 1174750"/>
                <a:gd name="connsiteY11" fmla="*/ 1793273 h 1891453"/>
                <a:gd name="connsiteX12" fmla="*/ 468837 w 1174750"/>
                <a:gd name="connsiteY12" fmla="*/ 1889586 h 1891453"/>
                <a:gd name="connsiteX13" fmla="*/ 266700 w 1174750"/>
                <a:gd name="connsiteY13" fmla="*/ 1520223 h 1891453"/>
                <a:gd name="connsiteX14" fmla="*/ 0 w 1174750"/>
                <a:gd name="connsiteY14"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568091 w 1174750"/>
                <a:gd name="connsiteY3" fmla="*/ 105023 h 1891453"/>
                <a:gd name="connsiteX4" fmla="*/ 641135 w 1174750"/>
                <a:gd name="connsiteY4" fmla="*/ 226582 h 1891453"/>
                <a:gd name="connsiteX5" fmla="*/ 661030 w 1174750"/>
                <a:gd name="connsiteY5" fmla="*/ 1005360 h 1891453"/>
                <a:gd name="connsiteX6" fmla="*/ 863852 w 1174750"/>
                <a:gd name="connsiteY6" fmla="*/ 606189 h 1891453"/>
                <a:gd name="connsiteX7" fmla="*/ 1070332 w 1174750"/>
                <a:gd name="connsiteY7" fmla="*/ 232926 h 1891453"/>
                <a:gd name="connsiteX8" fmla="*/ 1174750 w 1174750"/>
                <a:gd name="connsiteY8" fmla="*/ 223156 h 1891453"/>
                <a:gd name="connsiteX9" fmla="*/ 1111249 w 1174750"/>
                <a:gd name="connsiteY9" fmla="*/ 766034 h 1891453"/>
                <a:gd name="connsiteX10" fmla="*/ 977899 w 1174750"/>
                <a:gd name="connsiteY10" fmla="*/ 1305784 h 1891453"/>
                <a:gd name="connsiteX11" fmla="*/ 888999 w 1174750"/>
                <a:gd name="connsiteY11" fmla="*/ 1578834 h 1891453"/>
                <a:gd name="connsiteX12" fmla="*/ 781050 w 1174750"/>
                <a:gd name="connsiteY12" fmla="*/ 1793273 h 1891453"/>
                <a:gd name="connsiteX13" fmla="*/ 468837 w 1174750"/>
                <a:gd name="connsiteY13" fmla="*/ 1889586 h 1891453"/>
                <a:gd name="connsiteX14" fmla="*/ 266700 w 1174750"/>
                <a:gd name="connsiteY14" fmla="*/ 1520223 h 1891453"/>
                <a:gd name="connsiteX15" fmla="*/ 0 w 1174750"/>
                <a:gd name="connsiteY15"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568091 w 1174750"/>
                <a:gd name="connsiteY3" fmla="*/ 105023 h 1891453"/>
                <a:gd name="connsiteX4" fmla="*/ 605161 w 1174750"/>
                <a:gd name="connsiteY4" fmla="*/ 157981 h 1891453"/>
                <a:gd name="connsiteX5" fmla="*/ 641135 w 1174750"/>
                <a:gd name="connsiteY5" fmla="*/ 226582 h 1891453"/>
                <a:gd name="connsiteX6" fmla="*/ 661030 w 1174750"/>
                <a:gd name="connsiteY6" fmla="*/ 1005360 h 1891453"/>
                <a:gd name="connsiteX7" fmla="*/ 863852 w 1174750"/>
                <a:gd name="connsiteY7" fmla="*/ 606189 h 1891453"/>
                <a:gd name="connsiteX8" fmla="*/ 1070332 w 1174750"/>
                <a:gd name="connsiteY8" fmla="*/ 232926 h 1891453"/>
                <a:gd name="connsiteX9" fmla="*/ 1174750 w 1174750"/>
                <a:gd name="connsiteY9" fmla="*/ 223156 h 1891453"/>
                <a:gd name="connsiteX10" fmla="*/ 1111249 w 1174750"/>
                <a:gd name="connsiteY10" fmla="*/ 766034 h 1891453"/>
                <a:gd name="connsiteX11" fmla="*/ 977899 w 1174750"/>
                <a:gd name="connsiteY11" fmla="*/ 1305784 h 1891453"/>
                <a:gd name="connsiteX12" fmla="*/ 888999 w 1174750"/>
                <a:gd name="connsiteY12" fmla="*/ 1578834 h 1891453"/>
                <a:gd name="connsiteX13" fmla="*/ 781050 w 1174750"/>
                <a:gd name="connsiteY13" fmla="*/ 1793273 h 1891453"/>
                <a:gd name="connsiteX14" fmla="*/ 468837 w 1174750"/>
                <a:gd name="connsiteY14" fmla="*/ 1889586 h 1891453"/>
                <a:gd name="connsiteX15" fmla="*/ 266700 w 1174750"/>
                <a:gd name="connsiteY15" fmla="*/ 1520223 h 1891453"/>
                <a:gd name="connsiteX16" fmla="*/ 0 w 1174750"/>
                <a:gd name="connsiteY16"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568091 w 1174750"/>
                <a:gd name="connsiteY3" fmla="*/ 105023 h 1891453"/>
                <a:gd name="connsiteX4" fmla="*/ 605161 w 1174750"/>
                <a:gd name="connsiteY4" fmla="*/ 157981 h 1891453"/>
                <a:gd name="connsiteX5" fmla="*/ 612222 w 1174750"/>
                <a:gd name="connsiteY5" fmla="*/ 175633 h 1891453"/>
                <a:gd name="connsiteX6" fmla="*/ 641135 w 1174750"/>
                <a:gd name="connsiteY6" fmla="*/ 226582 h 1891453"/>
                <a:gd name="connsiteX7" fmla="*/ 661030 w 1174750"/>
                <a:gd name="connsiteY7" fmla="*/ 1005360 h 1891453"/>
                <a:gd name="connsiteX8" fmla="*/ 863852 w 1174750"/>
                <a:gd name="connsiteY8" fmla="*/ 606189 h 1891453"/>
                <a:gd name="connsiteX9" fmla="*/ 1070332 w 1174750"/>
                <a:gd name="connsiteY9" fmla="*/ 232926 h 1891453"/>
                <a:gd name="connsiteX10" fmla="*/ 1174750 w 1174750"/>
                <a:gd name="connsiteY10" fmla="*/ 223156 h 1891453"/>
                <a:gd name="connsiteX11" fmla="*/ 1111249 w 1174750"/>
                <a:gd name="connsiteY11" fmla="*/ 766034 h 1891453"/>
                <a:gd name="connsiteX12" fmla="*/ 977899 w 1174750"/>
                <a:gd name="connsiteY12" fmla="*/ 1305784 h 1891453"/>
                <a:gd name="connsiteX13" fmla="*/ 888999 w 1174750"/>
                <a:gd name="connsiteY13" fmla="*/ 1578834 h 1891453"/>
                <a:gd name="connsiteX14" fmla="*/ 781050 w 1174750"/>
                <a:gd name="connsiteY14" fmla="*/ 1793273 h 1891453"/>
                <a:gd name="connsiteX15" fmla="*/ 468837 w 1174750"/>
                <a:gd name="connsiteY15" fmla="*/ 1889586 h 1891453"/>
                <a:gd name="connsiteX16" fmla="*/ 266700 w 1174750"/>
                <a:gd name="connsiteY16" fmla="*/ 1520223 h 1891453"/>
                <a:gd name="connsiteX17" fmla="*/ 0 w 1174750"/>
                <a:gd name="connsiteY17"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568091 w 1174750"/>
                <a:gd name="connsiteY3" fmla="*/ 105023 h 1891453"/>
                <a:gd name="connsiteX4" fmla="*/ 605161 w 1174750"/>
                <a:gd name="connsiteY4" fmla="*/ 157981 h 1891453"/>
                <a:gd name="connsiteX5" fmla="*/ 612222 w 1174750"/>
                <a:gd name="connsiteY5" fmla="*/ 175633 h 1891453"/>
                <a:gd name="connsiteX6" fmla="*/ 621049 w 1174750"/>
                <a:gd name="connsiteY6" fmla="*/ 200347 h 1891453"/>
                <a:gd name="connsiteX7" fmla="*/ 641135 w 1174750"/>
                <a:gd name="connsiteY7" fmla="*/ 226582 h 1891453"/>
                <a:gd name="connsiteX8" fmla="*/ 661030 w 1174750"/>
                <a:gd name="connsiteY8" fmla="*/ 1005360 h 1891453"/>
                <a:gd name="connsiteX9" fmla="*/ 863852 w 1174750"/>
                <a:gd name="connsiteY9" fmla="*/ 606189 h 1891453"/>
                <a:gd name="connsiteX10" fmla="*/ 1070332 w 1174750"/>
                <a:gd name="connsiteY10" fmla="*/ 232926 h 1891453"/>
                <a:gd name="connsiteX11" fmla="*/ 1174750 w 1174750"/>
                <a:gd name="connsiteY11" fmla="*/ 223156 h 1891453"/>
                <a:gd name="connsiteX12" fmla="*/ 1111249 w 1174750"/>
                <a:gd name="connsiteY12" fmla="*/ 766034 h 1891453"/>
                <a:gd name="connsiteX13" fmla="*/ 977899 w 1174750"/>
                <a:gd name="connsiteY13" fmla="*/ 1305784 h 1891453"/>
                <a:gd name="connsiteX14" fmla="*/ 888999 w 1174750"/>
                <a:gd name="connsiteY14" fmla="*/ 1578834 h 1891453"/>
                <a:gd name="connsiteX15" fmla="*/ 781050 w 1174750"/>
                <a:gd name="connsiteY15" fmla="*/ 1793273 h 1891453"/>
                <a:gd name="connsiteX16" fmla="*/ 468837 w 1174750"/>
                <a:gd name="connsiteY16" fmla="*/ 1889586 h 1891453"/>
                <a:gd name="connsiteX17" fmla="*/ 266700 w 1174750"/>
                <a:gd name="connsiteY17" fmla="*/ 1520223 h 1891453"/>
                <a:gd name="connsiteX18" fmla="*/ 0 w 1174750"/>
                <a:gd name="connsiteY18"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605161 w 1174750"/>
                <a:gd name="connsiteY3" fmla="*/ 157981 h 1891453"/>
                <a:gd name="connsiteX4" fmla="*/ 612222 w 1174750"/>
                <a:gd name="connsiteY4" fmla="*/ 175633 h 1891453"/>
                <a:gd name="connsiteX5" fmla="*/ 621049 w 1174750"/>
                <a:gd name="connsiteY5" fmla="*/ 200347 h 1891453"/>
                <a:gd name="connsiteX6" fmla="*/ 641135 w 1174750"/>
                <a:gd name="connsiteY6" fmla="*/ 226582 h 1891453"/>
                <a:gd name="connsiteX7" fmla="*/ 661030 w 1174750"/>
                <a:gd name="connsiteY7" fmla="*/ 1005360 h 1891453"/>
                <a:gd name="connsiteX8" fmla="*/ 863852 w 1174750"/>
                <a:gd name="connsiteY8" fmla="*/ 606189 h 1891453"/>
                <a:gd name="connsiteX9" fmla="*/ 1070332 w 1174750"/>
                <a:gd name="connsiteY9" fmla="*/ 232926 h 1891453"/>
                <a:gd name="connsiteX10" fmla="*/ 1174750 w 1174750"/>
                <a:gd name="connsiteY10" fmla="*/ 223156 h 1891453"/>
                <a:gd name="connsiteX11" fmla="*/ 1111249 w 1174750"/>
                <a:gd name="connsiteY11" fmla="*/ 766034 h 1891453"/>
                <a:gd name="connsiteX12" fmla="*/ 977899 w 1174750"/>
                <a:gd name="connsiteY12" fmla="*/ 1305784 h 1891453"/>
                <a:gd name="connsiteX13" fmla="*/ 888999 w 1174750"/>
                <a:gd name="connsiteY13" fmla="*/ 1578834 h 1891453"/>
                <a:gd name="connsiteX14" fmla="*/ 781050 w 1174750"/>
                <a:gd name="connsiteY14" fmla="*/ 1793273 h 1891453"/>
                <a:gd name="connsiteX15" fmla="*/ 468837 w 1174750"/>
                <a:gd name="connsiteY15" fmla="*/ 1889586 h 1891453"/>
                <a:gd name="connsiteX16" fmla="*/ 266700 w 1174750"/>
                <a:gd name="connsiteY16" fmla="*/ 1520223 h 1891453"/>
                <a:gd name="connsiteX17" fmla="*/ 0 w 1174750"/>
                <a:gd name="connsiteY17"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612222 w 1174750"/>
                <a:gd name="connsiteY3" fmla="*/ 175633 h 1891453"/>
                <a:gd name="connsiteX4" fmla="*/ 621049 w 1174750"/>
                <a:gd name="connsiteY4" fmla="*/ 200347 h 1891453"/>
                <a:gd name="connsiteX5" fmla="*/ 641135 w 1174750"/>
                <a:gd name="connsiteY5" fmla="*/ 226582 h 1891453"/>
                <a:gd name="connsiteX6" fmla="*/ 661030 w 1174750"/>
                <a:gd name="connsiteY6" fmla="*/ 1005360 h 1891453"/>
                <a:gd name="connsiteX7" fmla="*/ 863852 w 1174750"/>
                <a:gd name="connsiteY7" fmla="*/ 606189 h 1891453"/>
                <a:gd name="connsiteX8" fmla="*/ 1070332 w 1174750"/>
                <a:gd name="connsiteY8" fmla="*/ 232926 h 1891453"/>
                <a:gd name="connsiteX9" fmla="*/ 1174750 w 1174750"/>
                <a:gd name="connsiteY9" fmla="*/ 223156 h 1891453"/>
                <a:gd name="connsiteX10" fmla="*/ 1111249 w 1174750"/>
                <a:gd name="connsiteY10" fmla="*/ 766034 h 1891453"/>
                <a:gd name="connsiteX11" fmla="*/ 977899 w 1174750"/>
                <a:gd name="connsiteY11" fmla="*/ 1305784 h 1891453"/>
                <a:gd name="connsiteX12" fmla="*/ 888999 w 1174750"/>
                <a:gd name="connsiteY12" fmla="*/ 1578834 h 1891453"/>
                <a:gd name="connsiteX13" fmla="*/ 781050 w 1174750"/>
                <a:gd name="connsiteY13" fmla="*/ 1793273 h 1891453"/>
                <a:gd name="connsiteX14" fmla="*/ 468837 w 1174750"/>
                <a:gd name="connsiteY14" fmla="*/ 1889586 h 1891453"/>
                <a:gd name="connsiteX15" fmla="*/ 266700 w 1174750"/>
                <a:gd name="connsiteY15" fmla="*/ 1520223 h 1891453"/>
                <a:gd name="connsiteX16" fmla="*/ 0 w 1174750"/>
                <a:gd name="connsiteY16" fmla="*/ 216806 h 1891453"/>
                <a:gd name="connsiteX0" fmla="*/ 0 w 1174750"/>
                <a:gd name="connsiteY0" fmla="*/ 212566 h 1887213"/>
                <a:gd name="connsiteX1" fmla="*/ 274113 w 1174750"/>
                <a:gd name="connsiteY1" fmla="*/ 33703 h 1887213"/>
                <a:gd name="connsiteX2" fmla="*/ 373913 w 1174750"/>
                <a:gd name="connsiteY2" fmla="*/ 17816 h 1887213"/>
                <a:gd name="connsiteX3" fmla="*/ 442758 w 1174750"/>
                <a:gd name="connsiteY3" fmla="*/ 12521 h 1887213"/>
                <a:gd name="connsiteX4" fmla="*/ 612222 w 1174750"/>
                <a:gd name="connsiteY4" fmla="*/ 171393 h 1887213"/>
                <a:gd name="connsiteX5" fmla="*/ 621049 w 1174750"/>
                <a:gd name="connsiteY5" fmla="*/ 196107 h 1887213"/>
                <a:gd name="connsiteX6" fmla="*/ 641135 w 1174750"/>
                <a:gd name="connsiteY6" fmla="*/ 222342 h 1887213"/>
                <a:gd name="connsiteX7" fmla="*/ 661030 w 1174750"/>
                <a:gd name="connsiteY7" fmla="*/ 1001120 h 1887213"/>
                <a:gd name="connsiteX8" fmla="*/ 863852 w 1174750"/>
                <a:gd name="connsiteY8" fmla="*/ 601949 h 1887213"/>
                <a:gd name="connsiteX9" fmla="*/ 1070332 w 1174750"/>
                <a:gd name="connsiteY9" fmla="*/ 228686 h 1887213"/>
                <a:gd name="connsiteX10" fmla="*/ 1174750 w 1174750"/>
                <a:gd name="connsiteY10" fmla="*/ 218916 h 1887213"/>
                <a:gd name="connsiteX11" fmla="*/ 1111249 w 1174750"/>
                <a:gd name="connsiteY11" fmla="*/ 761794 h 1887213"/>
                <a:gd name="connsiteX12" fmla="*/ 977899 w 1174750"/>
                <a:gd name="connsiteY12" fmla="*/ 1301544 h 1887213"/>
                <a:gd name="connsiteX13" fmla="*/ 888999 w 1174750"/>
                <a:gd name="connsiteY13" fmla="*/ 1574594 h 1887213"/>
                <a:gd name="connsiteX14" fmla="*/ 781050 w 1174750"/>
                <a:gd name="connsiteY14" fmla="*/ 1789033 h 1887213"/>
                <a:gd name="connsiteX15" fmla="*/ 468837 w 1174750"/>
                <a:gd name="connsiteY15" fmla="*/ 1885346 h 1887213"/>
                <a:gd name="connsiteX16" fmla="*/ 266700 w 1174750"/>
                <a:gd name="connsiteY16" fmla="*/ 1515983 h 1887213"/>
                <a:gd name="connsiteX17" fmla="*/ 0 w 1174750"/>
                <a:gd name="connsiteY17" fmla="*/ 212566 h 1887213"/>
                <a:gd name="connsiteX0" fmla="*/ 0 w 1174750"/>
                <a:gd name="connsiteY0" fmla="*/ 218094 h 1892741"/>
                <a:gd name="connsiteX1" fmla="*/ 274113 w 1174750"/>
                <a:gd name="connsiteY1" fmla="*/ 39231 h 1892741"/>
                <a:gd name="connsiteX2" fmla="*/ 373913 w 1174750"/>
                <a:gd name="connsiteY2" fmla="*/ 23344 h 1892741"/>
                <a:gd name="connsiteX3" fmla="*/ 442758 w 1174750"/>
                <a:gd name="connsiteY3" fmla="*/ 18049 h 1892741"/>
                <a:gd name="connsiteX4" fmla="*/ 612222 w 1174750"/>
                <a:gd name="connsiteY4" fmla="*/ 176921 h 1892741"/>
                <a:gd name="connsiteX5" fmla="*/ 621049 w 1174750"/>
                <a:gd name="connsiteY5" fmla="*/ 201635 h 1892741"/>
                <a:gd name="connsiteX6" fmla="*/ 641135 w 1174750"/>
                <a:gd name="connsiteY6" fmla="*/ 227870 h 1892741"/>
                <a:gd name="connsiteX7" fmla="*/ 661030 w 1174750"/>
                <a:gd name="connsiteY7" fmla="*/ 1006648 h 1892741"/>
                <a:gd name="connsiteX8" fmla="*/ 863852 w 1174750"/>
                <a:gd name="connsiteY8" fmla="*/ 607477 h 1892741"/>
                <a:gd name="connsiteX9" fmla="*/ 1070332 w 1174750"/>
                <a:gd name="connsiteY9" fmla="*/ 234214 h 1892741"/>
                <a:gd name="connsiteX10" fmla="*/ 1174750 w 1174750"/>
                <a:gd name="connsiteY10" fmla="*/ 224444 h 1892741"/>
                <a:gd name="connsiteX11" fmla="*/ 1111249 w 1174750"/>
                <a:gd name="connsiteY11" fmla="*/ 767322 h 1892741"/>
                <a:gd name="connsiteX12" fmla="*/ 977899 w 1174750"/>
                <a:gd name="connsiteY12" fmla="*/ 1307072 h 1892741"/>
                <a:gd name="connsiteX13" fmla="*/ 888999 w 1174750"/>
                <a:gd name="connsiteY13" fmla="*/ 1580122 h 1892741"/>
                <a:gd name="connsiteX14" fmla="*/ 781050 w 1174750"/>
                <a:gd name="connsiteY14" fmla="*/ 1794561 h 1892741"/>
                <a:gd name="connsiteX15" fmla="*/ 468837 w 1174750"/>
                <a:gd name="connsiteY15" fmla="*/ 1890874 h 1892741"/>
                <a:gd name="connsiteX16" fmla="*/ 266700 w 1174750"/>
                <a:gd name="connsiteY16" fmla="*/ 1521511 h 1892741"/>
                <a:gd name="connsiteX17" fmla="*/ 0 w 1174750"/>
                <a:gd name="connsiteY17" fmla="*/ 218094 h 1892741"/>
                <a:gd name="connsiteX0" fmla="*/ 0 w 1174750"/>
                <a:gd name="connsiteY0" fmla="*/ 212566 h 1887213"/>
                <a:gd name="connsiteX1" fmla="*/ 274113 w 1174750"/>
                <a:gd name="connsiteY1" fmla="*/ 33703 h 1887213"/>
                <a:gd name="connsiteX2" fmla="*/ 373913 w 1174750"/>
                <a:gd name="connsiteY2" fmla="*/ 17816 h 1887213"/>
                <a:gd name="connsiteX3" fmla="*/ 442758 w 1174750"/>
                <a:gd name="connsiteY3" fmla="*/ 12521 h 1887213"/>
                <a:gd name="connsiteX4" fmla="*/ 612222 w 1174750"/>
                <a:gd name="connsiteY4" fmla="*/ 171393 h 1887213"/>
                <a:gd name="connsiteX5" fmla="*/ 621049 w 1174750"/>
                <a:gd name="connsiteY5" fmla="*/ 196107 h 1887213"/>
                <a:gd name="connsiteX6" fmla="*/ 641135 w 1174750"/>
                <a:gd name="connsiteY6" fmla="*/ 222342 h 1887213"/>
                <a:gd name="connsiteX7" fmla="*/ 661030 w 1174750"/>
                <a:gd name="connsiteY7" fmla="*/ 1001120 h 1887213"/>
                <a:gd name="connsiteX8" fmla="*/ 863852 w 1174750"/>
                <a:gd name="connsiteY8" fmla="*/ 601949 h 1887213"/>
                <a:gd name="connsiteX9" fmla="*/ 1070332 w 1174750"/>
                <a:gd name="connsiteY9" fmla="*/ 228686 h 1887213"/>
                <a:gd name="connsiteX10" fmla="*/ 1174750 w 1174750"/>
                <a:gd name="connsiteY10" fmla="*/ 218916 h 1887213"/>
                <a:gd name="connsiteX11" fmla="*/ 1111249 w 1174750"/>
                <a:gd name="connsiteY11" fmla="*/ 761794 h 1887213"/>
                <a:gd name="connsiteX12" fmla="*/ 977899 w 1174750"/>
                <a:gd name="connsiteY12" fmla="*/ 1301544 h 1887213"/>
                <a:gd name="connsiteX13" fmla="*/ 888999 w 1174750"/>
                <a:gd name="connsiteY13" fmla="*/ 1574594 h 1887213"/>
                <a:gd name="connsiteX14" fmla="*/ 781050 w 1174750"/>
                <a:gd name="connsiteY14" fmla="*/ 1789033 h 1887213"/>
                <a:gd name="connsiteX15" fmla="*/ 468837 w 1174750"/>
                <a:gd name="connsiteY15" fmla="*/ 1885346 h 1887213"/>
                <a:gd name="connsiteX16" fmla="*/ 266700 w 1174750"/>
                <a:gd name="connsiteY16" fmla="*/ 1515983 h 1887213"/>
                <a:gd name="connsiteX17" fmla="*/ 0 w 1174750"/>
                <a:gd name="connsiteY17" fmla="*/ 212566 h 1887213"/>
                <a:gd name="connsiteX0" fmla="*/ 0 w 1174750"/>
                <a:gd name="connsiteY0" fmla="*/ 212566 h 1887213"/>
                <a:gd name="connsiteX1" fmla="*/ 274113 w 1174750"/>
                <a:gd name="connsiteY1" fmla="*/ 33703 h 1887213"/>
                <a:gd name="connsiteX2" fmla="*/ 373913 w 1174750"/>
                <a:gd name="connsiteY2" fmla="*/ 17816 h 1887213"/>
                <a:gd name="connsiteX3" fmla="*/ 442758 w 1174750"/>
                <a:gd name="connsiteY3" fmla="*/ 12521 h 1887213"/>
                <a:gd name="connsiteX4" fmla="*/ 612222 w 1174750"/>
                <a:gd name="connsiteY4" fmla="*/ 171393 h 1887213"/>
                <a:gd name="connsiteX5" fmla="*/ 621049 w 1174750"/>
                <a:gd name="connsiteY5" fmla="*/ 196107 h 1887213"/>
                <a:gd name="connsiteX6" fmla="*/ 641135 w 1174750"/>
                <a:gd name="connsiteY6" fmla="*/ 222342 h 1887213"/>
                <a:gd name="connsiteX7" fmla="*/ 661030 w 1174750"/>
                <a:gd name="connsiteY7" fmla="*/ 1001120 h 1887213"/>
                <a:gd name="connsiteX8" fmla="*/ 863852 w 1174750"/>
                <a:gd name="connsiteY8" fmla="*/ 601949 h 1887213"/>
                <a:gd name="connsiteX9" fmla="*/ 1070332 w 1174750"/>
                <a:gd name="connsiteY9" fmla="*/ 228686 h 1887213"/>
                <a:gd name="connsiteX10" fmla="*/ 1174750 w 1174750"/>
                <a:gd name="connsiteY10" fmla="*/ 218916 h 1887213"/>
                <a:gd name="connsiteX11" fmla="*/ 1111249 w 1174750"/>
                <a:gd name="connsiteY11" fmla="*/ 761794 h 1887213"/>
                <a:gd name="connsiteX12" fmla="*/ 977899 w 1174750"/>
                <a:gd name="connsiteY12" fmla="*/ 1301544 h 1887213"/>
                <a:gd name="connsiteX13" fmla="*/ 888999 w 1174750"/>
                <a:gd name="connsiteY13" fmla="*/ 1574594 h 1887213"/>
                <a:gd name="connsiteX14" fmla="*/ 781050 w 1174750"/>
                <a:gd name="connsiteY14" fmla="*/ 1789033 h 1887213"/>
                <a:gd name="connsiteX15" fmla="*/ 468837 w 1174750"/>
                <a:gd name="connsiteY15" fmla="*/ 1885346 h 1887213"/>
                <a:gd name="connsiteX16" fmla="*/ 266700 w 1174750"/>
                <a:gd name="connsiteY16" fmla="*/ 1515983 h 1887213"/>
                <a:gd name="connsiteX17" fmla="*/ 0 w 1174750"/>
                <a:gd name="connsiteY17" fmla="*/ 212566 h 1887213"/>
                <a:gd name="connsiteX0" fmla="*/ 0 w 1174750"/>
                <a:gd name="connsiteY0" fmla="*/ 212566 h 1887213"/>
                <a:gd name="connsiteX1" fmla="*/ 274113 w 1174750"/>
                <a:gd name="connsiteY1" fmla="*/ 33703 h 1887213"/>
                <a:gd name="connsiteX2" fmla="*/ 373913 w 1174750"/>
                <a:gd name="connsiteY2" fmla="*/ 17816 h 1887213"/>
                <a:gd name="connsiteX3" fmla="*/ 442758 w 1174750"/>
                <a:gd name="connsiteY3" fmla="*/ 12521 h 1887213"/>
                <a:gd name="connsiteX4" fmla="*/ 612222 w 1174750"/>
                <a:gd name="connsiteY4" fmla="*/ 171393 h 1887213"/>
                <a:gd name="connsiteX5" fmla="*/ 621049 w 1174750"/>
                <a:gd name="connsiteY5" fmla="*/ 196107 h 1887213"/>
                <a:gd name="connsiteX6" fmla="*/ 649961 w 1174750"/>
                <a:gd name="connsiteY6" fmla="*/ 420050 h 1887213"/>
                <a:gd name="connsiteX7" fmla="*/ 661030 w 1174750"/>
                <a:gd name="connsiteY7" fmla="*/ 1001120 h 1887213"/>
                <a:gd name="connsiteX8" fmla="*/ 863852 w 1174750"/>
                <a:gd name="connsiteY8" fmla="*/ 601949 h 1887213"/>
                <a:gd name="connsiteX9" fmla="*/ 1070332 w 1174750"/>
                <a:gd name="connsiteY9" fmla="*/ 228686 h 1887213"/>
                <a:gd name="connsiteX10" fmla="*/ 1174750 w 1174750"/>
                <a:gd name="connsiteY10" fmla="*/ 218916 h 1887213"/>
                <a:gd name="connsiteX11" fmla="*/ 1111249 w 1174750"/>
                <a:gd name="connsiteY11" fmla="*/ 761794 h 1887213"/>
                <a:gd name="connsiteX12" fmla="*/ 977899 w 1174750"/>
                <a:gd name="connsiteY12" fmla="*/ 1301544 h 1887213"/>
                <a:gd name="connsiteX13" fmla="*/ 888999 w 1174750"/>
                <a:gd name="connsiteY13" fmla="*/ 1574594 h 1887213"/>
                <a:gd name="connsiteX14" fmla="*/ 781050 w 1174750"/>
                <a:gd name="connsiteY14" fmla="*/ 1789033 h 1887213"/>
                <a:gd name="connsiteX15" fmla="*/ 468837 w 1174750"/>
                <a:gd name="connsiteY15" fmla="*/ 1885346 h 1887213"/>
                <a:gd name="connsiteX16" fmla="*/ 266700 w 1174750"/>
                <a:gd name="connsiteY16" fmla="*/ 1515983 h 1887213"/>
                <a:gd name="connsiteX17" fmla="*/ 0 w 1174750"/>
                <a:gd name="connsiteY17" fmla="*/ 212566 h 1887213"/>
                <a:gd name="connsiteX0" fmla="*/ 0 w 1174750"/>
                <a:gd name="connsiteY0" fmla="*/ 195223 h 1869870"/>
                <a:gd name="connsiteX1" fmla="*/ 274113 w 1174750"/>
                <a:gd name="connsiteY1" fmla="*/ 16360 h 1869870"/>
                <a:gd name="connsiteX2" fmla="*/ 373913 w 1174750"/>
                <a:gd name="connsiteY2" fmla="*/ 473 h 1869870"/>
                <a:gd name="connsiteX3" fmla="*/ 509837 w 1174750"/>
                <a:gd name="connsiteY3" fmla="*/ 42840 h 1869870"/>
                <a:gd name="connsiteX4" fmla="*/ 612222 w 1174750"/>
                <a:gd name="connsiteY4" fmla="*/ 154050 h 1869870"/>
                <a:gd name="connsiteX5" fmla="*/ 621049 w 1174750"/>
                <a:gd name="connsiteY5" fmla="*/ 178764 h 1869870"/>
                <a:gd name="connsiteX6" fmla="*/ 649961 w 1174750"/>
                <a:gd name="connsiteY6" fmla="*/ 402707 h 1869870"/>
                <a:gd name="connsiteX7" fmla="*/ 661030 w 1174750"/>
                <a:gd name="connsiteY7" fmla="*/ 983777 h 1869870"/>
                <a:gd name="connsiteX8" fmla="*/ 863852 w 1174750"/>
                <a:gd name="connsiteY8" fmla="*/ 584606 h 1869870"/>
                <a:gd name="connsiteX9" fmla="*/ 1070332 w 1174750"/>
                <a:gd name="connsiteY9" fmla="*/ 211343 h 1869870"/>
                <a:gd name="connsiteX10" fmla="*/ 1174750 w 1174750"/>
                <a:gd name="connsiteY10" fmla="*/ 201573 h 1869870"/>
                <a:gd name="connsiteX11" fmla="*/ 1111249 w 1174750"/>
                <a:gd name="connsiteY11" fmla="*/ 744451 h 1869870"/>
                <a:gd name="connsiteX12" fmla="*/ 977899 w 1174750"/>
                <a:gd name="connsiteY12" fmla="*/ 1284201 h 1869870"/>
                <a:gd name="connsiteX13" fmla="*/ 888999 w 1174750"/>
                <a:gd name="connsiteY13" fmla="*/ 1557251 h 1869870"/>
                <a:gd name="connsiteX14" fmla="*/ 781050 w 1174750"/>
                <a:gd name="connsiteY14" fmla="*/ 1771690 h 1869870"/>
                <a:gd name="connsiteX15" fmla="*/ 468837 w 1174750"/>
                <a:gd name="connsiteY15" fmla="*/ 1868003 h 1869870"/>
                <a:gd name="connsiteX16" fmla="*/ 266700 w 1174750"/>
                <a:gd name="connsiteY16" fmla="*/ 1498640 h 1869870"/>
                <a:gd name="connsiteX17" fmla="*/ 0 w 1174750"/>
                <a:gd name="connsiteY17" fmla="*/ 195223 h 1869870"/>
                <a:gd name="connsiteX0" fmla="*/ 0 w 1174750"/>
                <a:gd name="connsiteY0" fmla="*/ 195223 h 1869870"/>
                <a:gd name="connsiteX1" fmla="*/ 274113 w 1174750"/>
                <a:gd name="connsiteY1" fmla="*/ 16360 h 1869870"/>
                <a:gd name="connsiteX2" fmla="*/ 373913 w 1174750"/>
                <a:gd name="connsiteY2" fmla="*/ 473 h 1869870"/>
                <a:gd name="connsiteX3" fmla="*/ 509837 w 1174750"/>
                <a:gd name="connsiteY3" fmla="*/ 42840 h 1869870"/>
                <a:gd name="connsiteX4" fmla="*/ 612222 w 1174750"/>
                <a:gd name="connsiteY4" fmla="*/ 154050 h 1869870"/>
                <a:gd name="connsiteX5" fmla="*/ 621049 w 1174750"/>
                <a:gd name="connsiteY5" fmla="*/ 178764 h 1869870"/>
                <a:gd name="connsiteX6" fmla="*/ 649961 w 1174750"/>
                <a:gd name="connsiteY6" fmla="*/ 402707 h 1869870"/>
                <a:gd name="connsiteX7" fmla="*/ 661030 w 1174750"/>
                <a:gd name="connsiteY7" fmla="*/ 983777 h 1869870"/>
                <a:gd name="connsiteX8" fmla="*/ 863852 w 1174750"/>
                <a:gd name="connsiteY8" fmla="*/ 584606 h 1869870"/>
                <a:gd name="connsiteX9" fmla="*/ 1018230 w 1174750"/>
                <a:gd name="connsiteY9" fmla="*/ 295269 h 1869870"/>
                <a:gd name="connsiteX10" fmla="*/ 1070332 w 1174750"/>
                <a:gd name="connsiteY10" fmla="*/ 211343 h 1869870"/>
                <a:gd name="connsiteX11" fmla="*/ 1174750 w 1174750"/>
                <a:gd name="connsiteY11" fmla="*/ 201573 h 1869870"/>
                <a:gd name="connsiteX12" fmla="*/ 1111249 w 1174750"/>
                <a:gd name="connsiteY12" fmla="*/ 744451 h 1869870"/>
                <a:gd name="connsiteX13" fmla="*/ 977899 w 1174750"/>
                <a:gd name="connsiteY13" fmla="*/ 1284201 h 1869870"/>
                <a:gd name="connsiteX14" fmla="*/ 888999 w 1174750"/>
                <a:gd name="connsiteY14" fmla="*/ 1557251 h 1869870"/>
                <a:gd name="connsiteX15" fmla="*/ 781050 w 1174750"/>
                <a:gd name="connsiteY15" fmla="*/ 1771690 h 1869870"/>
                <a:gd name="connsiteX16" fmla="*/ 468837 w 1174750"/>
                <a:gd name="connsiteY16" fmla="*/ 1868003 h 1869870"/>
                <a:gd name="connsiteX17" fmla="*/ 266700 w 1174750"/>
                <a:gd name="connsiteY17" fmla="*/ 1498640 h 1869870"/>
                <a:gd name="connsiteX18" fmla="*/ 0 w 1174750"/>
                <a:gd name="connsiteY18" fmla="*/ 195223 h 1869870"/>
                <a:gd name="connsiteX0" fmla="*/ 0 w 1174750"/>
                <a:gd name="connsiteY0" fmla="*/ 195223 h 1869870"/>
                <a:gd name="connsiteX1" fmla="*/ 274113 w 1174750"/>
                <a:gd name="connsiteY1" fmla="*/ 16360 h 1869870"/>
                <a:gd name="connsiteX2" fmla="*/ 373913 w 1174750"/>
                <a:gd name="connsiteY2" fmla="*/ 473 h 1869870"/>
                <a:gd name="connsiteX3" fmla="*/ 509837 w 1174750"/>
                <a:gd name="connsiteY3" fmla="*/ 42840 h 1869870"/>
                <a:gd name="connsiteX4" fmla="*/ 612222 w 1174750"/>
                <a:gd name="connsiteY4" fmla="*/ 154050 h 1869870"/>
                <a:gd name="connsiteX5" fmla="*/ 621049 w 1174750"/>
                <a:gd name="connsiteY5" fmla="*/ 178764 h 1869870"/>
                <a:gd name="connsiteX6" fmla="*/ 649961 w 1174750"/>
                <a:gd name="connsiteY6" fmla="*/ 402707 h 1869870"/>
                <a:gd name="connsiteX7" fmla="*/ 661030 w 1174750"/>
                <a:gd name="connsiteY7" fmla="*/ 983777 h 1869870"/>
                <a:gd name="connsiteX8" fmla="*/ 863852 w 1174750"/>
                <a:gd name="connsiteY8" fmla="*/ 584606 h 1869870"/>
                <a:gd name="connsiteX9" fmla="*/ 917611 w 1174750"/>
                <a:gd name="connsiteY9" fmla="*/ 432959 h 1869870"/>
                <a:gd name="connsiteX10" fmla="*/ 1018230 w 1174750"/>
                <a:gd name="connsiteY10" fmla="*/ 295269 h 1869870"/>
                <a:gd name="connsiteX11" fmla="*/ 1070332 w 1174750"/>
                <a:gd name="connsiteY11" fmla="*/ 211343 h 1869870"/>
                <a:gd name="connsiteX12" fmla="*/ 1174750 w 1174750"/>
                <a:gd name="connsiteY12" fmla="*/ 201573 h 1869870"/>
                <a:gd name="connsiteX13" fmla="*/ 1111249 w 1174750"/>
                <a:gd name="connsiteY13" fmla="*/ 744451 h 1869870"/>
                <a:gd name="connsiteX14" fmla="*/ 977899 w 1174750"/>
                <a:gd name="connsiteY14" fmla="*/ 1284201 h 1869870"/>
                <a:gd name="connsiteX15" fmla="*/ 888999 w 1174750"/>
                <a:gd name="connsiteY15" fmla="*/ 1557251 h 1869870"/>
                <a:gd name="connsiteX16" fmla="*/ 781050 w 1174750"/>
                <a:gd name="connsiteY16" fmla="*/ 1771690 h 1869870"/>
                <a:gd name="connsiteX17" fmla="*/ 468837 w 1174750"/>
                <a:gd name="connsiteY17" fmla="*/ 1868003 h 1869870"/>
                <a:gd name="connsiteX18" fmla="*/ 266700 w 1174750"/>
                <a:gd name="connsiteY18" fmla="*/ 1498640 h 1869870"/>
                <a:gd name="connsiteX19" fmla="*/ 0 w 1174750"/>
                <a:gd name="connsiteY19" fmla="*/ 195223 h 1869870"/>
                <a:gd name="connsiteX0" fmla="*/ 0 w 1174750"/>
                <a:gd name="connsiteY0" fmla="*/ 195223 h 1869870"/>
                <a:gd name="connsiteX1" fmla="*/ 274113 w 1174750"/>
                <a:gd name="connsiteY1" fmla="*/ 16360 h 1869870"/>
                <a:gd name="connsiteX2" fmla="*/ 373913 w 1174750"/>
                <a:gd name="connsiteY2" fmla="*/ 473 h 1869870"/>
                <a:gd name="connsiteX3" fmla="*/ 509837 w 1174750"/>
                <a:gd name="connsiteY3" fmla="*/ 42840 h 1869870"/>
                <a:gd name="connsiteX4" fmla="*/ 612222 w 1174750"/>
                <a:gd name="connsiteY4" fmla="*/ 154050 h 1869870"/>
                <a:gd name="connsiteX5" fmla="*/ 621049 w 1174750"/>
                <a:gd name="connsiteY5" fmla="*/ 178764 h 1869870"/>
                <a:gd name="connsiteX6" fmla="*/ 649961 w 1174750"/>
                <a:gd name="connsiteY6" fmla="*/ 402707 h 1869870"/>
                <a:gd name="connsiteX7" fmla="*/ 661030 w 1174750"/>
                <a:gd name="connsiteY7" fmla="*/ 983777 h 1869870"/>
                <a:gd name="connsiteX8" fmla="*/ 863852 w 1174750"/>
                <a:gd name="connsiteY8" fmla="*/ 584606 h 1869870"/>
                <a:gd name="connsiteX9" fmla="*/ 917611 w 1174750"/>
                <a:gd name="connsiteY9" fmla="*/ 432959 h 1869870"/>
                <a:gd name="connsiteX10" fmla="*/ 1018230 w 1174750"/>
                <a:gd name="connsiteY10" fmla="*/ 295269 h 1869870"/>
                <a:gd name="connsiteX11" fmla="*/ 1070332 w 1174750"/>
                <a:gd name="connsiteY11" fmla="*/ 223700 h 1869870"/>
                <a:gd name="connsiteX12" fmla="*/ 1174750 w 1174750"/>
                <a:gd name="connsiteY12" fmla="*/ 201573 h 1869870"/>
                <a:gd name="connsiteX13" fmla="*/ 1111249 w 1174750"/>
                <a:gd name="connsiteY13" fmla="*/ 744451 h 1869870"/>
                <a:gd name="connsiteX14" fmla="*/ 977899 w 1174750"/>
                <a:gd name="connsiteY14" fmla="*/ 1284201 h 1869870"/>
                <a:gd name="connsiteX15" fmla="*/ 888999 w 1174750"/>
                <a:gd name="connsiteY15" fmla="*/ 1557251 h 1869870"/>
                <a:gd name="connsiteX16" fmla="*/ 781050 w 1174750"/>
                <a:gd name="connsiteY16" fmla="*/ 1771690 h 1869870"/>
                <a:gd name="connsiteX17" fmla="*/ 468837 w 1174750"/>
                <a:gd name="connsiteY17" fmla="*/ 1868003 h 1869870"/>
                <a:gd name="connsiteX18" fmla="*/ 266700 w 1174750"/>
                <a:gd name="connsiteY18" fmla="*/ 1498640 h 1869870"/>
                <a:gd name="connsiteX19" fmla="*/ 0 w 1174750"/>
                <a:gd name="connsiteY19" fmla="*/ 195223 h 1869870"/>
                <a:gd name="connsiteX0" fmla="*/ 0 w 1174750"/>
                <a:gd name="connsiteY0" fmla="*/ 195223 h 1869870"/>
                <a:gd name="connsiteX1" fmla="*/ 274113 w 1174750"/>
                <a:gd name="connsiteY1" fmla="*/ 16360 h 1869870"/>
                <a:gd name="connsiteX2" fmla="*/ 373913 w 1174750"/>
                <a:gd name="connsiteY2" fmla="*/ 473 h 1869870"/>
                <a:gd name="connsiteX3" fmla="*/ 509837 w 1174750"/>
                <a:gd name="connsiteY3" fmla="*/ 42840 h 1869870"/>
                <a:gd name="connsiteX4" fmla="*/ 612222 w 1174750"/>
                <a:gd name="connsiteY4" fmla="*/ 154050 h 1869870"/>
                <a:gd name="connsiteX5" fmla="*/ 621049 w 1174750"/>
                <a:gd name="connsiteY5" fmla="*/ 178764 h 1869870"/>
                <a:gd name="connsiteX6" fmla="*/ 649961 w 1174750"/>
                <a:gd name="connsiteY6" fmla="*/ 402707 h 1869870"/>
                <a:gd name="connsiteX7" fmla="*/ 661030 w 1174750"/>
                <a:gd name="connsiteY7" fmla="*/ 983777 h 1869870"/>
                <a:gd name="connsiteX8" fmla="*/ 863852 w 1174750"/>
                <a:gd name="connsiteY8" fmla="*/ 584606 h 1869870"/>
                <a:gd name="connsiteX9" fmla="*/ 917611 w 1174750"/>
                <a:gd name="connsiteY9" fmla="*/ 432959 h 1869870"/>
                <a:gd name="connsiteX10" fmla="*/ 1018230 w 1174750"/>
                <a:gd name="connsiteY10" fmla="*/ 295269 h 1869870"/>
                <a:gd name="connsiteX11" fmla="*/ 1070332 w 1174750"/>
                <a:gd name="connsiteY11" fmla="*/ 223700 h 1869870"/>
                <a:gd name="connsiteX12" fmla="*/ 1174750 w 1174750"/>
                <a:gd name="connsiteY12" fmla="*/ 201573 h 1869870"/>
                <a:gd name="connsiteX13" fmla="*/ 1111249 w 1174750"/>
                <a:gd name="connsiteY13" fmla="*/ 744451 h 1869870"/>
                <a:gd name="connsiteX14" fmla="*/ 977899 w 1174750"/>
                <a:gd name="connsiteY14" fmla="*/ 1284201 h 1869870"/>
                <a:gd name="connsiteX15" fmla="*/ 888999 w 1174750"/>
                <a:gd name="connsiteY15" fmla="*/ 1557251 h 1869870"/>
                <a:gd name="connsiteX16" fmla="*/ 781050 w 1174750"/>
                <a:gd name="connsiteY16" fmla="*/ 1771690 h 1869870"/>
                <a:gd name="connsiteX17" fmla="*/ 468837 w 1174750"/>
                <a:gd name="connsiteY17" fmla="*/ 1868003 h 1869870"/>
                <a:gd name="connsiteX18" fmla="*/ 266700 w 1174750"/>
                <a:gd name="connsiteY18" fmla="*/ 1498640 h 1869870"/>
                <a:gd name="connsiteX19" fmla="*/ 0 w 1174750"/>
                <a:gd name="connsiteY19" fmla="*/ 195223 h 1869870"/>
                <a:gd name="connsiteX0" fmla="*/ 0 w 1157097"/>
                <a:gd name="connsiteY0" fmla="*/ 195223 h 1869870"/>
                <a:gd name="connsiteX1" fmla="*/ 256460 w 1157097"/>
                <a:gd name="connsiteY1" fmla="*/ 16360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43377 w 1157097"/>
                <a:gd name="connsiteY7" fmla="*/ 983777 h 1869870"/>
                <a:gd name="connsiteX8" fmla="*/ 846199 w 1157097"/>
                <a:gd name="connsiteY8" fmla="*/ 584606 h 1869870"/>
                <a:gd name="connsiteX9" fmla="*/ 899958 w 1157097"/>
                <a:gd name="connsiteY9" fmla="*/ 432959 h 1869870"/>
                <a:gd name="connsiteX10" fmla="*/ 1000577 w 1157097"/>
                <a:gd name="connsiteY10" fmla="*/ 295269 h 1869870"/>
                <a:gd name="connsiteX11" fmla="*/ 1052679 w 1157097"/>
                <a:gd name="connsiteY11" fmla="*/ 223700 h 1869870"/>
                <a:gd name="connsiteX12" fmla="*/ 1157097 w 1157097"/>
                <a:gd name="connsiteY12" fmla="*/ 201573 h 1869870"/>
                <a:gd name="connsiteX13" fmla="*/ 1093596 w 1157097"/>
                <a:gd name="connsiteY13" fmla="*/ 744451 h 1869870"/>
                <a:gd name="connsiteX14" fmla="*/ 960246 w 1157097"/>
                <a:gd name="connsiteY14" fmla="*/ 1284201 h 1869870"/>
                <a:gd name="connsiteX15" fmla="*/ 871346 w 1157097"/>
                <a:gd name="connsiteY15" fmla="*/ 1557251 h 1869870"/>
                <a:gd name="connsiteX16" fmla="*/ 763397 w 1157097"/>
                <a:gd name="connsiteY16" fmla="*/ 1771690 h 1869870"/>
                <a:gd name="connsiteX17" fmla="*/ 451184 w 1157097"/>
                <a:gd name="connsiteY17" fmla="*/ 1868003 h 1869870"/>
                <a:gd name="connsiteX18" fmla="*/ 249047 w 1157097"/>
                <a:gd name="connsiteY18" fmla="*/ 1498640 h 1869870"/>
                <a:gd name="connsiteX19" fmla="*/ 0 w 1157097"/>
                <a:gd name="connsiteY19" fmla="*/ 195223 h 1869870"/>
                <a:gd name="connsiteX0" fmla="*/ 0 w 1157097"/>
                <a:gd name="connsiteY0" fmla="*/ 195223 h 1869870"/>
                <a:gd name="connsiteX1" fmla="*/ 256460 w 1157097"/>
                <a:gd name="connsiteY1" fmla="*/ 16360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43377 w 1157097"/>
                <a:gd name="connsiteY7" fmla="*/ 983777 h 1869870"/>
                <a:gd name="connsiteX8" fmla="*/ 846199 w 1157097"/>
                <a:gd name="connsiteY8" fmla="*/ 584606 h 1869870"/>
                <a:gd name="connsiteX9" fmla="*/ 899958 w 1157097"/>
                <a:gd name="connsiteY9" fmla="*/ 432959 h 1869870"/>
                <a:gd name="connsiteX10" fmla="*/ 1000577 w 1157097"/>
                <a:gd name="connsiteY10" fmla="*/ 295269 h 1869870"/>
                <a:gd name="connsiteX11" fmla="*/ 1052679 w 1157097"/>
                <a:gd name="connsiteY11" fmla="*/ 223700 h 1869870"/>
                <a:gd name="connsiteX12" fmla="*/ 1157097 w 1157097"/>
                <a:gd name="connsiteY12" fmla="*/ 201573 h 1869870"/>
                <a:gd name="connsiteX13" fmla="*/ 1093596 w 1157097"/>
                <a:gd name="connsiteY13" fmla="*/ 744451 h 1869870"/>
                <a:gd name="connsiteX14" fmla="*/ 960246 w 1157097"/>
                <a:gd name="connsiteY14" fmla="*/ 1284201 h 1869870"/>
                <a:gd name="connsiteX15" fmla="*/ 871346 w 1157097"/>
                <a:gd name="connsiteY15" fmla="*/ 1557251 h 1869870"/>
                <a:gd name="connsiteX16" fmla="*/ 763397 w 1157097"/>
                <a:gd name="connsiteY16" fmla="*/ 1771690 h 1869870"/>
                <a:gd name="connsiteX17" fmla="*/ 451184 w 1157097"/>
                <a:gd name="connsiteY17" fmla="*/ 1868003 h 1869870"/>
                <a:gd name="connsiteX18" fmla="*/ 249047 w 1157097"/>
                <a:gd name="connsiteY18" fmla="*/ 1498640 h 1869870"/>
                <a:gd name="connsiteX19" fmla="*/ 0 w 1157097"/>
                <a:gd name="connsiteY19" fmla="*/ 195223 h 1869870"/>
                <a:gd name="connsiteX0" fmla="*/ 0 w 1157097"/>
                <a:gd name="connsiteY0" fmla="*/ 195223 h 1869870"/>
                <a:gd name="connsiteX1" fmla="*/ 256460 w 1157097"/>
                <a:gd name="connsiteY1" fmla="*/ 16360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43377 w 1157097"/>
                <a:gd name="connsiteY7" fmla="*/ 983777 h 1869870"/>
                <a:gd name="connsiteX8" fmla="*/ 846199 w 1157097"/>
                <a:gd name="connsiteY8" fmla="*/ 584606 h 1869870"/>
                <a:gd name="connsiteX9" fmla="*/ 899958 w 1157097"/>
                <a:gd name="connsiteY9" fmla="*/ 432959 h 1869870"/>
                <a:gd name="connsiteX10" fmla="*/ 1000577 w 1157097"/>
                <a:gd name="connsiteY10" fmla="*/ 295269 h 1869870"/>
                <a:gd name="connsiteX11" fmla="*/ 1052679 w 1157097"/>
                <a:gd name="connsiteY11" fmla="*/ 223700 h 1869870"/>
                <a:gd name="connsiteX12" fmla="*/ 1157097 w 1157097"/>
                <a:gd name="connsiteY12" fmla="*/ 201573 h 1869870"/>
                <a:gd name="connsiteX13" fmla="*/ 1093596 w 1157097"/>
                <a:gd name="connsiteY13" fmla="*/ 744451 h 1869870"/>
                <a:gd name="connsiteX14" fmla="*/ 960246 w 1157097"/>
                <a:gd name="connsiteY14" fmla="*/ 1284201 h 1869870"/>
                <a:gd name="connsiteX15" fmla="*/ 871346 w 1157097"/>
                <a:gd name="connsiteY15" fmla="*/ 1557251 h 1869870"/>
                <a:gd name="connsiteX16" fmla="*/ 763397 w 1157097"/>
                <a:gd name="connsiteY16" fmla="*/ 1771690 h 1869870"/>
                <a:gd name="connsiteX17" fmla="*/ 451184 w 1157097"/>
                <a:gd name="connsiteY17" fmla="*/ 1868003 h 1869870"/>
                <a:gd name="connsiteX18" fmla="*/ 249047 w 1157097"/>
                <a:gd name="connsiteY18" fmla="*/ 1498640 h 1869870"/>
                <a:gd name="connsiteX19" fmla="*/ 0 w 1157097"/>
                <a:gd name="connsiteY19"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43377 w 1157097"/>
                <a:gd name="connsiteY7" fmla="*/ 983777 h 1869870"/>
                <a:gd name="connsiteX8" fmla="*/ 846199 w 1157097"/>
                <a:gd name="connsiteY8" fmla="*/ 584606 h 1869870"/>
                <a:gd name="connsiteX9" fmla="*/ 899958 w 1157097"/>
                <a:gd name="connsiteY9" fmla="*/ 432959 h 1869870"/>
                <a:gd name="connsiteX10" fmla="*/ 1000577 w 1157097"/>
                <a:gd name="connsiteY10" fmla="*/ 295269 h 1869870"/>
                <a:gd name="connsiteX11" fmla="*/ 1052679 w 1157097"/>
                <a:gd name="connsiteY11" fmla="*/ 223700 h 1869870"/>
                <a:gd name="connsiteX12" fmla="*/ 1157097 w 1157097"/>
                <a:gd name="connsiteY12" fmla="*/ 201573 h 1869870"/>
                <a:gd name="connsiteX13" fmla="*/ 1093596 w 1157097"/>
                <a:gd name="connsiteY13" fmla="*/ 744451 h 1869870"/>
                <a:gd name="connsiteX14" fmla="*/ 960246 w 1157097"/>
                <a:gd name="connsiteY14" fmla="*/ 1284201 h 1869870"/>
                <a:gd name="connsiteX15" fmla="*/ 871346 w 1157097"/>
                <a:gd name="connsiteY15" fmla="*/ 1557251 h 1869870"/>
                <a:gd name="connsiteX16" fmla="*/ 763397 w 1157097"/>
                <a:gd name="connsiteY16" fmla="*/ 1771690 h 1869870"/>
                <a:gd name="connsiteX17" fmla="*/ 451184 w 1157097"/>
                <a:gd name="connsiteY17" fmla="*/ 1868003 h 1869870"/>
                <a:gd name="connsiteX18" fmla="*/ 249047 w 1157097"/>
                <a:gd name="connsiteY18" fmla="*/ 1498640 h 1869870"/>
                <a:gd name="connsiteX19" fmla="*/ 0 w 1157097"/>
                <a:gd name="connsiteY19"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43377 w 1157097"/>
                <a:gd name="connsiteY7" fmla="*/ 983777 h 1869870"/>
                <a:gd name="connsiteX8" fmla="*/ 846199 w 1157097"/>
                <a:gd name="connsiteY8" fmla="*/ 584606 h 1869870"/>
                <a:gd name="connsiteX9" fmla="*/ 899958 w 1157097"/>
                <a:gd name="connsiteY9" fmla="*/ 432959 h 1869870"/>
                <a:gd name="connsiteX10" fmla="*/ 1000577 w 1157097"/>
                <a:gd name="connsiteY10" fmla="*/ 295269 h 1869870"/>
                <a:gd name="connsiteX11" fmla="*/ 1052679 w 1157097"/>
                <a:gd name="connsiteY11" fmla="*/ 223700 h 1869870"/>
                <a:gd name="connsiteX12" fmla="*/ 1157097 w 1157097"/>
                <a:gd name="connsiteY12" fmla="*/ 201573 h 1869870"/>
                <a:gd name="connsiteX13" fmla="*/ 1093596 w 1157097"/>
                <a:gd name="connsiteY13" fmla="*/ 744451 h 1869870"/>
                <a:gd name="connsiteX14" fmla="*/ 960246 w 1157097"/>
                <a:gd name="connsiteY14" fmla="*/ 1284201 h 1869870"/>
                <a:gd name="connsiteX15" fmla="*/ 871346 w 1157097"/>
                <a:gd name="connsiteY15" fmla="*/ 1557251 h 1869870"/>
                <a:gd name="connsiteX16" fmla="*/ 763397 w 1157097"/>
                <a:gd name="connsiteY16" fmla="*/ 1771690 h 1869870"/>
                <a:gd name="connsiteX17" fmla="*/ 451184 w 1157097"/>
                <a:gd name="connsiteY17" fmla="*/ 1868003 h 1869870"/>
                <a:gd name="connsiteX18" fmla="*/ 249047 w 1157097"/>
                <a:gd name="connsiteY18" fmla="*/ 1498640 h 1869870"/>
                <a:gd name="connsiteX19" fmla="*/ 0 w 1157097"/>
                <a:gd name="connsiteY19"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22813 w 1157097"/>
                <a:gd name="connsiteY7" fmla="*/ 695981 h 1869870"/>
                <a:gd name="connsiteX8" fmla="*/ 643377 w 1157097"/>
                <a:gd name="connsiteY8" fmla="*/ 983777 h 1869870"/>
                <a:gd name="connsiteX9" fmla="*/ 846199 w 1157097"/>
                <a:gd name="connsiteY9" fmla="*/ 584606 h 1869870"/>
                <a:gd name="connsiteX10" fmla="*/ 899958 w 1157097"/>
                <a:gd name="connsiteY10" fmla="*/ 432959 h 1869870"/>
                <a:gd name="connsiteX11" fmla="*/ 1000577 w 1157097"/>
                <a:gd name="connsiteY11" fmla="*/ 295269 h 1869870"/>
                <a:gd name="connsiteX12" fmla="*/ 1052679 w 1157097"/>
                <a:gd name="connsiteY12" fmla="*/ 223700 h 1869870"/>
                <a:gd name="connsiteX13" fmla="*/ 1157097 w 1157097"/>
                <a:gd name="connsiteY13" fmla="*/ 201573 h 1869870"/>
                <a:gd name="connsiteX14" fmla="*/ 1093596 w 1157097"/>
                <a:gd name="connsiteY14" fmla="*/ 744451 h 1869870"/>
                <a:gd name="connsiteX15" fmla="*/ 960246 w 1157097"/>
                <a:gd name="connsiteY15" fmla="*/ 1284201 h 1869870"/>
                <a:gd name="connsiteX16" fmla="*/ 871346 w 1157097"/>
                <a:gd name="connsiteY16" fmla="*/ 1557251 h 1869870"/>
                <a:gd name="connsiteX17" fmla="*/ 763397 w 1157097"/>
                <a:gd name="connsiteY17" fmla="*/ 1771690 h 1869870"/>
                <a:gd name="connsiteX18" fmla="*/ 451184 w 1157097"/>
                <a:gd name="connsiteY18" fmla="*/ 1868003 h 1869870"/>
                <a:gd name="connsiteX19" fmla="*/ 249047 w 1157097"/>
                <a:gd name="connsiteY19" fmla="*/ 1498640 h 1869870"/>
                <a:gd name="connsiteX20" fmla="*/ 0 w 1157097"/>
                <a:gd name="connsiteY20"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22813 w 1157097"/>
                <a:gd name="connsiteY7" fmla="*/ 695981 h 1869870"/>
                <a:gd name="connsiteX8" fmla="*/ 643377 w 1157097"/>
                <a:gd name="connsiteY8" fmla="*/ 983777 h 1869870"/>
                <a:gd name="connsiteX9" fmla="*/ 837372 w 1157097"/>
                <a:gd name="connsiteY9" fmla="*/ 651685 h 1869870"/>
                <a:gd name="connsiteX10" fmla="*/ 899958 w 1157097"/>
                <a:gd name="connsiteY10" fmla="*/ 432959 h 1869870"/>
                <a:gd name="connsiteX11" fmla="*/ 1000577 w 1157097"/>
                <a:gd name="connsiteY11" fmla="*/ 295269 h 1869870"/>
                <a:gd name="connsiteX12" fmla="*/ 1052679 w 1157097"/>
                <a:gd name="connsiteY12" fmla="*/ 223700 h 1869870"/>
                <a:gd name="connsiteX13" fmla="*/ 1157097 w 1157097"/>
                <a:gd name="connsiteY13" fmla="*/ 201573 h 1869870"/>
                <a:gd name="connsiteX14" fmla="*/ 1093596 w 1157097"/>
                <a:gd name="connsiteY14" fmla="*/ 744451 h 1869870"/>
                <a:gd name="connsiteX15" fmla="*/ 960246 w 1157097"/>
                <a:gd name="connsiteY15" fmla="*/ 1284201 h 1869870"/>
                <a:gd name="connsiteX16" fmla="*/ 871346 w 1157097"/>
                <a:gd name="connsiteY16" fmla="*/ 1557251 h 1869870"/>
                <a:gd name="connsiteX17" fmla="*/ 763397 w 1157097"/>
                <a:gd name="connsiteY17" fmla="*/ 1771690 h 1869870"/>
                <a:gd name="connsiteX18" fmla="*/ 451184 w 1157097"/>
                <a:gd name="connsiteY18" fmla="*/ 1868003 h 1869870"/>
                <a:gd name="connsiteX19" fmla="*/ 249047 w 1157097"/>
                <a:gd name="connsiteY19" fmla="*/ 1498640 h 1869870"/>
                <a:gd name="connsiteX20" fmla="*/ 0 w 1157097"/>
                <a:gd name="connsiteY20"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22813 w 1157097"/>
                <a:gd name="connsiteY7" fmla="*/ 695981 h 1869870"/>
                <a:gd name="connsiteX8" fmla="*/ 643377 w 1157097"/>
                <a:gd name="connsiteY8" fmla="*/ 983777 h 1869870"/>
                <a:gd name="connsiteX9" fmla="*/ 837372 w 1157097"/>
                <a:gd name="connsiteY9" fmla="*/ 651685 h 1869870"/>
                <a:gd name="connsiteX10" fmla="*/ 899958 w 1157097"/>
                <a:gd name="connsiteY10" fmla="*/ 432959 h 1869870"/>
                <a:gd name="connsiteX11" fmla="*/ 1000577 w 1157097"/>
                <a:gd name="connsiteY11" fmla="*/ 295269 h 1869870"/>
                <a:gd name="connsiteX12" fmla="*/ 1052679 w 1157097"/>
                <a:gd name="connsiteY12" fmla="*/ 223700 h 1869870"/>
                <a:gd name="connsiteX13" fmla="*/ 1157097 w 1157097"/>
                <a:gd name="connsiteY13" fmla="*/ 201573 h 1869870"/>
                <a:gd name="connsiteX14" fmla="*/ 1093596 w 1157097"/>
                <a:gd name="connsiteY14" fmla="*/ 744451 h 1869870"/>
                <a:gd name="connsiteX15" fmla="*/ 960246 w 1157097"/>
                <a:gd name="connsiteY15" fmla="*/ 1284201 h 1869870"/>
                <a:gd name="connsiteX16" fmla="*/ 871346 w 1157097"/>
                <a:gd name="connsiteY16" fmla="*/ 1557251 h 1869870"/>
                <a:gd name="connsiteX17" fmla="*/ 763397 w 1157097"/>
                <a:gd name="connsiteY17" fmla="*/ 1771690 h 1869870"/>
                <a:gd name="connsiteX18" fmla="*/ 451184 w 1157097"/>
                <a:gd name="connsiteY18" fmla="*/ 1868003 h 1869870"/>
                <a:gd name="connsiteX19" fmla="*/ 249047 w 1157097"/>
                <a:gd name="connsiteY19" fmla="*/ 1498640 h 1869870"/>
                <a:gd name="connsiteX20" fmla="*/ 0 w 1157097"/>
                <a:gd name="connsiteY20"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22813 w 1157097"/>
                <a:gd name="connsiteY7" fmla="*/ 695981 h 1869870"/>
                <a:gd name="connsiteX8" fmla="*/ 643377 w 1157097"/>
                <a:gd name="connsiteY8" fmla="*/ 983777 h 1869870"/>
                <a:gd name="connsiteX9" fmla="*/ 837372 w 1157097"/>
                <a:gd name="connsiteY9" fmla="*/ 651685 h 1869870"/>
                <a:gd name="connsiteX10" fmla="*/ 899958 w 1157097"/>
                <a:gd name="connsiteY10" fmla="*/ 432959 h 1869870"/>
                <a:gd name="connsiteX11" fmla="*/ 1000577 w 1157097"/>
                <a:gd name="connsiteY11" fmla="*/ 295269 h 1869870"/>
                <a:gd name="connsiteX12" fmla="*/ 1052679 w 1157097"/>
                <a:gd name="connsiteY12" fmla="*/ 223700 h 1869870"/>
                <a:gd name="connsiteX13" fmla="*/ 1157097 w 1157097"/>
                <a:gd name="connsiteY13" fmla="*/ 201573 h 1869870"/>
                <a:gd name="connsiteX14" fmla="*/ 1093596 w 1157097"/>
                <a:gd name="connsiteY14" fmla="*/ 744451 h 1869870"/>
                <a:gd name="connsiteX15" fmla="*/ 1028821 w 1157097"/>
                <a:gd name="connsiteY15" fmla="*/ 1056092 h 1869870"/>
                <a:gd name="connsiteX16" fmla="*/ 960246 w 1157097"/>
                <a:gd name="connsiteY16" fmla="*/ 1284201 h 1869870"/>
                <a:gd name="connsiteX17" fmla="*/ 871346 w 1157097"/>
                <a:gd name="connsiteY17" fmla="*/ 1557251 h 1869870"/>
                <a:gd name="connsiteX18" fmla="*/ 763397 w 1157097"/>
                <a:gd name="connsiteY18" fmla="*/ 1771690 h 1869870"/>
                <a:gd name="connsiteX19" fmla="*/ 451184 w 1157097"/>
                <a:gd name="connsiteY19" fmla="*/ 1868003 h 1869870"/>
                <a:gd name="connsiteX20" fmla="*/ 249047 w 1157097"/>
                <a:gd name="connsiteY20" fmla="*/ 1498640 h 1869870"/>
                <a:gd name="connsiteX21" fmla="*/ 0 w 1157097"/>
                <a:gd name="connsiteY21" fmla="*/ 195223 h 1869870"/>
                <a:gd name="connsiteX0" fmla="*/ 0 w 1157097"/>
                <a:gd name="connsiteY0" fmla="*/ 195223 h 1911544"/>
                <a:gd name="connsiteX1" fmla="*/ 177024 w 1157097"/>
                <a:gd name="connsiteY1" fmla="*/ 48134 h 1911544"/>
                <a:gd name="connsiteX2" fmla="*/ 356260 w 1157097"/>
                <a:gd name="connsiteY2" fmla="*/ 473 h 1911544"/>
                <a:gd name="connsiteX3" fmla="*/ 492184 w 1157097"/>
                <a:gd name="connsiteY3" fmla="*/ 42840 h 1911544"/>
                <a:gd name="connsiteX4" fmla="*/ 594569 w 1157097"/>
                <a:gd name="connsiteY4" fmla="*/ 154050 h 1911544"/>
                <a:gd name="connsiteX5" fmla="*/ 603396 w 1157097"/>
                <a:gd name="connsiteY5" fmla="*/ 178764 h 1911544"/>
                <a:gd name="connsiteX6" fmla="*/ 632308 w 1157097"/>
                <a:gd name="connsiteY6" fmla="*/ 402707 h 1911544"/>
                <a:gd name="connsiteX7" fmla="*/ 622813 w 1157097"/>
                <a:gd name="connsiteY7" fmla="*/ 695981 h 1911544"/>
                <a:gd name="connsiteX8" fmla="*/ 643377 w 1157097"/>
                <a:gd name="connsiteY8" fmla="*/ 983777 h 1911544"/>
                <a:gd name="connsiteX9" fmla="*/ 837372 w 1157097"/>
                <a:gd name="connsiteY9" fmla="*/ 651685 h 1911544"/>
                <a:gd name="connsiteX10" fmla="*/ 899958 w 1157097"/>
                <a:gd name="connsiteY10" fmla="*/ 432959 h 1911544"/>
                <a:gd name="connsiteX11" fmla="*/ 1000577 w 1157097"/>
                <a:gd name="connsiteY11" fmla="*/ 295269 h 1911544"/>
                <a:gd name="connsiteX12" fmla="*/ 1052679 w 1157097"/>
                <a:gd name="connsiteY12" fmla="*/ 223700 h 1911544"/>
                <a:gd name="connsiteX13" fmla="*/ 1157097 w 1157097"/>
                <a:gd name="connsiteY13" fmla="*/ 201573 h 1911544"/>
                <a:gd name="connsiteX14" fmla="*/ 1093596 w 1157097"/>
                <a:gd name="connsiteY14" fmla="*/ 744451 h 1911544"/>
                <a:gd name="connsiteX15" fmla="*/ 1028821 w 1157097"/>
                <a:gd name="connsiteY15" fmla="*/ 1056092 h 1911544"/>
                <a:gd name="connsiteX16" fmla="*/ 960246 w 1157097"/>
                <a:gd name="connsiteY16" fmla="*/ 1284201 h 1911544"/>
                <a:gd name="connsiteX17" fmla="*/ 871346 w 1157097"/>
                <a:gd name="connsiteY17" fmla="*/ 1557251 h 1911544"/>
                <a:gd name="connsiteX18" fmla="*/ 763397 w 1157097"/>
                <a:gd name="connsiteY18" fmla="*/ 1771690 h 1911544"/>
                <a:gd name="connsiteX19" fmla="*/ 601630 w 1157097"/>
                <a:gd name="connsiteY19" fmla="*/ 1896352 h 1911544"/>
                <a:gd name="connsiteX20" fmla="*/ 451184 w 1157097"/>
                <a:gd name="connsiteY20" fmla="*/ 1868003 h 1911544"/>
                <a:gd name="connsiteX21" fmla="*/ 249047 w 1157097"/>
                <a:gd name="connsiteY21" fmla="*/ 1498640 h 1911544"/>
                <a:gd name="connsiteX22" fmla="*/ 0 w 1157097"/>
                <a:gd name="connsiteY22" fmla="*/ 195223 h 1911544"/>
                <a:gd name="connsiteX0" fmla="*/ 0 w 1157097"/>
                <a:gd name="connsiteY0" fmla="*/ 195223 h 1908020"/>
                <a:gd name="connsiteX1" fmla="*/ 177024 w 1157097"/>
                <a:gd name="connsiteY1" fmla="*/ 48134 h 1908020"/>
                <a:gd name="connsiteX2" fmla="*/ 356260 w 1157097"/>
                <a:gd name="connsiteY2" fmla="*/ 473 h 1908020"/>
                <a:gd name="connsiteX3" fmla="*/ 492184 w 1157097"/>
                <a:gd name="connsiteY3" fmla="*/ 42840 h 1908020"/>
                <a:gd name="connsiteX4" fmla="*/ 594569 w 1157097"/>
                <a:gd name="connsiteY4" fmla="*/ 154050 h 1908020"/>
                <a:gd name="connsiteX5" fmla="*/ 603396 w 1157097"/>
                <a:gd name="connsiteY5" fmla="*/ 178764 h 1908020"/>
                <a:gd name="connsiteX6" fmla="*/ 632308 w 1157097"/>
                <a:gd name="connsiteY6" fmla="*/ 402707 h 1908020"/>
                <a:gd name="connsiteX7" fmla="*/ 622813 w 1157097"/>
                <a:gd name="connsiteY7" fmla="*/ 695981 h 1908020"/>
                <a:gd name="connsiteX8" fmla="*/ 643377 w 1157097"/>
                <a:gd name="connsiteY8" fmla="*/ 983777 h 1908020"/>
                <a:gd name="connsiteX9" fmla="*/ 837372 w 1157097"/>
                <a:gd name="connsiteY9" fmla="*/ 651685 h 1908020"/>
                <a:gd name="connsiteX10" fmla="*/ 899958 w 1157097"/>
                <a:gd name="connsiteY10" fmla="*/ 432959 h 1908020"/>
                <a:gd name="connsiteX11" fmla="*/ 1000577 w 1157097"/>
                <a:gd name="connsiteY11" fmla="*/ 295269 h 1908020"/>
                <a:gd name="connsiteX12" fmla="*/ 1052679 w 1157097"/>
                <a:gd name="connsiteY12" fmla="*/ 223700 h 1908020"/>
                <a:gd name="connsiteX13" fmla="*/ 1157097 w 1157097"/>
                <a:gd name="connsiteY13" fmla="*/ 201573 h 1908020"/>
                <a:gd name="connsiteX14" fmla="*/ 1093596 w 1157097"/>
                <a:gd name="connsiteY14" fmla="*/ 744451 h 1908020"/>
                <a:gd name="connsiteX15" fmla="*/ 1028821 w 1157097"/>
                <a:gd name="connsiteY15" fmla="*/ 1056092 h 1908020"/>
                <a:gd name="connsiteX16" fmla="*/ 960246 w 1157097"/>
                <a:gd name="connsiteY16" fmla="*/ 1284201 h 1908020"/>
                <a:gd name="connsiteX17" fmla="*/ 871346 w 1157097"/>
                <a:gd name="connsiteY17" fmla="*/ 1557251 h 1908020"/>
                <a:gd name="connsiteX18" fmla="*/ 763397 w 1157097"/>
                <a:gd name="connsiteY18" fmla="*/ 1771690 h 1908020"/>
                <a:gd name="connsiteX19" fmla="*/ 601630 w 1157097"/>
                <a:gd name="connsiteY19" fmla="*/ 1896352 h 1908020"/>
                <a:gd name="connsiteX20" fmla="*/ 470602 w 1157097"/>
                <a:gd name="connsiteY20" fmla="*/ 1859177 h 1908020"/>
                <a:gd name="connsiteX21" fmla="*/ 249047 w 1157097"/>
                <a:gd name="connsiteY21" fmla="*/ 1498640 h 1908020"/>
                <a:gd name="connsiteX22" fmla="*/ 0 w 1157097"/>
                <a:gd name="connsiteY22" fmla="*/ 195223 h 1908020"/>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871346 w 1157097"/>
                <a:gd name="connsiteY17" fmla="*/ 1557251 h 1905252"/>
                <a:gd name="connsiteX18" fmla="*/ 763397 w 1157097"/>
                <a:gd name="connsiteY18" fmla="*/ 1771690 h 1905252"/>
                <a:gd name="connsiteX19" fmla="*/ 601630 w 1157097"/>
                <a:gd name="connsiteY19" fmla="*/ 1896352 h 1905252"/>
                <a:gd name="connsiteX20" fmla="*/ 470602 w 1157097"/>
                <a:gd name="connsiteY20" fmla="*/ 1859177 h 1905252"/>
                <a:gd name="connsiteX21" fmla="*/ 249047 w 1157097"/>
                <a:gd name="connsiteY21" fmla="*/ 1498640 h 1905252"/>
                <a:gd name="connsiteX22" fmla="*/ 0 w 1157097"/>
                <a:gd name="connsiteY22"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871346 w 1157097"/>
                <a:gd name="connsiteY17" fmla="*/ 1557251 h 1905252"/>
                <a:gd name="connsiteX18" fmla="*/ 763397 w 1157097"/>
                <a:gd name="connsiteY18" fmla="*/ 1771690 h 1905252"/>
                <a:gd name="connsiteX19" fmla="*/ 601630 w 1157097"/>
                <a:gd name="connsiteY19" fmla="*/ 1896352 h 1905252"/>
                <a:gd name="connsiteX20" fmla="*/ 470602 w 1157097"/>
                <a:gd name="connsiteY20" fmla="*/ 1859177 h 1905252"/>
                <a:gd name="connsiteX21" fmla="*/ 249047 w 1157097"/>
                <a:gd name="connsiteY21" fmla="*/ 1498640 h 1905252"/>
                <a:gd name="connsiteX22" fmla="*/ 0 w 1157097"/>
                <a:gd name="connsiteY22"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871346 w 1157097"/>
                <a:gd name="connsiteY17" fmla="*/ 1557251 h 1905252"/>
                <a:gd name="connsiteX18" fmla="*/ 763397 w 1157097"/>
                <a:gd name="connsiteY18" fmla="*/ 1771690 h 1905252"/>
                <a:gd name="connsiteX19" fmla="*/ 601630 w 1157097"/>
                <a:gd name="connsiteY19" fmla="*/ 1896352 h 1905252"/>
                <a:gd name="connsiteX20" fmla="*/ 470602 w 1157097"/>
                <a:gd name="connsiteY20" fmla="*/ 1859177 h 1905252"/>
                <a:gd name="connsiteX21" fmla="*/ 249047 w 1157097"/>
                <a:gd name="connsiteY21" fmla="*/ 1498640 h 1905252"/>
                <a:gd name="connsiteX22" fmla="*/ 0 w 1157097"/>
                <a:gd name="connsiteY22"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871346 w 1157097"/>
                <a:gd name="connsiteY17" fmla="*/ 1557251 h 1905252"/>
                <a:gd name="connsiteX18" fmla="*/ 763397 w 1157097"/>
                <a:gd name="connsiteY18" fmla="*/ 1771690 h 1905252"/>
                <a:gd name="connsiteX19" fmla="*/ 601630 w 1157097"/>
                <a:gd name="connsiteY19" fmla="*/ 1896352 h 1905252"/>
                <a:gd name="connsiteX20" fmla="*/ 470602 w 1157097"/>
                <a:gd name="connsiteY20" fmla="*/ 1859177 h 1905252"/>
                <a:gd name="connsiteX21" fmla="*/ 249047 w 1157097"/>
                <a:gd name="connsiteY21" fmla="*/ 1498640 h 1905252"/>
                <a:gd name="connsiteX22" fmla="*/ 0 w 1157097"/>
                <a:gd name="connsiteY22"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871346 w 1157097"/>
                <a:gd name="connsiteY17" fmla="*/ 1557251 h 1905252"/>
                <a:gd name="connsiteX18" fmla="*/ 763397 w 1157097"/>
                <a:gd name="connsiteY18" fmla="*/ 1771690 h 1905252"/>
                <a:gd name="connsiteX19" fmla="*/ 601630 w 1157097"/>
                <a:gd name="connsiteY19" fmla="*/ 1896352 h 1905252"/>
                <a:gd name="connsiteX20" fmla="*/ 470602 w 1157097"/>
                <a:gd name="connsiteY20" fmla="*/ 1859177 h 1905252"/>
                <a:gd name="connsiteX21" fmla="*/ 249047 w 1157097"/>
                <a:gd name="connsiteY21" fmla="*/ 1498640 h 1905252"/>
                <a:gd name="connsiteX22" fmla="*/ 0 w 1157097"/>
                <a:gd name="connsiteY22"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40559 w 1157097"/>
                <a:gd name="connsiteY17" fmla="*/ 1393255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40559 w 1157097"/>
                <a:gd name="connsiteY17" fmla="*/ 1393255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40559 w 1157097"/>
                <a:gd name="connsiteY17" fmla="*/ 1393255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38793 w 1157097"/>
                <a:gd name="connsiteY17" fmla="*/ 1361481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38793 w 1157097"/>
                <a:gd name="connsiteY17" fmla="*/ 1361481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38793 w 1157097"/>
                <a:gd name="connsiteY17" fmla="*/ 1361481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961742 w 1157097"/>
                <a:gd name="connsiteY11" fmla="*/ 358818 h 1905252"/>
                <a:gd name="connsiteX12" fmla="*/ 1000577 w 1157097"/>
                <a:gd name="connsiteY12" fmla="*/ 295269 h 1905252"/>
                <a:gd name="connsiteX13" fmla="*/ 1052679 w 1157097"/>
                <a:gd name="connsiteY13" fmla="*/ 223700 h 1905252"/>
                <a:gd name="connsiteX14" fmla="*/ 1157097 w 1157097"/>
                <a:gd name="connsiteY14" fmla="*/ 201573 h 1905252"/>
                <a:gd name="connsiteX15" fmla="*/ 1093596 w 1157097"/>
                <a:gd name="connsiteY15" fmla="*/ 744451 h 1905252"/>
                <a:gd name="connsiteX16" fmla="*/ 1028821 w 1157097"/>
                <a:gd name="connsiteY16" fmla="*/ 1056092 h 1905252"/>
                <a:gd name="connsiteX17" fmla="*/ 960246 w 1157097"/>
                <a:gd name="connsiteY17" fmla="*/ 1284201 h 1905252"/>
                <a:gd name="connsiteX18" fmla="*/ 938793 w 1157097"/>
                <a:gd name="connsiteY18" fmla="*/ 1361481 h 1905252"/>
                <a:gd name="connsiteX19" fmla="*/ 871346 w 1157097"/>
                <a:gd name="connsiteY19" fmla="*/ 1557251 h 1905252"/>
                <a:gd name="connsiteX20" fmla="*/ 763397 w 1157097"/>
                <a:gd name="connsiteY20" fmla="*/ 1771690 h 1905252"/>
                <a:gd name="connsiteX21" fmla="*/ 601630 w 1157097"/>
                <a:gd name="connsiteY21" fmla="*/ 1896352 h 1905252"/>
                <a:gd name="connsiteX22" fmla="*/ 470602 w 1157097"/>
                <a:gd name="connsiteY22" fmla="*/ 1859177 h 1905252"/>
                <a:gd name="connsiteX23" fmla="*/ 249047 w 1157097"/>
                <a:gd name="connsiteY23" fmla="*/ 1498640 h 1905252"/>
                <a:gd name="connsiteX24" fmla="*/ 0 w 1157097"/>
                <a:gd name="connsiteY24" fmla="*/ 195223 h 1905252"/>
                <a:gd name="connsiteX0" fmla="*/ 0 w 1118997"/>
                <a:gd name="connsiteY0" fmla="*/ 195223 h 1905252"/>
                <a:gd name="connsiteX1" fmla="*/ 177024 w 1118997"/>
                <a:gd name="connsiteY1" fmla="*/ 48134 h 1905252"/>
                <a:gd name="connsiteX2" fmla="*/ 356260 w 1118997"/>
                <a:gd name="connsiteY2" fmla="*/ 473 h 1905252"/>
                <a:gd name="connsiteX3" fmla="*/ 492184 w 1118997"/>
                <a:gd name="connsiteY3" fmla="*/ 42840 h 1905252"/>
                <a:gd name="connsiteX4" fmla="*/ 594569 w 1118997"/>
                <a:gd name="connsiteY4" fmla="*/ 154050 h 1905252"/>
                <a:gd name="connsiteX5" fmla="*/ 603396 w 1118997"/>
                <a:gd name="connsiteY5" fmla="*/ 178764 h 1905252"/>
                <a:gd name="connsiteX6" fmla="*/ 632308 w 1118997"/>
                <a:gd name="connsiteY6" fmla="*/ 402707 h 1905252"/>
                <a:gd name="connsiteX7" fmla="*/ 622813 w 1118997"/>
                <a:gd name="connsiteY7" fmla="*/ 695981 h 1905252"/>
                <a:gd name="connsiteX8" fmla="*/ 643377 w 1118997"/>
                <a:gd name="connsiteY8" fmla="*/ 983777 h 1905252"/>
                <a:gd name="connsiteX9" fmla="*/ 837372 w 1118997"/>
                <a:gd name="connsiteY9" fmla="*/ 651685 h 1905252"/>
                <a:gd name="connsiteX10" fmla="*/ 899958 w 1118997"/>
                <a:gd name="connsiteY10" fmla="*/ 432959 h 1905252"/>
                <a:gd name="connsiteX11" fmla="*/ 961742 w 1118997"/>
                <a:gd name="connsiteY11" fmla="*/ 358818 h 1905252"/>
                <a:gd name="connsiteX12" fmla="*/ 1000577 w 1118997"/>
                <a:gd name="connsiteY12" fmla="*/ 295269 h 1905252"/>
                <a:gd name="connsiteX13" fmla="*/ 1052679 w 1118997"/>
                <a:gd name="connsiteY13" fmla="*/ 223700 h 1905252"/>
                <a:gd name="connsiteX14" fmla="*/ 1118997 w 1118997"/>
                <a:gd name="connsiteY14" fmla="*/ 449223 h 1905252"/>
                <a:gd name="connsiteX15" fmla="*/ 1093596 w 1118997"/>
                <a:gd name="connsiteY15" fmla="*/ 744451 h 1905252"/>
                <a:gd name="connsiteX16" fmla="*/ 1028821 w 1118997"/>
                <a:gd name="connsiteY16" fmla="*/ 1056092 h 1905252"/>
                <a:gd name="connsiteX17" fmla="*/ 960246 w 1118997"/>
                <a:gd name="connsiteY17" fmla="*/ 1284201 h 1905252"/>
                <a:gd name="connsiteX18" fmla="*/ 938793 w 1118997"/>
                <a:gd name="connsiteY18" fmla="*/ 1361481 h 1905252"/>
                <a:gd name="connsiteX19" fmla="*/ 871346 w 1118997"/>
                <a:gd name="connsiteY19" fmla="*/ 1557251 h 1905252"/>
                <a:gd name="connsiteX20" fmla="*/ 763397 w 1118997"/>
                <a:gd name="connsiteY20" fmla="*/ 1771690 h 1905252"/>
                <a:gd name="connsiteX21" fmla="*/ 601630 w 1118997"/>
                <a:gd name="connsiteY21" fmla="*/ 1896352 h 1905252"/>
                <a:gd name="connsiteX22" fmla="*/ 470602 w 1118997"/>
                <a:gd name="connsiteY22" fmla="*/ 1859177 h 1905252"/>
                <a:gd name="connsiteX23" fmla="*/ 249047 w 1118997"/>
                <a:gd name="connsiteY23" fmla="*/ 1498640 h 1905252"/>
                <a:gd name="connsiteX24" fmla="*/ 0 w 1118997"/>
                <a:gd name="connsiteY24" fmla="*/ 195223 h 1905252"/>
                <a:gd name="connsiteX0" fmla="*/ 0 w 1118997"/>
                <a:gd name="connsiteY0" fmla="*/ 195223 h 1905252"/>
                <a:gd name="connsiteX1" fmla="*/ 177024 w 1118997"/>
                <a:gd name="connsiteY1" fmla="*/ 48134 h 1905252"/>
                <a:gd name="connsiteX2" fmla="*/ 356260 w 1118997"/>
                <a:gd name="connsiteY2" fmla="*/ 473 h 1905252"/>
                <a:gd name="connsiteX3" fmla="*/ 492184 w 1118997"/>
                <a:gd name="connsiteY3" fmla="*/ 42840 h 1905252"/>
                <a:gd name="connsiteX4" fmla="*/ 594569 w 1118997"/>
                <a:gd name="connsiteY4" fmla="*/ 154050 h 1905252"/>
                <a:gd name="connsiteX5" fmla="*/ 603396 w 1118997"/>
                <a:gd name="connsiteY5" fmla="*/ 178764 h 1905252"/>
                <a:gd name="connsiteX6" fmla="*/ 632308 w 1118997"/>
                <a:gd name="connsiteY6" fmla="*/ 402707 h 1905252"/>
                <a:gd name="connsiteX7" fmla="*/ 622813 w 1118997"/>
                <a:gd name="connsiteY7" fmla="*/ 695981 h 1905252"/>
                <a:gd name="connsiteX8" fmla="*/ 643377 w 1118997"/>
                <a:gd name="connsiteY8" fmla="*/ 983777 h 1905252"/>
                <a:gd name="connsiteX9" fmla="*/ 837372 w 1118997"/>
                <a:gd name="connsiteY9" fmla="*/ 651685 h 1905252"/>
                <a:gd name="connsiteX10" fmla="*/ 899958 w 1118997"/>
                <a:gd name="connsiteY10" fmla="*/ 432959 h 1905252"/>
                <a:gd name="connsiteX11" fmla="*/ 961742 w 1118997"/>
                <a:gd name="connsiteY11" fmla="*/ 358818 h 1905252"/>
                <a:gd name="connsiteX12" fmla="*/ 1000577 w 1118997"/>
                <a:gd name="connsiteY12" fmla="*/ 295269 h 1905252"/>
                <a:gd name="connsiteX13" fmla="*/ 990766 w 1118997"/>
                <a:gd name="connsiteY13" fmla="*/ 414200 h 1905252"/>
                <a:gd name="connsiteX14" fmla="*/ 1118997 w 1118997"/>
                <a:gd name="connsiteY14" fmla="*/ 449223 h 1905252"/>
                <a:gd name="connsiteX15" fmla="*/ 1093596 w 1118997"/>
                <a:gd name="connsiteY15" fmla="*/ 744451 h 1905252"/>
                <a:gd name="connsiteX16" fmla="*/ 1028821 w 1118997"/>
                <a:gd name="connsiteY16" fmla="*/ 1056092 h 1905252"/>
                <a:gd name="connsiteX17" fmla="*/ 960246 w 1118997"/>
                <a:gd name="connsiteY17" fmla="*/ 1284201 h 1905252"/>
                <a:gd name="connsiteX18" fmla="*/ 938793 w 1118997"/>
                <a:gd name="connsiteY18" fmla="*/ 1361481 h 1905252"/>
                <a:gd name="connsiteX19" fmla="*/ 871346 w 1118997"/>
                <a:gd name="connsiteY19" fmla="*/ 1557251 h 1905252"/>
                <a:gd name="connsiteX20" fmla="*/ 763397 w 1118997"/>
                <a:gd name="connsiteY20" fmla="*/ 1771690 h 1905252"/>
                <a:gd name="connsiteX21" fmla="*/ 601630 w 1118997"/>
                <a:gd name="connsiteY21" fmla="*/ 1896352 h 1905252"/>
                <a:gd name="connsiteX22" fmla="*/ 470602 w 1118997"/>
                <a:gd name="connsiteY22" fmla="*/ 1859177 h 1905252"/>
                <a:gd name="connsiteX23" fmla="*/ 249047 w 1118997"/>
                <a:gd name="connsiteY23" fmla="*/ 1498640 h 1905252"/>
                <a:gd name="connsiteX24" fmla="*/ 0 w 1118997"/>
                <a:gd name="connsiteY24" fmla="*/ 195223 h 1905252"/>
                <a:gd name="connsiteX0" fmla="*/ 0 w 1118997"/>
                <a:gd name="connsiteY0" fmla="*/ 195223 h 1905252"/>
                <a:gd name="connsiteX1" fmla="*/ 177024 w 1118997"/>
                <a:gd name="connsiteY1" fmla="*/ 48134 h 1905252"/>
                <a:gd name="connsiteX2" fmla="*/ 356260 w 1118997"/>
                <a:gd name="connsiteY2" fmla="*/ 473 h 1905252"/>
                <a:gd name="connsiteX3" fmla="*/ 492184 w 1118997"/>
                <a:gd name="connsiteY3" fmla="*/ 42840 h 1905252"/>
                <a:gd name="connsiteX4" fmla="*/ 594569 w 1118997"/>
                <a:gd name="connsiteY4" fmla="*/ 154050 h 1905252"/>
                <a:gd name="connsiteX5" fmla="*/ 603396 w 1118997"/>
                <a:gd name="connsiteY5" fmla="*/ 178764 h 1905252"/>
                <a:gd name="connsiteX6" fmla="*/ 632308 w 1118997"/>
                <a:gd name="connsiteY6" fmla="*/ 402707 h 1905252"/>
                <a:gd name="connsiteX7" fmla="*/ 622813 w 1118997"/>
                <a:gd name="connsiteY7" fmla="*/ 695981 h 1905252"/>
                <a:gd name="connsiteX8" fmla="*/ 643377 w 1118997"/>
                <a:gd name="connsiteY8" fmla="*/ 983777 h 1905252"/>
                <a:gd name="connsiteX9" fmla="*/ 837372 w 1118997"/>
                <a:gd name="connsiteY9" fmla="*/ 651685 h 1905252"/>
                <a:gd name="connsiteX10" fmla="*/ 899958 w 1118997"/>
                <a:gd name="connsiteY10" fmla="*/ 432959 h 1905252"/>
                <a:gd name="connsiteX11" fmla="*/ 961742 w 1118997"/>
                <a:gd name="connsiteY11" fmla="*/ 358818 h 1905252"/>
                <a:gd name="connsiteX12" fmla="*/ 960889 w 1118997"/>
                <a:gd name="connsiteY12" fmla="*/ 425444 h 1905252"/>
                <a:gd name="connsiteX13" fmla="*/ 990766 w 1118997"/>
                <a:gd name="connsiteY13" fmla="*/ 414200 h 1905252"/>
                <a:gd name="connsiteX14" fmla="*/ 1118997 w 1118997"/>
                <a:gd name="connsiteY14" fmla="*/ 449223 h 1905252"/>
                <a:gd name="connsiteX15" fmla="*/ 1093596 w 1118997"/>
                <a:gd name="connsiteY15" fmla="*/ 744451 h 1905252"/>
                <a:gd name="connsiteX16" fmla="*/ 1028821 w 1118997"/>
                <a:gd name="connsiteY16" fmla="*/ 1056092 h 1905252"/>
                <a:gd name="connsiteX17" fmla="*/ 960246 w 1118997"/>
                <a:gd name="connsiteY17" fmla="*/ 1284201 h 1905252"/>
                <a:gd name="connsiteX18" fmla="*/ 938793 w 1118997"/>
                <a:gd name="connsiteY18" fmla="*/ 1361481 h 1905252"/>
                <a:gd name="connsiteX19" fmla="*/ 871346 w 1118997"/>
                <a:gd name="connsiteY19" fmla="*/ 1557251 h 1905252"/>
                <a:gd name="connsiteX20" fmla="*/ 763397 w 1118997"/>
                <a:gd name="connsiteY20" fmla="*/ 1771690 h 1905252"/>
                <a:gd name="connsiteX21" fmla="*/ 601630 w 1118997"/>
                <a:gd name="connsiteY21" fmla="*/ 1896352 h 1905252"/>
                <a:gd name="connsiteX22" fmla="*/ 470602 w 1118997"/>
                <a:gd name="connsiteY22" fmla="*/ 1859177 h 1905252"/>
                <a:gd name="connsiteX23" fmla="*/ 249047 w 1118997"/>
                <a:gd name="connsiteY23" fmla="*/ 1498640 h 1905252"/>
                <a:gd name="connsiteX24" fmla="*/ 0 w 1118997"/>
                <a:gd name="connsiteY24" fmla="*/ 195223 h 1905252"/>
                <a:gd name="connsiteX0" fmla="*/ 0 w 1118997"/>
                <a:gd name="connsiteY0" fmla="*/ 195223 h 1905252"/>
                <a:gd name="connsiteX1" fmla="*/ 177024 w 1118997"/>
                <a:gd name="connsiteY1" fmla="*/ 48134 h 1905252"/>
                <a:gd name="connsiteX2" fmla="*/ 356260 w 1118997"/>
                <a:gd name="connsiteY2" fmla="*/ 473 h 1905252"/>
                <a:gd name="connsiteX3" fmla="*/ 492184 w 1118997"/>
                <a:gd name="connsiteY3" fmla="*/ 42840 h 1905252"/>
                <a:gd name="connsiteX4" fmla="*/ 594569 w 1118997"/>
                <a:gd name="connsiteY4" fmla="*/ 154050 h 1905252"/>
                <a:gd name="connsiteX5" fmla="*/ 603396 w 1118997"/>
                <a:gd name="connsiteY5" fmla="*/ 178764 h 1905252"/>
                <a:gd name="connsiteX6" fmla="*/ 632308 w 1118997"/>
                <a:gd name="connsiteY6" fmla="*/ 402707 h 1905252"/>
                <a:gd name="connsiteX7" fmla="*/ 622813 w 1118997"/>
                <a:gd name="connsiteY7" fmla="*/ 695981 h 1905252"/>
                <a:gd name="connsiteX8" fmla="*/ 643377 w 1118997"/>
                <a:gd name="connsiteY8" fmla="*/ 983777 h 1905252"/>
                <a:gd name="connsiteX9" fmla="*/ 837372 w 1118997"/>
                <a:gd name="connsiteY9" fmla="*/ 651685 h 1905252"/>
                <a:gd name="connsiteX10" fmla="*/ 899958 w 1118997"/>
                <a:gd name="connsiteY10" fmla="*/ 432959 h 1905252"/>
                <a:gd name="connsiteX11" fmla="*/ 926817 w 1118997"/>
                <a:gd name="connsiteY11" fmla="*/ 414380 h 1905252"/>
                <a:gd name="connsiteX12" fmla="*/ 960889 w 1118997"/>
                <a:gd name="connsiteY12" fmla="*/ 425444 h 1905252"/>
                <a:gd name="connsiteX13" fmla="*/ 990766 w 1118997"/>
                <a:gd name="connsiteY13" fmla="*/ 414200 h 1905252"/>
                <a:gd name="connsiteX14" fmla="*/ 1118997 w 1118997"/>
                <a:gd name="connsiteY14" fmla="*/ 449223 h 1905252"/>
                <a:gd name="connsiteX15" fmla="*/ 1093596 w 1118997"/>
                <a:gd name="connsiteY15" fmla="*/ 744451 h 1905252"/>
                <a:gd name="connsiteX16" fmla="*/ 1028821 w 1118997"/>
                <a:gd name="connsiteY16" fmla="*/ 1056092 h 1905252"/>
                <a:gd name="connsiteX17" fmla="*/ 960246 w 1118997"/>
                <a:gd name="connsiteY17" fmla="*/ 1284201 h 1905252"/>
                <a:gd name="connsiteX18" fmla="*/ 938793 w 1118997"/>
                <a:gd name="connsiteY18" fmla="*/ 1361481 h 1905252"/>
                <a:gd name="connsiteX19" fmla="*/ 871346 w 1118997"/>
                <a:gd name="connsiteY19" fmla="*/ 1557251 h 1905252"/>
                <a:gd name="connsiteX20" fmla="*/ 763397 w 1118997"/>
                <a:gd name="connsiteY20" fmla="*/ 1771690 h 1905252"/>
                <a:gd name="connsiteX21" fmla="*/ 601630 w 1118997"/>
                <a:gd name="connsiteY21" fmla="*/ 1896352 h 1905252"/>
                <a:gd name="connsiteX22" fmla="*/ 470602 w 1118997"/>
                <a:gd name="connsiteY22" fmla="*/ 1859177 h 1905252"/>
                <a:gd name="connsiteX23" fmla="*/ 249047 w 1118997"/>
                <a:gd name="connsiteY23" fmla="*/ 1498640 h 1905252"/>
                <a:gd name="connsiteX24" fmla="*/ 0 w 1118997"/>
                <a:gd name="connsiteY24" fmla="*/ 195223 h 1905252"/>
                <a:gd name="connsiteX0" fmla="*/ 0 w 1093596"/>
                <a:gd name="connsiteY0" fmla="*/ 195223 h 1905252"/>
                <a:gd name="connsiteX1" fmla="*/ 177024 w 1093596"/>
                <a:gd name="connsiteY1" fmla="*/ 48134 h 1905252"/>
                <a:gd name="connsiteX2" fmla="*/ 356260 w 1093596"/>
                <a:gd name="connsiteY2" fmla="*/ 473 h 1905252"/>
                <a:gd name="connsiteX3" fmla="*/ 492184 w 1093596"/>
                <a:gd name="connsiteY3" fmla="*/ 42840 h 1905252"/>
                <a:gd name="connsiteX4" fmla="*/ 594569 w 1093596"/>
                <a:gd name="connsiteY4" fmla="*/ 154050 h 1905252"/>
                <a:gd name="connsiteX5" fmla="*/ 603396 w 1093596"/>
                <a:gd name="connsiteY5" fmla="*/ 178764 h 1905252"/>
                <a:gd name="connsiteX6" fmla="*/ 632308 w 1093596"/>
                <a:gd name="connsiteY6" fmla="*/ 402707 h 1905252"/>
                <a:gd name="connsiteX7" fmla="*/ 622813 w 1093596"/>
                <a:gd name="connsiteY7" fmla="*/ 695981 h 1905252"/>
                <a:gd name="connsiteX8" fmla="*/ 643377 w 1093596"/>
                <a:gd name="connsiteY8" fmla="*/ 983777 h 1905252"/>
                <a:gd name="connsiteX9" fmla="*/ 837372 w 1093596"/>
                <a:gd name="connsiteY9" fmla="*/ 651685 h 1905252"/>
                <a:gd name="connsiteX10" fmla="*/ 899958 w 1093596"/>
                <a:gd name="connsiteY10" fmla="*/ 432959 h 1905252"/>
                <a:gd name="connsiteX11" fmla="*/ 926817 w 1093596"/>
                <a:gd name="connsiteY11" fmla="*/ 414380 h 1905252"/>
                <a:gd name="connsiteX12" fmla="*/ 960889 w 1093596"/>
                <a:gd name="connsiteY12" fmla="*/ 425444 h 1905252"/>
                <a:gd name="connsiteX13" fmla="*/ 990766 w 1093596"/>
                <a:gd name="connsiteY13" fmla="*/ 414200 h 1905252"/>
                <a:gd name="connsiteX14" fmla="*/ 1085660 w 1093596"/>
                <a:gd name="connsiteY14" fmla="*/ 493673 h 1905252"/>
                <a:gd name="connsiteX15" fmla="*/ 1093596 w 1093596"/>
                <a:gd name="connsiteY15" fmla="*/ 744451 h 1905252"/>
                <a:gd name="connsiteX16" fmla="*/ 1028821 w 1093596"/>
                <a:gd name="connsiteY16" fmla="*/ 1056092 h 1905252"/>
                <a:gd name="connsiteX17" fmla="*/ 960246 w 1093596"/>
                <a:gd name="connsiteY17" fmla="*/ 1284201 h 1905252"/>
                <a:gd name="connsiteX18" fmla="*/ 938793 w 1093596"/>
                <a:gd name="connsiteY18" fmla="*/ 1361481 h 1905252"/>
                <a:gd name="connsiteX19" fmla="*/ 871346 w 1093596"/>
                <a:gd name="connsiteY19" fmla="*/ 1557251 h 1905252"/>
                <a:gd name="connsiteX20" fmla="*/ 763397 w 1093596"/>
                <a:gd name="connsiteY20" fmla="*/ 1771690 h 1905252"/>
                <a:gd name="connsiteX21" fmla="*/ 601630 w 1093596"/>
                <a:gd name="connsiteY21" fmla="*/ 1896352 h 1905252"/>
                <a:gd name="connsiteX22" fmla="*/ 470602 w 1093596"/>
                <a:gd name="connsiteY22" fmla="*/ 1859177 h 1905252"/>
                <a:gd name="connsiteX23" fmla="*/ 249047 w 1093596"/>
                <a:gd name="connsiteY23" fmla="*/ 1498640 h 1905252"/>
                <a:gd name="connsiteX24" fmla="*/ 0 w 1093596"/>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90766 w 1105620"/>
                <a:gd name="connsiteY13" fmla="*/ 414200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90766 w 1105620"/>
                <a:gd name="connsiteY13" fmla="*/ 414200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90766 w 1105620"/>
                <a:gd name="connsiteY13" fmla="*/ 414200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81241 w 1105620"/>
                <a:gd name="connsiteY13" fmla="*/ 423725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81241 w 1105620"/>
                <a:gd name="connsiteY13" fmla="*/ 423725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81241 w 1105620"/>
                <a:gd name="connsiteY13" fmla="*/ 423725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05620" h="1905252">
                  <a:moveTo>
                    <a:pt x="0" y="195223"/>
                  </a:moveTo>
                  <a:cubicBezTo>
                    <a:pt x="26479" y="75398"/>
                    <a:pt x="27190" y="100013"/>
                    <a:pt x="177024" y="48134"/>
                  </a:cubicBezTo>
                  <a:cubicBezTo>
                    <a:pt x="239343" y="11851"/>
                    <a:pt x="275195" y="18125"/>
                    <a:pt x="356260" y="473"/>
                  </a:cubicBezTo>
                  <a:cubicBezTo>
                    <a:pt x="430264" y="-3057"/>
                    <a:pt x="452466" y="13419"/>
                    <a:pt x="492184" y="42840"/>
                  </a:cubicBezTo>
                  <a:cubicBezTo>
                    <a:pt x="548535" y="65788"/>
                    <a:pt x="564854" y="123452"/>
                    <a:pt x="594569" y="154050"/>
                  </a:cubicBezTo>
                  <a:cubicBezTo>
                    <a:pt x="624284" y="184648"/>
                    <a:pt x="598577" y="170273"/>
                    <a:pt x="603396" y="178764"/>
                  </a:cubicBezTo>
                  <a:cubicBezTo>
                    <a:pt x="608215" y="187256"/>
                    <a:pt x="626424" y="316798"/>
                    <a:pt x="632308" y="402707"/>
                  </a:cubicBezTo>
                  <a:cubicBezTo>
                    <a:pt x="638192" y="488616"/>
                    <a:pt x="620968" y="599136"/>
                    <a:pt x="622813" y="695981"/>
                  </a:cubicBezTo>
                  <a:cubicBezTo>
                    <a:pt x="624658" y="792826"/>
                    <a:pt x="608794" y="1002045"/>
                    <a:pt x="643377" y="983777"/>
                  </a:cubicBezTo>
                  <a:cubicBezTo>
                    <a:pt x="654131" y="1039474"/>
                    <a:pt x="811040" y="720372"/>
                    <a:pt x="837372" y="651685"/>
                  </a:cubicBezTo>
                  <a:cubicBezTo>
                    <a:pt x="863660" y="538699"/>
                    <a:pt x="874228" y="481182"/>
                    <a:pt x="899958" y="432959"/>
                  </a:cubicBezTo>
                  <a:cubicBezTo>
                    <a:pt x="920098" y="382677"/>
                    <a:pt x="916662" y="415632"/>
                    <a:pt x="926817" y="414380"/>
                  </a:cubicBezTo>
                  <a:cubicBezTo>
                    <a:pt x="936972" y="413128"/>
                    <a:pt x="951818" y="423887"/>
                    <a:pt x="960889" y="425444"/>
                  </a:cubicBezTo>
                  <a:cubicBezTo>
                    <a:pt x="969960" y="427002"/>
                    <a:pt x="919757" y="402368"/>
                    <a:pt x="981241" y="423725"/>
                  </a:cubicBezTo>
                  <a:cubicBezTo>
                    <a:pt x="1130037" y="530819"/>
                    <a:pt x="932730" y="409536"/>
                    <a:pt x="1085660" y="493673"/>
                  </a:cubicBezTo>
                  <a:cubicBezTo>
                    <a:pt x="1125347" y="534403"/>
                    <a:pt x="1093596" y="565608"/>
                    <a:pt x="1093596" y="744451"/>
                  </a:cubicBezTo>
                  <a:cubicBezTo>
                    <a:pt x="1067804" y="886871"/>
                    <a:pt x="1051046" y="966134"/>
                    <a:pt x="1028821" y="1056092"/>
                  </a:cubicBezTo>
                  <a:cubicBezTo>
                    <a:pt x="1006596" y="1146050"/>
                    <a:pt x="974956" y="1228007"/>
                    <a:pt x="960246" y="1284201"/>
                  </a:cubicBezTo>
                  <a:cubicBezTo>
                    <a:pt x="945536" y="1340395"/>
                    <a:pt x="983619" y="1243598"/>
                    <a:pt x="938793" y="1361481"/>
                  </a:cubicBezTo>
                  <a:cubicBezTo>
                    <a:pt x="915150" y="1405224"/>
                    <a:pt x="900873" y="1494179"/>
                    <a:pt x="871346" y="1557251"/>
                  </a:cubicBezTo>
                  <a:cubicBezTo>
                    <a:pt x="791533" y="1739127"/>
                    <a:pt x="813645" y="1719586"/>
                    <a:pt x="763397" y="1771690"/>
                  </a:cubicBezTo>
                  <a:cubicBezTo>
                    <a:pt x="713149" y="1823794"/>
                    <a:pt x="653666" y="1880300"/>
                    <a:pt x="601630" y="1896352"/>
                  </a:cubicBezTo>
                  <a:cubicBezTo>
                    <a:pt x="549594" y="1912404"/>
                    <a:pt x="536427" y="1910457"/>
                    <a:pt x="470602" y="1859177"/>
                  </a:cubicBezTo>
                  <a:lnTo>
                    <a:pt x="249047" y="1498640"/>
                  </a:lnTo>
                  <a:cubicBezTo>
                    <a:pt x="181314" y="1021834"/>
                    <a:pt x="88867" y="655823"/>
                    <a:pt x="0" y="195223"/>
                  </a:cubicBezTo>
                  <a:close/>
                </a:path>
              </a:pathLst>
            </a:custGeom>
            <a:solidFill>
              <a:srgbClr val="C498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Freeform: Shape 65">
              <a:extLst>
                <a:ext uri="{FF2B5EF4-FFF2-40B4-BE49-F238E27FC236}">
                  <a16:creationId xmlns:a16="http://schemas.microsoft.com/office/drawing/2014/main" id="{35129D57-122D-4C98-A32B-AAC72681375C}"/>
                </a:ext>
              </a:extLst>
            </p:cNvPr>
            <p:cNvSpPr/>
            <p:nvPr/>
          </p:nvSpPr>
          <p:spPr>
            <a:xfrm rot="1723688">
              <a:off x="20391669" y="2580585"/>
              <a:ext cx="24171" cy="496505"/>
            </a:xfrm>
            <a:custGeom>
              <a:avLst/>
              <a:gdLst>
                <a:gd name="connsiteX0" fmla="*/ 24171 w 24171"/>
                <a:gd name="connsiteY0" fmla="*/ 0 h 496505"/>
                <a:gd name="connsiteX1" fmla="*/ 17862 w 24171"/>
                <a:gd name="connsiteY1" fmla="*/ 491612 h 496505"/>
                <a:gd name="connsiteX2" fmla="*/ 18785 w 24171"/>
                <a:gd name="connsiteY2" fmla="*/ 496505 h 496505"/>
                <a:gd name="connsiteX3" fmla="*/ 16431 w 24171"/>
                <a:gd name="connsiteY3" fmla="*/ 494919 h 496505"/>
                <a:gd name="connsiteX4" fmla="*/ 2 w 24171"/>
                <a:gd name="connsiteY4" fmla="*/ 455255 h 496505"/>
                <a:gd name="connsiteX5" fmla="*/ 0 w 24171"/>
                <a:gd name="connsiteY5" fmla="*/ 44882 h 496505"/>
                <a:gd name="connsiteX6" fmla="*/ 16430 w 24171"/>
                <a:gd name="connsiteY6" fmla="*/ 5219 h 49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71" h="496505">
                  <a:moveTo>
                    <a:pt x="24171" y="0"/>
                  </a:moveTo>
                  <a:lnTo>
                    <a:pt x="17862" y="491612"/>
                  </a:lnTo>
                  <a:lnTo>
                    <a:pt x="18785" y="496505"/>
                  </a:lnTo>
                  <a:lnTo>
                    <a:pt x="16431" y="494919"/>
                  </a:lnTo>
                  <a:cubicBezTo>
                    <a:pt x="6280" y="484768"/>
                    <a:pt x="3" y="470744"/>
                    <a:pt x="2" y="455255"/>
                  </a:cubicBezTo>
                  <a:lnTo>
                    <a:pt x="0" y="44882"/>
                  </a:lnTo>
                  <a:cubicBezTo>
                    <a:pt x="1" y="29392"/>
                    <a:pt x="6280" y="15369"/>
                    <a:pt x="16430" y="5219"/>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67" name="Freeform: Shape 66">
              <a:extLst>
                <a:ext uri="{FF2B5EF4-FFF2-40B4-BE49-F238E27FC236}">
                  <a16:creationId xmlns:a16="http://schemas.microsoft.com/office/drawing/2014/main" id="{D18BA668-4CD3-4F3E-AE67-6F16A60B350D}"/>
                </a:ext>
              </a:extLst>
            </p:cNvPr>
            <p:cNvSpPr/>
            <p:nvPr/>
          </p:nvSpPr>
          <p:spPr>
            <a:xfrm rot="3638509">
              <a:off x="20145649" y="3219428"/>
              <a:ext cx="443614" cy="572728"/>
            </a:xfrm>
            <a:custGeom>
              <a:avLst/>
              <a:gdLst>
                <a:gd name="connsiteX0" fmla="*/ 119666 w 448253"/>
                <a:gd name="connsiteY0" fmla="*/ 177 h 551136"/>
                <a:gd name="connsiteX1" fmla="*/ 120541 w 448253"/>
                <a:gd name="connsiteY1" fmla="*/ 0 h 551136"/>
                <a:gd name="connsiteX2" fmla="*/ 241971 w 448253"/>
                <a:gd name="connsiteY2" fmla="*/ 13748 h 551136"/>
                <a:gd name="connsiteX3" fmla="*/ 398993 w 448253"/>
                <a:gd name="connsiteY3" fmla="*/ 222751 h 551136"/>
                <a:gd name="connsiteX4" fmla="*/ 448253 w 448253"/>
                <a:gd name="connsiteY4" fmla="*/ 370409 h 551136"/>
                <a:gd name="connsiteX5" fmla="*/ 255351 w 448253"/>
                <a:gd name="connsiteY5" fmla="*/ 551136 h 551136"/>
                <a:gd name="connsiteX6" fmla="*/ 111278 w 448253"/>
                <a:gd name="connsiteY6" fmla="*/ 539104 h 551136"/>
                <a:gd name="connsiteX7" fmla="*/ 28157 w 448253"/>
                <a:gd name="connsiteY7" fmla="*/ 528471 h 551136"/>
                <a:gd name="connsiteX8" fmla="*/ 0 w 448253"/>
                <a:gd name="connsiteY8" fmla="*/ 517789 h 551136"/>
                <a:gd name="connsiteX9" fmla="*/ 83014 w 448253"/>
                <a:gd name="connsiteY9" fmla="*/ 528162 h 551136"/>
                <a:gd name="connsiteX10" fmla="*/ 228319 w 448253"/>
                <a:gd name="connsiteY10" fmla="*/ 540012 h 551136"/>
                <a:gd name="connsiteX11" fmla="*/ 422871 w 448253"/>
                <a:gd name="connsiteY11" fmla="*/ 362001 h 551136"/>
                <a:gd name="connsiteX12" fmla="*/ 373189 w 448253"/>
                <a:gd name="connsiteY12" fmla="*/ 216561 h 551136"/>
                <a:gd name="connsiteX13" fmla="*/ 214824 w 448253"/>
                <a:gd name="connsiteY13" fmla="*/ 10699 h 55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8253" h="551136">
                  <a:moveTo>
                    <a:pt x="119666" y="177"/>
                  </a:moveTo>
                  <a:lnTo>
                    <a:pt x="120541" y="0"/>
                  </a:lnTo>
                  <a:lnTo>
                    <a:pt x="241971" y="13748"/>
                  </a:lnTo>
                  <a:cubicBezTo>
                    <a:pt x="388377" y="224111"/>
                    <a:pt x="276369" y="22625"/>
                    <a:pt x="398993" y="222751"/>
                  </a:cubicBezTo>
                  <a:lnTo>
                    <a:pt x="448253" y="370409"/>
                  </a:lnTo>
                  <a:cubicBezTo>
                    <a:pt x="448253" y="490631"/>
                    <a:pt x="375342" y="551135"/>
                    <a:pt x="255351" y="551136"/>
                  </a:cubicBezTo>
                  <a:cubicBezTo>
                    <a:pt x="212301" y="551136"/>
                    <a:pt x="154327" y="539106"/>
                    <a:pt x="111278" y="539104"/>
                  </a:cubicBezTo>
                  <a:cubicBezTo>
                    <a:pt x="81281" y="539104"/>
                    <a:pt x="53282" y="535603"/>
                    <a:pt x="28157" y="528471"/>
                  </a:cubicBezTo>
                  <a:lnTo>
                    <a:pt x="0" y="517789"/>
                  </a:lnTo>
                  <a:lnTo>
                    <a:pt x="83014" y="528162"/>
                  </a:lnTo>
                  <a:cubicBezTo>
                    <a:pt x="126432" y="528162"/>
                    <a:pt x="184901" y="540012"/>
                    <a:pt x="228319" y="540012"/>
                  </a:cubicBezTo>
                  <a:cubicBezTo>
                    <a:pt x="349335" y="540013"/>
                    <a:pt x="422871" y="480415"/>
                    <a:pt x="422871" y="362001"/>
                  </a:cubicBezTo>
                  <a:lnTo>
                    <a:pt x="373189" y="216561"/>
                  </a:lnTo>
                  <a:cubicBezTo>
                    <a:pt x="249517" y="19441"/>
                    <a:pt x="362482" y="217900"/>
                    <a:pt x="214824" y="10699"/>
                  </a:cubicBezTo>
                  <a:close/>
                </a:path>
              </a:pathLst>
            </a:custGeom>
            <a:solidFill>
              <a:srgbClr val="000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68" name="Freeform: Shape 67">
              <a:extLst>
                <a:ext uri="{FF2B5EF4-FFF2-40B4-BE49-F238E27FC236}">
                  <a16:creationId xmlns:a16="http://schemas.microsoft.com/office/drawing/2014/main" id="{6B5D7D09-3F72-495E-AB11-272D54CABB2D}"/>
                </a:ext>
              </a:extLst>
            </p:cNvPr>
            <p:cNvSpPr/>
            <p:nvPr/>
          </p:nvSpPr>
          <p:spPr>
            <a:xfrm rot="21015182">
              <a:off x="19760698" y="1852500"/>
              <a:ext cx="640170" cy="1108094"/>
            </a:xfrm>
            <a:custGeom>
              <a:avLst/>
              <a:gdLst>
                <a:gd name="connsiteX0" fmla="*/ 376530 w 587150"/>
                <a:gd name="connsiteY0" fmla="*/ 7110 h 1057624"/>
                <a:gd name="connsiteX1" fmla="*/ 423060 w 587150"/>
                <a:gd name="connsiteY1" fmla="*/ 20045 h 1057624"/>
                <a:gd name="connsiteX2" fmla="*/ 451026 w 587150"/>
                <a:gd name="connsiteY2" fmla="*/ 36627 h 1057624"/>
                <a:gd name="connsiteX3" fmla="*/ 541235 w 587150"/>
                <a:gd name="connsiteY3" fmla="*/ 126834 h 1057624"/>
                <a:gd name="connsiteX4" fmla="*/ 587121 w 587150"/>
                <a:gd name="connsiteY4" fmla="*/ 302726 h 1057624"/>
                <a:gd name="connsiteX5" fmla="*/ 502825 w 587150"/>
                <a:gd name="connsiteY5" fmla="*/ 774693 h 1057624"/>
                <a:gd name="connsiteX6" fmla="*/ 472222 w 587150"/>
                <a:gd name="connsiteY6" fmla="*/ 1049923 h 1057624"/>
                <a:gd name="connsiteX7" fmla="*/ 469561 w 587150"/>
                <a:gd name="connsiteY7" fmla="*/ 1051806 h 1057624"/>
                <a:gd name="connsiteX8" fmla="*/ 471607 w 587150"/>
                <a:gd name="connsiteY8" fmla="*/ 1031943 h 1057624"/>
                <a:gd name="connsiteX9" fmla="*/ 486470 w 587150"/>
                <a:gd name="connsiteY9" fmla="*/ 797830 h 1057624"/>
                <a:gd name="connsiteX10" fmla="*/ 563718 w 587150"/>
                <a:gd name="connsiteY10" fmla="*/ 325863 h 1057624"/>
                <a:gd name="connsiteX11" fmla="*/ 521667 w 587150"/>
                <a:gd name="connsiteY11" fmla="*/ 149971 h 1057624"/>
                <a:gd name="connsiteX12" fmla="*/ 439000 w 587150"/>
                <a:gd name="connsiteY12" fmla="*/ 59764 h 1057624"/>
                <a:gd name="connsiteX13" fmla="*/ 413371 w 587150"/>
                <a:gd name="connsiteY13" fmla="*/ 43182 h 1057624"/>
                <a:gd name="connsiteX14" fmla="*/ 307268 w 587150"/>
                <a:gd name="connsiteY14" fmla="*/ 23295 h 1057624"/>
                <a:gd name="connsiteX15" fmla="*/ 108340 w 587150"/>
                <a:gd name="connsiteY15" fmla="*/ 59764 h 1057624"/>
                <a:gd name="connsiteX16" fmla="*/ 25673 w 587150"/>
                <a:gd name="connsiteY16" fmla="*/ 149971 h 1057624"/>
                <a:gd name="connsiteX17" fmla="*/ 53945 w 587150"/>
                <a:gd name="connsiteY17" fmla="*/ 987044 h 1057624"/>
                <a:gd name="connsiteX18" fmla="*/ 64021 w 587150"/>
                <a:gd name="connsiteY18" fmla="*/ 1056234 h 1057624"/>
                <a:gd name="connsiteX19" fmla="*/ 65020 w 587150"/>
                <a:gd name="connsiteY19" fmla="*/ 1057624 h 1057624"/>
                <a:gd name="connsiteX20" fmla="*/ 59915 w 587150"/>
                <a:gd name="connsiteY20" fmla="*/ 1056144 h 1057624"/>
                <a:gd name="connsiteX21" fmla="*/ 30851 w 587150"/>
                <a:gd name="connsiteY21" fmla="*/ 963907 h 1057624"/>
                <a:gd name="connsiteX22" fmla="*/ 0 w 587150"/>
                <a:gd name="connsiteY22" fmla="*/ 126834 h 1057624"/>
                <a:gd name="connsiteX23" fmla="*/ 90208 w 587150"/>
                <a:gd name="connsiteY23" fmla="*/ 36627 h 1057624"/>
                <a:gd name="connsiteX24" fmla="*/ 307279 w 587150"/>
                <a:gd name="connsiteY24" fmla="*/ 158 h 1057624"/>
                <a:gd name="connsiteX25" fmla="*/ 376530 w 587150"/>
                <a:gd name="connsiteY25" fmla="*/ 7110 h 1057624"/>
                <a:gd name="connsiteX0" fmla="*/ 376530 w 587153"/>
                <a:gd name="connsiteY0" fmla="*/ 7110 h 1057624"/>
                <a:gd name="connsiteX1" fmla="*/ 423060 w 587153"/>
                <a:gd name="connsiteY1" fmla="*/ 20045 h 1057624"/>
                <a:gd name="connsiteX2" fmla="*/ 451026 w 587153"/>
                <a:gd name="connsiteY2" fmla="*/ 36627 h 1057624"/>
                <a:gd name="connsiteX3" fmla="*/ 545745 w 587153"/>
                <a:gd name="connsiteY3" fmla="*/ 123605 h 1057624"/>
                <a:gd name="connsiteX4" fmla="*/ 587121 w 587153"/>
                <a:gd name="connsiteY4" fmla="*/ 302726 h 1057624"/>
                <a:gd name="connsiteX5" fmla="*/ 502825 w 587153"/>
                <a:gd name="connsiteY5" fmla="*/ 774693 h 1057624"/>
                <a:gd name="connsiteX6" fmla="*/ 472222 w 587153"/>
                <a:gd name="connsiteY6" fmla="*/ 1049923 h 1057624"/>
                <a:gd name="connsiteX7" fmla="*/ 469561 w 587153"/>
                <a:gd name="connsiteY7" fmla="*/ 1051806 h 1057624"/>
                <a:gd name="connsiteX8" fmla="*/ 471607 w 587153"/>
                <a:gd name="connsiteY8" fmla="*/ 1031943 h 1057624"/>
                <a:gd name="connsiteX9" fmla="*/ 486470 w 587153"/>
                <a:gd name="connsiteY9" fmla="*/ 797830 h 1057624"/>
                <a:gd name="connsiteX10" fmla="*/ 563718 w 587153"/>
                <a:gd name="connsiteY10" fmla="*/ 325863 h 1057624"/>
                <a:gd name="connsiteX11" fmla="*/ 521667 w 587153"/>
                <a:gd name="connsiteY11" fmla="*/ 149971 h 1057624"/>
                <a:gd name="connsiteX12" fmla="*/ 439000 w 587153"/>
                <a:gd name="connsiteY12" fmla="*/ 59764 h 1057624"/>
                <a:gd name="connsiteX13" fmla="*/ 413371 w 587153"/>
                <a:gd name="connsiteY13" fmla="*/ 43182 h 1057624"/>
                <a:gd name="connsiteX14" fmla="*/ 307268 w 587153"/>
                <a:gd name="connsiteY14" fmla="*/ 23295 h 1057624"/>
                <a:gd name="connsiteX15" fmla="*/ 108340 w 587153"/>
                <a:gd name="connsiteY15" fmla="*/ 59764 h 1057624"/>
                <a:gd name="connsiteX16" fmla="*/ 25673 w 587153"/>
                <a:gd name="connsiteY16" fmla="*/ 149971 h 1057624"/>
                <a:gd name="connsiteX17" fmla="*/ 53945 w 587153"/>
                <a:gd name="connsiteY17" fmla="*/ 987044 h 1057624"/>
                <a:gd name="connsiteX18" fmla="*/ 64021 w 587153"/>
                <a:gd name="connsiteY18" fmla="*/ 1056234 h 1057624"/>
                <a:gd name="connsiteX19" fmla="*/ 65020 w 587153"/>
                <a:gd name="connsiteY19" fmla="*/ 1057624 h 1057624"/>
                <a:gd name="connsiteX20" fmla="*/ 59915 w 587153"/>
                <a:gd name="connsiteY20" fmla="*/ 1056144 h 1057624"/>
                <a:gd name="connsiteX21" fmla="*/ 30851 w 587153"/>
                <a:gd name="connsiteY21" fmla="*/ 963907 h 1057624"/>
                <a:gd name="connsiteX22" fmla="*/ 0 w 587153"/>
                <a:gd name="connsiteY22" fmla="*/ 126834 h 1057624"/>
                <a:gd name="connsiteX23" fmla="*/ 90208 w 587153"/>
                <a:gd name="connsiteY23" fmla="*/ 36627 h 1057624"/>
                <a:gd name="connsiteX24" fmla="*/ 307279 w 587153"/>
                <a:gd name="connsiteY24" fmla="*/ 158 h 1057624"/>
                <a:gd name="connsiteX25" fmla="*/ 376530 w 587153"/>
                <a:gd name="connsiteY25" fmla="*/ 7110 h 1057624"/>
                <a:gd name="connsiteX0" fmla="*/ 376530 w 587404"/>
                <a:gd name="connsiteY0" fmla="*/ 7110 h 1057624"/>
                <a:gd name="connsiteX1" fmla="*/ 423060 w 587404"/>
                <a:gd name="connsiteY1" fmla="*/ 20045 h 1057624"/>
                <a:gd name="connsiteX2" fmla="*/ 451026 w 587404"/>
                <a:gd name="connsiteY2" fmla="*/ 36627 h 1057624"/>
                <a:gd name="connsiteX3" fmla="*/ 545745 w 587404"/>
                <a:gd name="connsiteY3" fmla="*/ 123605 h 1057624"/>
                <a:gd name="connsiteX4" fmla="*/ 587121 w 587404"/>
                <a:gd name="connsiteY4" fmla="*/ 302726 h 1057624"/>
                <a:gd name="connsiteX5" fmla="*/ 502825 w 587404"/>
                <a:gd name="connsiteY5" fmla="*/ 774693 h 1057624"/>
                <a:gd name="connsiteX6" fmla="*/ 472222 w 587404"/>
                <a:gd name="connsiteY6" fmla="*/ 1049923 h 1057624"/>
                <a:gd name="connsiteX7" fmla="*/ 469561 w 587404"/>
                <a:gd name="connsiteY7" fmla="*/ 1051806 h 1057624"/>
                <a:gd name="connsiteX8" fmla="*/ 471607 w 587404"/>
                <a:gd name="connsiteY8" fmla="*/ 1031943 h 1057624"/>
                <a:gd name="connsiteX9" fmla="*/ 486470 w 587404"/>
                <a:gd name="connsiteY9" fmla="*/ 797830 h 1057624"/>
                <a:gd name="connsiteX10" fmla="*/ 563718 w 587404"/>
                <a:gd name="connsiteY10" fmla="*/ 325863 h 1057624"/>
                <a:gd name="connsiteX11" fmla="*/ 521667 w 587404"/>
                <a:gd name="connsiteY11" fmla="*/ 149971 h 1057624"/>
                <a:gd name="connsiteX12" fmla="*/ 439000 w 587404"/>
                <a:gd name="connsiteY12" fmla="*/ 59764 h 1057624"/>
                <a:gd name="connsiteX13" fmla="*/ 413371 w 587404"/>
                <a:gd name="connsiteY13" fmla="*/ 43182 h 1057624"/>
                <a:gd name="connsiteX14" fmla="*/ 307268 w 587404"/>
                <a:gd name="connsiteY14" fmla="*/ 23295 h 1057624"/>
                <a:gd name="connsiteX15" fmla="*/ 108340 w 587404"/>
                <a:gd name="connsiteY15" fmla="*/ 59764 h 1057624"/>
                <a:gd name="connsiteX16" fmla="*/ 25673 w 587404"/>
                <a:gd name="connsiteY16" fmla="*/ 149971 h 1057624"/>
                <a:gd name="connsiteX17" fmla="*/ 53945 w 587404"/>
                <a:gd name="connsiteY17" fmla="*/ 987044 h 1057624"/>
                <a:gd name="connsiteX18" fmla="*/ 64021 w 587404"/>
                <a:gd name="connsiteY18" fmla="*/ 1056234 h 1057624"/>
                <a:gd name="connsiteX19" fmla="*/ 65020 w 587404"/>
                <a:gd name="connsiteY19" fmla="*/ 1057624 h 1057624"/>
                <a:gd name="connsiteX20" fmla="*/ 59915 w 587404"/>
                <a:gd name="connsiteY20" fmla="*/ 1056144 h 1057624"/>
                <a:gd name="connsiteX21" fmla="*/ 30851 w 587404"/>
                <a:gd name="connsiteY21" fmla="*/ 963907 h 1057624"/>
                <a:gd name="connsiteX22" fmla="*/ 0 w 587404"/>
                <a:gd name="connsiteY22" fmla="*/ 126834 h 1057624"/>
                <a:gd name="connsiteX23" fmla="*/ 90208 w 587404"/>
                <a:gd name="connsiteY23" fmla="*/ 36627 h 1057624"/>
                <a:gd name="connsiteX24" fmla="*/ 307279 w 587404"/>
                <a:gd name="connsiteY24" fmla="*/ 158 h 1057624"/>
                <a:gd name="connsiteX25" fmla="*/ 376530 w 587404"/>
                <a:gd name="connsiteY25" fmla="*/ 7110 h 1057624"/>
                <a:gd name="connsiteX0" fmla="*/ 376530 w 587404"/>
                <a:gd name="connsiteY0" fmla="*/ 7033 h 1057547"/>
                <a:gd name="connsiteX1" fmla="*/ 428290 w 587404"/>
                <a:gd name="connsiteY1" fmla="*/ 813 h 1057547"/>
                <a:gd name="connsiteX2" fmla="*/ 451026 w 587404"/>
                <a:gd name="connsiteY2" fmla="*/ 36550 h 1057547"/>
                <a:gd name="connsiteX3" fmla="*/ 545745 w 587404"/>
                <a:gd name="connsiteY3" fmla="*/ 123528 h 1057547"/>
                <a:gd name="connsiteX4" fmla="*/ 587121 w 587404"/>
                <a:gd name="connsiteY4" fmla="*/ 302649 h 1057547"/>
                <a:gd name="connsiteX5" fmla="*/ 502825 w 587404"/>
                <a:gd name="connsiteY5" fmla="*/ 774616 h 1057547"/>
                <a:gd name="connsiteX6" fmla="*/ 472222 w 587404"/>
                <a:gd name="connsiteY6" fmla="*/ 1049846 h 1057547"/>
                <a:gd name="connsiteX7" fmla="*/ 469561 w 587404"/>
                <a:gd name="connsiteY7" fmla="*/ 1051729 h 1057547"/>
                <a:gd name="connsiteX8" fmla="*/ 471607 w 587404"/>
                <a:gd name="connsiteY8" fmla="*/ 1031866 h 1057547"/>
                <a:gd name="connsiteX9" fmla="*/ 486470 w 587404"/>
                <a:gd name="connsiteY9" fmla="*/ 797753 h 1057547"/>
                <a:gd name="connsiteX10" fmla="*/ 563718 w 587404"/>
                <a:gd name="connsiteY10" fmla="*/ 325786 h 1057547"/>
                <a:gd name="connsiteX11" fmla="*/ 521667 w 587404"/>
                <a:gd name="connsiteY11" fmla="*/ 149894 h 1057547"/>
                <a:gd name="connsiteX12" fmla="*/ 439000 w 587404"/>
                <a:gd name="connsiteY12" fmla="*/ 59687 h 1057547"/>
                <a:gd name="connsiteX13" fmla="*/ 413371 w 587404"/>
                <a:gd name="connsiteY13" fmla="*/ 43105 h 1057547"/>
                <a:gd name="connsiteX14" fmla="*/ 307268 w 587404"/>
                <a:gd name="connsiteY14" fmla="*/ 23218 h 1057547"/>
                <a:gd name="connsiteX15" fmla="*/ 108340 w 587404"/>
                <a:gd name="connsiteY15" fmla="*/ 59687 h 1057547"/>
                <a:gd name="connsiteX16" fmla="*/ 25673 w 587404"/>
                <a:gd name="connsiteY16" fmla="*/ 149894 h 1057547"/>
                <a:gd name="connsiteX17" fmla="*/ 53945 w 587404"/>
                <a:gd name="connsiteY17" fmla="*/ 986967 h 1057547"/>
                <a:gd name="connsiteX18" fmla="*/ 64021 w 587404"/>
                <a:gd name="connsiteY18" fmla="*/ 1056157 h 1057547"/>
                <a:gd name="connsiteX19" fmla="*/ 65020 w 587404"/>
                <a:gd name="connsiteY19" fmla="*/ 1057547 h 1057547"/>
                <a:gd name="connsiteX20" fmla="*/ 59915 w 587404"/>
                <a:gd name="connsiteY20" fmla="*/ 1056067 h 1057547"/>
                <a:gd name="connsiteX21" fmla="*/ 30851 w 587404"/>
                <a:gd name="connsiteY21" fmla="*/ 963830 h 1057547"/>
                <a:gd name="connsiteX22" fmla="*/ 0 w 587404"/>
                <a:gd name="connsiteY22" fmla="*/ 126757 h 1057547"/>
                <a:gd name="connsiteX23" fmla="*/ 90208 w 587404"/>
                <a:gd name="connsiteY23" fmla="*/ 36550 h 1057547"/>
                <a:gd name="connsiteX24" fmla="*/ 307279 w 587404"/>
                <a:gd name="connsiteY24" fmla="*/ 81 h 1057547"/>
                <a:gd name="connsiteX25" fmla="*/ 376530 w 587404"/>
                <a:gd name="connsiteY25" fmla="*/ 7033 h 1057547"/>
                <a:gd name="connsiteX0" fmla="*/ 376530 w 587404"/>
                <a:gd name="connsiteY0" fmla="*/ 7033 h 1057547"/>
                <a:gd name="connsiteX1" fmla="*/ 428290 w 587404"/>
                <a:gd name="connsiteY1" fmla="*/ 813 h 1057547"/>
                <a:gd name="connsiteX2" fmla="*/ 451026 w 587404"/>
                <a:gd name="connsiteY2" fmla="*/ 36550 h 1057547"/>
                <a:gd name="connsiteX3" fmla="*/ 545745 w 587404"/>
                <a:gd name="connsiteY3" fmla="*/ 123528 h 1057547"/>
                <a:gd name="connsiteX4" fmla="*/ 587121 w 587404"/>
                <a:gd name="connsiteY4" fmla="*/ 302649 h 1057547"/>
                <a:gd name="connsiteX5" fmla="*/ 502825 w 587404"/>
                <a:gd name="connsiteY5" fmla="*/ 774616 h 1057547"/>
                <a:gd name="connsiteX6" fmla="*/ 472222 w 587404"/>
                <a:gd name="connsiteY6" fmla="*/ 1049846 h 1057547"/>
                <a:gd name="connsiteX7" fmla="*/ 469561 w 587404"/>
                <a:gd name="connsiteY7" fmla="*/ 1051729 h 1057547"/>
                <a:gd name="connsiteX8" fmla="*/ 471607 w 587404"/>
                <a:gd name="connsiteY8" fmla="*/ 1031866 h 1057547"/>
                <a:gd name="connsiteX9" fmla="*/ 486470 w 587404"/>
                <a:gd name="connsiteY9" fmla="*/ 797753 h 1057547"/>
                <a:gd name="connsiteX10" fmla="*/ 563718 w 587404"/>
                <a:gd name="connsiteY10" fmla="*/ 325786 h 1057547"/>
                <a:gd name="connsiteX11" fmla="*/ 521667 w 587404"/>
                <a:gd name="connsiteY11" fmla="*/ 149894 h 1057547"/>
                <a:gd name="connsiteX12" fmla="*/ 439000 w 587404"/>
                <a:gd name="connsiteY12" fmla="*/ 59687 h 1057547"/>
                <a:gd name="connsiteX13" fmla="*/ 413371 w 587404"/>
                <a:gd name="connsiteY13" fmla="*/ 43105 h 1057547"/>
                <a:gd name="connsiteX14" fmla="*/ 307268 w 587404"/>
                <a:gd name="connsiteY14" fmla="*/ 23218 h 1057547"/>
                <a:gd name="connsiteX15" fmla="*/ 108340 w 587404"/>
                <a:gd name="connsiteY15" fmla="*/ 59687 h 1057547"/>
                <a:gd name="connsiteX16" fmla="*/ 25673 w 587404"/>
                <a:gd name="connsiteY16" fmla="*/ 149894 h 1057547"/>
                <a:gd name="connsiteX17" fmla="*/ 53945 w 587404"/>
                <a:gd name="connsiteY17" fmla="*/ 986967 h 1057547"/>
                <a:gd name="connsiteX18" fmla="*/ 64021 w 587404"/>
                <a:gd name="connsiteY18" fmla="*/ 1056157 h 1057547"/>
                <a:gd name="connsiteX19" fmla="*/ 65020 w 587404"/>
                <a:gd name="connsiteY19" fmla="*/ 1057547 h 1057547"/>
                <a:gd name="connsiteX20" fmla="*/ 59915 w 587404"/>
                <a:gd name="connsiteY20" fmla="*/ 1056067 h 1057547"/>
                <a:gd name="connsiteX21" fmla="*/ 30851 w 587404"/>
                <a:gd name="connsiteY21" fmla="*/ 963830 h 1057547"/>
                <a:gd name="connsiteX22" fmla="*/ 0 w 587404"/>
                <a:gd name="connsiteY22" fmla="*/ 126757 h 1057547"/>
                <a:gd name="connsiteX23" fmla="*/ 90208 w 587404"/>
                <a:gd name="connsiteY23" fmla="*/ 36550 h 1057547"/>
                <a:gd name="connsiteX24" fmla="*/ 307279 w 587404"/>
                <a:gd name="connsiteY24" fmla="*/ 81 h 1057547"/>
                <a:gd name="connsiteX25" fmla="*/ 376530 w 587404"/>
                <a:gd name="connsiteY25" fmla="*/ 7033 h 1057547"/>
                <a:gd name="connsiteX0" fmla="*/ 376530 w 587404"/>
                <a:gd name="connsiteY0" fmla="*/ 7033 h 1065966"/>
                <a:gd name="connsiteX1" fmla="*/ 428290 w 587404"/>
                <a:gd name="connsiteY1" fmla="*/ 813 h 1065966"/>
                <a:gd name="connsiteX2" fmla="*/ 451026 w 587404"/>
                <a:gd name="connsiteY2" fmla="*/ 36550 h 1065966"/>
                <a:gd name="connsiteX3" fmla="*/ 545745 w 587404"/>
                <a:gd name="connsiteY3" fmla="*/ 123528 h 1065966"/>
                <a:gd name="connsiteX4" fmla="*/ 587121 w 587404"/>
                <a:gd name="connsiteY4" fmla="*/ 302649 h 1065966"/>
                <a:gd name="connsiteX5" fmla="*/ 502825 w 587404"/>
                <a:gd name="connsiteY5" fmla="*/ 774616 h 1065966"/>
                <a:gd name="connsiteX6" fmla="*/ 472222 w 587404"/>
                <a:gd name="connsiteY6" fmla="*/ 1049846 h 1065966"/>
                <a:gd name="connsiteX7" fmla="*/ 469561 w 587404"/>
                <a:gd name="connsiteY7" fmla="*/ 1051729 h 1065966"/>
                <a:gd name="connsiteX8" fmla="*/ 471607 w 587404"/>
                <a:gd name="connsiteY8" fmla="*/ 1031866 h 1065966"/>
                <a:gd name="connsiteX9" fmla="*/ 486470 w 587404"/>
                <a:gd name="connsiteY9" fmla="*/ 797753 h 1065966"/>
                <a:gd name="connsiteX10" fmla="*/ 563718 w 587404"/>
                <a:gd name="connsiteY10" fmla="*/ 325786 h 1065966"/>
                <a:gd name="connsiteX11" fmla="*/ 521667 w 587404"/>
                <a:gd name="connsiteY11" fmla="*/ 149894 h 1065966"/>
                <a:gd name="connsiteX12" fmla="*/ 439000 w 587404"/>
                <a:gd name="connsiteY12" fmla="*/ 59687 h 1065966"/>
                <a:gd name="connsiteX13" fmla="*/ 413371 w 587404"/>
                <a:gd name="connsiteY13" fmla="*/ 43105 h 1065966"/>
                <a:gd name="connsiteX14" fmla="*/ 307268 w 587404"/>
                <a:gd name="connsiteY14" fmla="*/ 23218 h 1065966"/>
                <a:gd name="connsiteX15" fmla="*/ 108340 w 587404"/>
                <a:gd name="connsiteY15" fmla="*/ 59687 h 1065966"/>
                <a:gd name="connsiteX16" fmla="*/ 25673 w 587404"/>
                <a:gd name="connsiteY16" fmla="*/ 149894 h 1065966"/>
                <a:gd name="connsiteX17" fmla="*/ 53945 w 587404"/>
                <a:gd name="connsiteY17" fmla="*/ 986967 h 1065966"/>
                <a:gd name="connsiteX18" fmla="*/ 64021 w 587404"/>
                <a:gd name="connsiteY18" fmla="*/ 1056157 h 1065966"/>
                <a:gd name="connsiteX19" fmla="*/ 65020 w 587404"/>
                <a:gd name="connsiteY19" fmla="*/ 1057547 h 1065966"/>
                <a:gd name="connsiteX20" fmla="*/ 29068 w 587404"/>
                <a:gd name="connsiteY20" fmla="*/ 1062738 h 1065966"/>
                <a:gd name="connsiteX21" fmla="*/ 30851 w 587404"/>
                <a:gd name="connsiteY21" fmla="*/ 963830 h 1065966"/>
                <a:gd name="connsiteX22" fmla="*/ 0 w 587404"/>
                <a:gd name="connsiteY22" fmla="*/ 126757 h 1065966"/>
                <a:gd name="connsiteX23" fmla="*/ 90208 w 587404"/>
                <a:gd name="connsiteY23" fmla="*/ 36550 h 1065966"/>
                <a:gd name="connsiteX24" fmla="*/ 307279 w 587404"/>
                <a:gd name="connsiteY24" fmla="*/ 81 h 1065966"/>
                <a:gd name="connsiteX25" fmla="*/ 376530 w 587404"/>
                <a:gd name="connsiteY25" fmla="*/ 7033 h 1065966"/>
                <a:gd name="connsiteX0" fmla="*/ 376530 w 587404"/>
                <a:gd name="connsiteY0" fmla="*/ 7033 h 1065966"/>
                <a:gd name="connsiteX1" fmla="*/ 428290 w 587404"/>
                <a:gd name="connsiteY1" fmla="*/ 813 h 1065966"/>
                <a:gd name="connsiteX2" fmla="*/ 451026 w 587404"/>
                <a:gd name="connsiteY2" fmla="*/ 36550 h 1065966"/>
                <a:gd name="connsiteX3" fmla="*/ 545745 w 587404"/>
                <a:gd name="connsiteY3" fmla="*/ 123528 h 1065966"/>
                <a:gd name="connsiteX4" fmla="*/ 587121 w 587404"/>
                <a:gd name="connsiteY4" fmla="*/ 302649 h 1065966"/>
                <a:gd name="connsiteX5" fmla="*/ 502825 w 587404"/>
                <a:gd name="connsiteY5" fmla="*/ 774616 h 1065966"/>
                <a:gd name="connsiteX6" fmla="*/ 472222 w 587404"/>
                <a:gd name="connsiteY6" fmla="*/ 1049846 h 1065966"/>
                <a:gd name="connsiteX7" fmla="*/ 469561 w 587404"/>
                <a:gd name="connsiteY7" fmla="*/ 1051729 h 1065966"/>
                <a:gd name="connsiteX8" fmla="*/ 471607 w 587404"/>
                <a:gd name="connsiteY8" fmla="*/ 1031866 h 1065966"/>
                <a:gd name="connsiteX9" fmla="*/ 486470 w 587404"/>
                <a:gd name="connsiteY9" fmla="*/ 797753 h 1065966"/>
                <a:gd name="connsiteX10" fmla="*/ 563718 w 587404"/>
                <a:gd name="connsiteY10" fmla="*/ 325786 h 1065966"/>
                <a:gd name="connsiteX11" fmla="*/ 521667 w 587404"/>
                <a:gd name="connsiteY11" fmla="*/ 149894 h 1065966"/>
                <a:gd name="connsiteX12" fmla="*/ 439000 w 587404"/>
                <a:gd name="connsiteY12" fmla="*/ 59687 h 1065966"/>
                <a:gd name="connsiteX13" fmla="*/ 413371 w 587404"/>
                <a:gd name="connsiteY13" fmla="*/ 43105 h 1065966"/>
                <a:gd name="connsiteX14" fmla="*/ 307268 w 587404"/>
                <a:gd name="connsiteY14" fmla="*/ 23218 h 1065966"/>
                <a:gd name="connsiteX15" fmla="*/ 108340 w 587404"/>
                <a:gd name="connsiteY15" fmla="*/ 59687 h 1065966"/>
                <a:gd name="connsiteX16" fmla="*/ 25673 w 587404"/>
                <a:gd name="connsiteY16" fmla="*/ 149894 h 1065966"/>
                <a:gd name="connsiteX17" fmla="*/ 53945 w 587404"/>
                <a:gd name="connsiteY17" fmla="*/ 986967 h 1065966"/>
                <a:gd name="connsiteX18" fmla="*/ 64021 w 587404"/>
                <a:gd name="connsiteY18" fmla="*/ 1056157 h 1065966"/>
                <a:gd name="connsiteX19" fmla="*/ 65020 w 587404"/>
                <a:gd name="connsiteY19" fmla="*/ 1057547 h 1065966"/>
                <a:gd name="connsiteX20" fmla="*/ 29068 w 587404"/>
                <a:gd name="connsiteY20" fmla="*/ 1062738 h 1065966"/>
                <a:gd name="connsiteX21" fmla="*/ 30851 w 587404"/>
                <a:gd name="connsiteY21" fmla="*/ 963830 h 1065966"/>
                <a:gd name="connsiteX22" fmla="*/ 0 w 587404"/>
                <a:gd name="connsiteY22" fmla="*/ 126757 h 1065966"/>
                <a:gd name="connsiteX23" fmla="*/ 90208 w 587404"/>
                <a:gd name="connsiteY23" fmla="*/ 36550 h 1065966"/>
                <a:gd name="connsiteX24" fmla="*/ 307279 w 587404"/>
                <a:gd name="connsiteY24" fmla="*/ 81 h 1065966"/>
                <a:gd name="connsiteX25" fmla="*/ 376530 w 587404"/>
                <a:gd name="connsiteY25" fmla="*/ 7033 h 1065966"/>
                <a:gd name="connsiteX0" fmla="*/ 376530 w 587404"/>
                <a:gd name="connsiteY0" fmla="*/ 9173 h 1068106"/>
                <a:gd name="connsiteX1" fmla="*/ 428290 w 587404"/>
                <a:gd name="connsiteY1" fmla="*/ 2953 h 1068106"/>
                <a:gd name="connsiteX2" fmla="*/ 451026 w 587404"/>
                <a:gd name="connsiteY2" fmla="*/ 38690 h 1068106"/>
                <a:gd name="connsiteX3" fmla="*/ 545745 w 587404"/>
                <a:gd name="connsiteY3" fmla="*/ 125668 h 1068106"/>
                <a:gd name="connsiteX4" fmla="*/ 587121 w 587404"/>
                <a:gd name="connsiteY4" fmla="*/ 304789 h 1068106"/>
                <a:gd name="connsiteX5" fmla="*/ 502825 w 587404"/>
                <a:gd name="connsiteY5" fmla="*/ 776756 h 1068106"/>
                <a:gd name="connsiteX6" fmla="*/ 472222 w 587404"/>
                <a:gd name="connsiteY6" fmla="*/ 1051986 h 1068106"/>
                <a:gd name="connsiteX7" fmla="*/ 469561 w 587404"/>
                <a:gd name="connsiteY7" fmla="*/ 1053869 h 1068106"/>
                <a:gd name="connsiteX8" fmla="*/ 471607 w 587404"/>
                <a:gd name="connsiteY8" fmla="*/ 1034006 h 1068106"/>
                <a:gd name="connsiteX9" fmla="*/ 486470 w 587404"/>
                <a:gd name="connsiteY9" fmla="*/ 799893 h 1068106"/>
                <a:gd name="connsiteX10" fmla="*/ 563718 w 587404"/>
                <a:gd name="connsiteY10" fmla="*/ 327926 h 1068106"/>
                <a:gd name="connsiteX11" fmla="*/ 521667 w 587404"/>
                <a:gd name="connsiteY11" fmla="*/ 152034 h 1068106"/>
                <a:gd name="connsiteX12" fmla="*/ 439000 w 587404"/>
                <a:gd name="connsiteY12" fmla="*/ 61827 h 1068106"/>
                <a:gd name="connsiteX13" fmla="*/ 413371 w 587404"/>
                <a:gd name="connsiteY13" fmla="*/ 45245 h 1068106"/>
                <a:gd name="connsiteX14" fmla="*/ 307268 w 587404"/>
                <a:gd name="connsiteY14" fmla="*/ 25358 h 1068106"/>
                <a:gd name="connsiteX15" fmla="*/ 108340 w 587404"/>
                <a:gd name="connsiteY15" fmla="*/ 61827 h 1068106"/>
                <a:gd name="connsiteX16" fmla="*/ 25673 w 587404"/>
                <a:gd name="connsiteY16" fmla="*/ 152034 h 1068106"/>
                <a:gd name="connsiteX17" fmla="*/ 53945 w 587404"/>
                <a:gd name="connsiteY17" fmla="*/ 989107 h 1068106"/>
                <a:gd name="connsiteX18" fmla="*/ 64021 w 587404"/>
                <a:gd name="connsiteY18" fmla="*/ 1058297 h 1068106"/>
                <a:gd name="connsiteX19" fmla="*/ 65020 w 587404"/>
                <a:gd name="connsiteY19" fmla="*/ 1059687 h 1068106"/>
                <a:gd name="connsiteX20" fmla="*/ 29068 w 587404"/>
                <a:gd name="connsiteY20" fmla="*/ 1064878 h 1068106"/>
                <a:gd name="connsiteX21" fmla="*/ 30851 w 587404"/>
                <a:gd name="connsiteY21" fmla="*/ 965970 h 1068106"/>
                <a:gd name="connsiteX22" fmla="*/ 0 w 587404"/>
                <a:gd name="connsiteY22" fmla="*/ 128897 h 1068106"/>
                <a:gd name="connsiteX23" fmla="*/ 90208 w 587404"/>
                <a:gd name="connsiteY23" fmla="*/ 38690 h 1068106"/>
                <a:gd name="connsiteX24" fmla="*/ 307279 w 587404"/>
                <a:gd name="connsiteY24" fmla="*/ 2221 h 1068106"/>
                <a:gd name="connsiteX25" fmla="*/ 376530 w 587404"/>
                <a:gd name="connsiteY25" fmla="*/ 9173 h 1068106"/>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21667 w 587404"/>
                <a:gd name="connsiteY11" fmla="*/ 149912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85275 w 587404"/>
                <a:gd name="connsiteY2" fmla="*/ 44604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85275 w 587404"/>
                <a:gd name="connsiteY2" fmla="*/ 44604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93955"/>
                <a:gd name="connsiteY0" fmla="*/ 7051 h 1065984"/>
                <a:gd name="connsiteX1" fmla="*/ 420547 w 593955"/>
                <a:gd name="connsiteY1" fmla="*/ 10155 h 1065984"/>
                <a:gd name="connsiteX2" fmla="*/ 485275 w 593955"/>
                <a:gd name="connsiteY2" fmla="*/ 44604 h 1065984"/>
                <a:gd name="connsiteX3" fmla="*/ 545745 w 593955"/>
                <a:gd name="connsiteY3" fmla="*/ 123546 h 1065984"/>
                <a:gd name="connsiteX4" fmla="*/ 584144 w 593955"/>
                <a:gd name="connsiteY4" fmla="*/ 209403 h 1065984"/>
                <a:gd name="connsiteX5" fmla="*/ 587121 w 593955"/>
                <a:gd name="connsiteY5" fmla="*/ 302667 h 1065984"/>
                <a:gd name="connsiteX6" fmla="*/ 502825 w 593955"/>
                <a:gd name="connsiteY6" fmla="*/ 774634 h 1065984"/>
                <a:gd name="connsiteX7" fmla="*/ 472222 w 593955"/>
                <a:gd name="connsiteY7" fmla="*/ 1049864 h 1065984"/>
                <a:gd name="connsiteX8" fmla="*/ 469561 w 593955"/>
                <a:gd name="connsiteY8" fmla="*/ 1051747 h 1065984"/>
                <a:gd name="connsiteX9" fmla="*/ 471607 w 593955"/>
                <a:gd name="connsiteY9" fmla="*/ 1031884 h 1065984"/>
                <a:gd name="connsiteX10" fmla="*/ 486470 w 593955"/>
                <a:gd name="connsiteY10" fmla="*/ 797771 h 1065984"/>
                <a:gd name="connsiteX11" fmla="*/ 563718 w 593955"/>
                <a:gd name="connsiteY11" fmla="*/ 325804 h 1065984"/>
                <a:gd name="connsiteX12" fmla="*/ 536531 w 593955"/>
                <a:gd name="connsiteY12" fmla="*/ 150617 h 1065984"/>
                <a:gd name="connsiteX13" fmla="*/ 439000 w 593955"/>
                <a:gd name="connsiteY13" fmla="*/ 59705 h 1065984"/>
                <a:gd name="connsiteX14" fmla="*/ 413371 w 593955"/>
                <a:gd name="connsiteY14" fmla="*/ 43123 h 1065984"/>
                <a:gd name="connsiteX15" fmla="*/ 307268 w 593955"/>
                <a:gd name="connsiteY15" fmla="*/ 23236 h 1065984"/>
                <a:gd name="connsiteX16" fmla="*/ 108340 w 593955"/>
                <a:gd name="connsiteY16" fmla="*/ 59705 h 1065984"/>
                <a:gd name="connsiteX17" fmla="*/ 25673 w 593955"/>
                <a:gd name="connsiteY17" fmla="*/ 149912 h 1065984"/>
                <a:gd name="connsiteX18" fmla="*/ 53945 w 593955"/>
                <a:gd name="connsiteY18" fmla="*/ 986985 h 1065984"/>
                <a:gd name="connsiteX19" fmla="*/ 64021 w 593955"/>
                <a:gd name="connsiteY19" fmla="*/ 1056175 h 1065984"/>
                <a:gd name="connsiteX20" fmla="*/ 65020 w 593955"/>
                <a:gd name="connsiteY20" fmla="*/ 1057565 h 1065984"/>
                <a:gd name="connsiteX21" fmla="*/ 29068 w 593955"/>
                <a:gd name="connsiteY21" fmla="*/ 1062756 h 1065984"/>
                <a:gd name="connsiteX22" fmla="*/ 30851 w 593955"/>
                <a:gd name="connsiteY22" fmla="*/ 963848 h 1065984"/>
                <a:gd name="connsiteX23" fmla="*/ 0 w 593955"/>
                <a:gd name="connsiteY23" fmla="*/ 126775 h 1065984"/>
                <a:gd name="connsiteX24" fmla="*/ 90208 w 593955"/>
                <a:gd name="connsiteY24" fmla="*/ 36568 h 1065984"/>
                <a:gd name="connsiteX25" fmla="*/ 307279 w 593955"/>
                <a:gd name="connsiteY25" fmla="*/ 99 h 1065984"/>
                <a:gd name="connsiteX26" fmla="*/ 376530 w 593955"/>
                <a:gd name="connsiteY26"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72222 w 594364"/>
                <a:gd name="connsiteY7" fmla="*/ 1049864 h 1065984"/>
                <a:gd name="connsiteX8" fmla="*/ 469561 w 594364"/>
                <a:gd name="connsiteY8" fmla="*/ 1051747 h 1065984"/>
                <a:gd name="connsiteX9" fmla="*/ 471607 w 594364"/>
                <a:gd name="connsiteY9" fmla="*/ 1031884 h 1065984"/>
                <a:gd name="connsiteX10" fmla="*/ 486470 w 594364"/>
                <a:gd name="connsiteY10" fmla="*/ 797771 h 1065984"/>
                <a:gd name="connsiteX11" fmla="*/ 563718 w 594364"/>
                <a:gd name="connsiteY11" fmla="*/ 325804 h 1065984"/>
                <a:gd name="connsiteX12" fmla="*/ 536531 w 594364"/>
                <a:gd name="connsiteY12" fmla="*/ 150617 h 1065984"/>
                <a:gd name="connsiteX13" fmla="*/ 439000 w 594364"/>
                <a:gd name="connsiteY13" fmla="*/ 59705 h 1065984"/>
                <a:gd name="connsiteX14" fmla="*/ 413371 w 594364"/>
                <a:gd name="connsiteY14" fmla="*/ 43123 h 1065984"/>
                <a:gd name="connsiteX15" fmla="*/ 307268 w 594364"/>
                <a:gd name="connsiteY15" fmla="*/ 23236 h 1065984"/>
                <a:gd name="connsiteX16" fmla="*/ 108340 w 594364"/>
                <a:gd name="connsiteY16" fmla="*/ 59705 h 1065984"/>
                <a:gd name="connsiteX17" fmla="*/ 25673 w 594364"/>
                <a:gd name="connsiteY17" fmla="*/ 149912 h 1065984"/>
                <a:gd name="connsiteX18" fmla="*/ 53945 w 594364"/>
                <a:gd name="connsiteY18" fmla="*/ 986985 h 1065984"/>
                <a:gd name="connsiteX19" fmla="*/ 64021 w 594364"/>
                <a:gd name="connsiteY19" fmla="*/ 1056175 h 1065984"/>
                <a:gd name="connsiteX20" fmla="*/ 65020 w 594364"/>
                <a:gd name="connsiteY20" fmla="*/ 1057565 h 1065984"/>
                <a:gd name="connsiteX21" fmla="*/ 29068 w 594364"/>
                <a:gd name="connsiteY21" fmla="*/ 1062756 h 1065984"/>
                <a:gd name="connsiteX22" fmla="*/ 30851 w 594364"/>
                <a:gd name="connsiteY22" fmla="*/ 963848 h 1065984"/>
                <a:gd name="connsiteX23" fmla="*/ 0 w 594364"/>
                <a:gd name="connsiteY23" fmla="*/ 126775 h 1065984"/>
                <a:gd name="connsiteX24" fmla="*/ 90208 w 594364"/>
                <a:gd name="connsiteY24" fmla="*/ 36568 h 1065984"/>
                <a:gd name="connsiteX25" fmla="*/ 307279 w 594364"/>
                <a:gd name="connsiteY25" fmla="*/ 99 h 1065984"/>
                <a:gd name="connsiteX26" fmla="*/ 376530 w 594364"/>
                <a:gd name="connsiteY26"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72222 w 594364"/>
                <a:gd name="connsiteY7" fmla="*/ 1049864 h 1065984"/>
                <a:gd name="connsiteX8" fmla="*/ 469561 w 594364"/>
                <a:gd name="connsiteY8" fmla="*/ 1051747 h 1065984"/>
                <a:gd name="connsiteX9" fmla="*/ 471607 w 594364"/>
                <a:gd name="connsiteY9" fmla="*/ 1031884 h 1065984"/>
                <a:gd name="connsiteX10" fmla="*/ 486470 w 594364"/>
                <a:gd name="connsiteY10" fmla="*/ 797771 h 1065984"/>
                <a:gd name="connsiteX11" fmla="*/ 563718 w 594364"/>
                <a:gd name="connsiteY11" fmla="*/ 325804 h 1065984"/>
                <a:gd name="connsiteX12" fmla="*/ 536531 w 594364"/>
                <a:gd name="connsiteY12" fmla="*/ 150617 h 1065984"/>
                <a:gd name="connsiteX13" fmla="*/ 439000 w 594364"/>
                <a:gd name="connsiteY13" fmla="*/ 59705 h 1065984"/>
                <a:gd name="connsiteX14" fmla="*/ 413371 w 594364"/>
                <a:gd name="connsiteY14" fmla="*/ 43123 h 1065984"/>
                <a:gd name="connsiteX15" fmla="*/ 307268 w 594364"/>
                <a:gd name="connsiteY15" fmla="*/ 23236 h 1065984"/>
                <a:gd name="connsiteX16" fmla="*/ 108340 w 594364"/>
                <a:gd name="connsiteY16" fmla="*/ 59705 h 1065984"/>
                <a:gd name="connsiteX17" fmla="*/ 25673 w 594364"/>
                <a:gd name="connsiteY17" fmla="*/ 149912 h 1065984"/>
                <a:gd name="connsiteX18" fmla="*/ 53945 w 594364"/>
                <a:gd name="connsiteY18" fmla="*/ 986985 h 1065984"/>
                <a:gd name="connsiteX19" fmla="*/ 64021 w 594364"/>
                <a:gd name="connsiteY19" fmla="*/ 1056175 h 1065984"/>
                <a:gd name="connsiteX20" fmla="*/ 65020 w 594364"/>
                <a:gd name="connsiteY20" fmla="*/ 1057565 h 1065984"/>
                <a:gd name="connsiteX21" fmla="*/ 29068 w 594364"/>
                <a:gd name="connsiteY21" fmla="*/ 1062756 h 1065984"/>
                <a:gd name="connsiteX22" fmla="*/ 30851 w 594364"/>
                <a:gd name="connsiteY22" fmla="*/ 963848 h 1065984"/>
                <a:gd name="connsiteX23" fmla="*/ 0 w 594364"/>
                <a:gd name="connsiteY23" fmla="*/ 126775 h 1065984"/>
                <a:gd name="connsiteX24" fmla="*/ 90208 w 594364"/>
                <a:gd name="connsiteY24" fmla="*/ 36568 h 1065984"/>
                <a:gd name="connsiteX25" fmla="*/ 307279 w 594364"/>
                <a:gd name="connsiteY25" fmla="*/ 99 h 1065984"/>
                <a:gd name="connsiteX26" fmla="*/ 376530 w 594364"/>
                <a:gd name="connsiteY26"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72222 w 594364"/>
                <a:gd name="connsiteY7" fmla="*/ 1049864 h 1065984"/>
                <a:gd name="connsiteX8" fmla="*/ 469561 w 594364"/>
                <a:gd name="connsiteY8" fmla="*/ 1051747 h 1065984"/>
                <a:gd name="connsiteX9" fmla="*/ 473169 w 594364"/>
                <a:gd name="connsiteY9" fmla="*/ 1022460 h 1065984"/>
                <a:gd name="connsiteX10" fmla="*/ 486470 w 594364"/>
                <a:gd name="connsiteY10" fmla="*/ 797771 h 1065984"/>
                <a:gd name="connsiteX11" fmla="*/ 563718 w 594364"/>
                <a:gd name="connsiteY11" fmla="*/ 325804 h 1065984"/>
                <a:gd name="connsiteX12" fmla="*/ 536531 w 594364"/>
                <a:gd name="connsiteY12" fmla="*/ 150617 h 1065984"/>
                <a:gd name="connsiteX13" fmla="*/ 439000 w 594364"/>
                <a:gd name="connsiteY13" fmla="*/ 59705 h 1065984"/>
                <a:gd name="connsiteX14" fmla="*/ 413371 w 594364"/>
                <a:gd name="connsiteY14" fmla="*/ 43123 h 1065984"/>
                <a:gd name="connsiteX15" fmla="*/ 307268 w 594364"/>
                <a:gd name="connsiteY15" fmla="*/ 23236 h 1065984"/>
                <a:gd name="connsiteX16" fmla="*/ 108340 w 594364"/>
                <a:gd name="connsiteY16" fmla="*/ 59705 h 1065984"/>
                <a:gd name="connsiteX17" fmla="*/ 25673 w 594364"/>
                <a:gd name="connsiteY17" fmla="*/ 149912 h 1065984"/>
                <a:gd name="connsiteX18" fmla="*/ 53945 w 594364"/>
                <a:gd name="connsiteY18" fmla="*/ 986985 h 1065984"/>
                <a:gd name="connsiteX19" fmla="*/ 64021 w 594364"/>
                <a:gd name="connsiteY19" fmla="*/ 1056175 h 1065984"/>
                <a:gd name="connsiteX20" fmla="*/ 65020 w 594364"/>
                <a:gd name="connsiteY20" fmla="*/ 1057565 h 1065984"/>
                <a:gd name="connsiteX21" fmla="*/ 29068 w 594364"/>
                <a:gd name="connsiteY21" fmla="*/ 1062756 h 1065984"/>
                <a:gd name="connsiteX22" fmla="*/ 30851 w 594364"/>
                <a:gd name="connsiteY22" fmla="*/ 963848 h 1065984"/>
                <a:gd name="connsiteX23" fmla="*/ 0 w 594364"/>
                <a:gd name="connsiteY23" fmla="*/ 126775 h 1065984"/>
                <a:gd name="connsiteX24" fmla="*/ 90208 w 594364"/>
                <a:gd name="connsiteY24" fmla="*/ 36568 h 1065984"/>
                <a:gd name="connsiteX25" fmla="*/ 307279 w 594364"/>
                <a:gd name="connsiteY25" fmla="*/ 99 h 1065984"/>
                <a:gd name="connsiteX26" fmla="*/ 376530 w 594364"/>
                <a:gd name="connsiteY26"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96901 w 594364"/>
                <a:gd name="connsiteY7" fmla="*/ 938947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96901 w 594364"/>
                <a:gd name="connsiteY7" fmla="*/ 938947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96901 w 594364"/>
                <a:gd name="connsiteY7" fmla="*/ 938948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96901 w 594364"/>
                <a:gd name="connsiteY7" fmla="*/ 938948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9476 w 594364"/>
                <a:gd name="connsiteY6" fmla="*/ 779699 h 1065984"/>
                <a:gd name="connsiteX7" fmla="*/ 496901 w 594364"/>
                <a:gd name="connsiteY7" fmla="*/ 938948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9476 w 594364"/>
                <a:gd name="connsiteY6" fmla="*/ 779699 h 1065984"/>
                <a:gd name="connsiteX7" fmla="*/ 496901 w 594364"/>
                <a:gd name="connsiteY7" fmla="*/ 938948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4364" h="1065984">
                  <a:moveTo>
                    <a:pt x="376530" y="7051"/>
                  </a:moveTo>
                  <a:cubicBezTo>
                    <a:pt x="395408" y="8727"/>
                    <a:pt x="402423" y="3896"/>
                    <a:pt x="420547" y="10155"/>
                  </a:cubicBezTo>
                  <a:cubicBezTo>
                    <a:pt x="438671" y="16414"/>
                    <a:pt x="464358" y="27670"/>
                    <a:pt x="485275" y="44604"/>
                  </a:cubicBezTo>
                  <a:cubicBezTo>
                    <a:pt x="540642" y="90218"/>
                    <a:pt x="545745" y="73726"/>
                    <a:pt x="545745" y="123546"/>
                  </a:cubicBezTo>
                  <a:cubicBezTo>
                    <a:pt x="562223" y="151012"/>
                    <a:pt x="562608" y="132318"/>
                    <a:pt x="584144" y="209403"/>
                  </a:cubicBezTo>
                  <a:cubicBezTo>
                    <a:pt x="592580" y="297740"/>
                    <a:pt x="600674" y="208462"/>
                    <a:pt x="587121" y="302667"/>
                  </a:cubicBezTo>
                  <a:cubicBezTo>
                    <a:pt x="584727" y="409184"/>
                    <a:pt x="609020" y="355322"/>
                    <a:pt x="509476" y="779699"/>
                  </a:cubicBezTo>
                  <a:cubicBezTo>
                    <a:pt x="492924" y="885476"/>
                    <a:pt x="514733" y="895343"/>
                    <a:pt x="496901" y="938948"/>
                  </a:cubicBezTo>
                  <a:cubicBezTo>
                    <a:pt x="519397" y="987792"/>
                    <a:pt x="475263" y="1030794"/>
                    <a:pt x="472222" y="1049864"/>
                  </a:cubicBezTo>
                  <a:lnTo>
                    <a:pt x="469561" y="1051747"/>
                  </a:lnTo>
                  <a:lnTo>
                    <a:pt x="473169" y="1022460"/>
                  </a:lnTo>
                  <a:cubicBezTo>
                    <a:pt x="471319" y="992026"/>
                    <a:pt x="464950" y="941351"/>
                    <a:pt x="486470" y="797771"/>
                  </a:cubicBezTo>
                  <a:cubicBezTo>
                    <a:pt x="577978" y="371508"/>
                    <a:pt x="561525" y="432321"/>
                    <a:pt x="563718" y="325804"/>
                  </a:cubicBezTo>
                  <a:cubicBezTo>
                    <a:pt x="564995" y="270040"/>
                    <a:pt x="546168" y="208324"/>
                    <a:pt x="536531" y="150617"/>
                  </a:cubicBezTo>
                  <a:cubicBezTo>
                    <a:pt x="508364" y="89962"/>
                    <a:pt x="484657" y="59705"/>
                    <a:pt x="439000" y="59705"/>
                  </a:cubicBezTo>
                  <a:cubicBezTo>
                    <a:pt x="419832" y="42771"/>
                    <a:pt x="435325" y="49201"/>
                    <a:pt x="413371" y="43123"/>
                  </a:cubicBezTo>
                  <a:cubicBezTo>
                    <a:pt x="391415" y="37045"/>
                    <a:pt x="356987" y="21336"/>
                    <a:pt x="307268" y="23236"/>
                  </a:cubicBezTo>
                  <a:cubicBezTo>
                    <a:pt x="243886" y="23055"/>
                    <a:pt x="171725" y="59886"/>
                    <a:pt x="108340" y="59705"/>
                  </a:cubicBezTo>
                  <a:cubicBezTo>
                    <a:pt x="62685" y="59705"/>
                    <a:pt x="25674" y="100092"/>
                    <a:pt x="25673" y="149912"/>
                  </a:cubicBezTo>
                  <a:cubicBezTo>
                    <a:pt x="25673" y="432539"/>
                    <a:pt x="53945" y="704358"/>
                    <a:pt x="53945" y="986985"/>
                  </a:cubicBezTo>
                  <a:cubicBezTo>
                    <a:pt x="53946" y="1011895"/>
                    <a:pt x="56130" y="1037149"/>
                    <a:pt x="64021" y="1056175"/>
                  </a:cubicBezTo>
                  <a:lnTo>
                    <a:pt x="65020" y="1057565"/>
                  </a:lnTo>
                  <a:lnTo>
                    <a:pt x="29068" y="1062756"/>
                  </a:lnTo>
                  <a:cubicBezTo>
                    <a:pt x="5369" y="1046023"/>
                    <a:pt x="35696" y="1119845"/>
                    <a:pt x="30851" y="963848"/>
                  </a:cubicBezTo>
                  <a:cubicBezTo>
                    <a:pt x="26006" y="807851"/>
                    <a:pt x="0" y="409402"/>
                    <a:pt x="0" y="126775"/>
                  </a:cubicBezTo>
                  <a:cubicBezTo>
                    <a:pt x="0" y="76955"/>
                    <a:pt x="40387" y="36568"/>
                    <a:pt x="90208" y="36568"/>
                  </a:cubicBezTo>
                  <a:cubicBezTo>
                    <a:pt x="159372" y="36749"/>
                    <a:pt x="238116" y="-82"/>
                    <a:pt x="307279" y="99"/>
                  </a:cubicBezTo>
                  <a:cubicBezTo>
                    <a:pt x="334406" y="-851"/>
                    <a:pt x="357652" y="5375"/>
                    <a:pt x="376530" y="7051"/>
                  </a:cubicBezTo>
                  <a:close/>
                </a:path>
              </a:pathLst>
            </a:custGeom>
            <a:solidFill>
              <a:srgbClr val="000000">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69" name="Freeform: Shape 68">
              <a:extLst>
                <a:ext uri="{FF2B5EF4-FFF2-40B4-BE49-F238E27FC236}">
                  <a16:creationId xmlns:a16="http://schemas.microsoft.com/office/drawing/2014/main" id="{BBBD7279-D7CC-440B-B526-6AB569DE477E}"/>
                </a:ext>
              </a:extLst>
            </p:cNvPr>
            <p:cNvSpPr/>
            <p:nvPr/>
          </p:nvSpPr>
          <p:spPr>
            <a:xfrm rot="20877346">
              <a:off x="19930576" y="2897837"/>
              <a:ext cx="83875" cy="614639"/>
            </a:xfrm>
            <a:custGeom>
              <a:avLst/>
              <a:gdLst>
                <a:gd name="connsiteX0" fmla="*/ 22869 w 22869"/>
                <a:gd name="connsiteY0" fmla="*/ 0 h 477155"/>
                <a:gd name="connsiteX1" fmla="*/ 20693 w 22869"/>
                <a:gd name="connsiteY1" fmla="*/ 10775 h 477155"/>
                <a:gd name="connsiteX2" fmla="*/ 20693 w 22869"/>
                <a:gd name="connsiteY2" fmla="*/ 477155 h 477155"/>
                <a:gd name="connsiteX3" fmla="*/ 18605 w 22869"/>
                <a:gd name="connsiteY3" fmla="*/ 475747 h 477155"/>
                <a:gd name="connsiteX4" fmla="*/ 1 w 22869"/>
                <a:gd name="connsiteY4" fmla="*/ 430834 h 477155"/>
                <a:gd name="connsiteX5" fmla="*/ 0 w 22869"/>
                <a:gd name="connsiteY5" fmla="*/ 47787 h 477155"/>
                <a:gd name="connsiteX6" fmla="*/ 18605 w 22869"/>
                <a:gd name="connsiteY6" fmla="*/ 2874 h 477155"/>
                <a:gd name="connsiteX0" fmla="*/ 22869 w 32879"/>
                <a:gd name="connsiteY0" fmla="*/ 0 h 498227"/>
                <a:gd name="connsiteX1" fmla="*/ 20693 w 32879"/>
                <a:gd name="connsiteY1" fmla="*/ 10775 h 498227"/>
                <a:gd name="connsiteX2" fmla="*/ 20693 w 32879"/>
                <a:gd name="connsiteY2" fmla="*/ 477155 h 498227"/>
                <a:gd name="connsiteX3" fmla="*/ 32854 w 32879"/>
                <a:gd name="connsiteY3" fmla="*/ 498220 h 498227"/>
                <a:gd name="connsiteX4" fmla="*/ 1 w 32879"/>
                <a:gd name="connsiteY4" fmla="*/ 430834 h 498227"/>
                <a:gd name="connsiteX5" fmla="*/ 0 w 32879"/>
                <a:gd name="connsiteY5" fmla="*/ 47787 h 498227"/>
                <a:gd name="connsiteX6" fmla="*/ 18605 w 32879"/>
                <a:gd name="connsiteY6" fmla="*/ 2874 h 498227"/>
                <a:gd name="connsiteX7" fmla="*/ 22869 w 32879"/>
                <a:gd name="connsiteY7" fmla="*/ 0 h 498227"/>
                <a:gd name="connsiteX0" fmla="*/ 24374 w 32879"/>
                <a:gd name="connsiteY0" fmla="*/ 0 h 539484"/>
                <a:gd name="connsiteX1" fmla="*/ 20693 w 32879"/>
                <a:gd name="connsiteY1" fmla="*/ 52032 h 539484"/>
                <a:gd name="connsiteX2" fmla="*/ 20693 w 32879"/>
                <a:gd name="connsiteY2" fmla="*/ 518412 h 539484"/>
                <a:gd name="connsiteX3" fmla="*/ 32854 w 32879"/>
                <a:gd name="connsiteY3" fmla="*/ 539477 h 539484"/>
                <a:gd name="connsiteX4" fmla="*/ 1 w 32879"/>
                <a:gd name="connsiteY4" fmla="*/ 472091 h 539484"/>
                <a:gd name="connsiteX5" fmla="*/ 0 w 32879"/>
                <a:gd name="connsiteY5" fmla="*/ 89044 h 539484"/>
                <a:gd name="connsiteX6" fmla="*/ 18605 w 32879"/>
                <a:gd name="connsiteY6" fmla="*/ 44131 h 539484"/>
                <a:gd name="connsiteX7" fmla="*/ 24374 w 32879"/>
                <a:gd name="connsiteY7" fmla="*/ 0 h 539484"/>
                <a:gd name="connsiteX0" fmla="*/ 25501 w 34006"/>
                <a:gd name="connsiteY0" fmla="*/ 0 h 539484"/>
                <a:gd name="connsiteX1" fmla="*/ 21820 w 34006"/>
                <a:gd name="connsiteY1" fmla="*/ 52032 h 539484"/>
                <a:gd name="connsiteX2" fmla="*/ 21820 w 34006"/>
                <a:gd name="connsiteY2" fmla="*/ 518412 h 539484"/>
                <a:gd name="connsiteX3" fmla="*/ 33981 w 34006"/>
                <a:gd name="connsiteY3" fmla="*/ 539477 h 539484"/>
                <a:gd name="connsiteX4" fmla="*/ 1128 w 34006"/>
                <a:gd name="connsiteY4" fmla="*/ 472091 h 539484"/>
                <a:gd name="connsiteX5" fmla="*/ 0 w 34006"/>
                <a:gd name="connsiteY5" fmla="*/ 59751 h 539484"/>
                <a:gd name="connsiteX6" fmla="*/ 19732 w 34006"/>
                <a:gd name="connsiteY6" fmla="*/ 44131 h 539484"/>
                <a:gd name="connsiteX7" fmla="*/ 25501 w 34006"/>
                <a:gd name="connsiteY7" fmla="*/ 0 h 539484"/>
                <a:gd name="connsiteX0" fmla="*/ 25501 w 34006"/>
                <a:gd name="connsiteY0" fmla="*/ 0 h 539484"/>
                <a:gd name="connsiteX1" fmla="*/ 21820 w 34006"/>
                <a:gd name="connsiteY1" fmla="*/ 52032 h 539484"/>
                <a:gd name="connsiteX2" fmla="*/ 10898 w 34006"/>
                <a:gd name="connsiteY2" fmla="*/ 247211 h 539484"/>
                <a:gd name="connsiteX3" fmla="*/ 21820 w 34006"/>
                <a:gd name="connsiteY3" fmla="*/ 518412 h 539484"/>
                <a:gd name="connsiteX4" fmla="*/ 33981 w 34006"/>
                <a:gd name="connsiteY4" fmla="*/ 539477 h 539484"/>
                <a:gd name="connsiteX5" fmla="*/ 1128 w 34006"/>
                <a:gd name="connsiteY5" fmla="*/ 472091 h 539484"/>
                <a:gd name="connsiteX6" fmla="*/ 0 w 34006"/>
                <a:gd name="connsiteY6" fmla="*/ 59751 h 539484"/>
                <a:gd name="connsiteX7" fmla="*/ 19732 w 34006"/>
                <a:gd name="connsiteY7" fmla="*/ 44131 h 539484"/>
                <a:gd name="connsiteX8" fmla="*/ 25501 w 34006"/>
                <a:gd name="connsiteY8" fmla="*/ 0 h 539484"/>
                <a:gd name="connsiteX0" fmla="*/ 25501 w 34006"/>
                <a:gd name="connsiteY0" fmla="*/ 0 h 539484"/>
                <a:gd name="connsiteX1" fmla="*/ 21820 w 34006"/>
                <a:gd name="connsiteY1" fmla="*/ 52032 h 539484"/>
                <a:gd name="connsiteX2" fmla="*/ 15737 w 34006"/>
                <a:gd name="connsiteY2" fmla="*/ 83392 h 539484"/>
                <a:gd name="connsiteX3" fmla="*/ 10898 w 34006"/>
                <a:gd name="connsiteY3" fmla="*/ 247211 h 539484"/>
                <a:gd name="connsiteX4" fmla="*/ 21820 w 34006"/>
                <a:gd name="connsiteY4" fmla="*/ 518412 h 539484"/>
                <a:gd name="connsiteX5" fmla="*/ 33981 w 34006"/>
                <a:gd name="connsiteY5" fmla="*/ 539477 h 539484"/>
                <a:gd name="connsiteX6" fmla="*/ 1128 w 34006"/>
                <a:gd name="connsiteY6" fmla="*/ 472091 h 539484"/>
                <a:gd name="connsiteX7" fmla="*/ 0 w 34006"/>
                <a:gd name="connsiteY7" fmla="*/ 59751 h 539484"/>
                <a:gd name="connsiteX8" fmla="*/ 19732 w 34006"/>
                <a:gd name="connsiteY8" fmla="*/ 44131 h 539484"/>
                <a:gd name="connsiteX9" fmla="*/ 25501 w 34006"/>
                <a:gd name="connsiteY9" fmla="*/ 0 h 539484"/>
                <a:gd name="connsiteX0" fmla="*/ 25501 w 34006"/>
                <a:gd name="connsiteY0" fmla="*/ 0 h 539484"/>
                <a:gd name="connsiteX1" fmla="*/ 21820 w 34006"/>
                <a:gd name="connsiteY1" fmla="*/ 52032 h 539484"/>
                <a:gd name="connsiteX2" fmla="*/ 15737 w 34006"/>
                <a:gd name="connsiteY2" fmla="*/ 83392 h 539484"/>
                <a:gd name="connsiteX3" fmla="*/ 10898 w 34006"/>
                <a:gd name="connsiteY3" fmla="*/ 247211 h 539484"/>
                <a:gd name="connsiteX4" fmla="*/ 12178 w 34006"/>
                <a:gd name="connsiteY4" fmla="*/ 425942 h 539484"/>
                <a:gd name="connsiteX5" fmla="*/ 21820 w 34006"/>
                <a:gd name="connsiteY5" fmla="*/ 518412 h 539484"/>
                <a:gd name="connsiteX6" fmla="*/ 33981 w 34006"/>
                <a:gd name="connsiteY6" fmla="*/ 539477 h 539484"/>
                <a:gd name="connsiteX7" fmla="*/ 1128 w 34006"/>
                <a:gd name="connsiteY7" fmla="*/ 472091 h 539484"/>
                <a:gd name="connsiteX8" fmla="*/ 0 w 34006"/>
                <a:gd name="connsiteY8" fmla="*/ 59751 h 539484"/>
                <a:gd name="connsiteX9" fmla="*/ 19732 w 34006"/>
                <a:gd name="connsiteY9" fmla="*/ 44131 h 539484"/>
                <a:gd name="connsiteX10" fmla="*/ 25501 w 34006"/>
                <a:gd name="connsiteY10" fmla="*/ 0 h 539484"/>
                <a:gd name="connsiteX0" fmla="*/ 10591 w 34006"/>
                <a:gd name="connsiteY0" fmla="*/ 0 h 504353"/>
                <a:gd name="connsiteX1" fmla="*/ 21820 w 34006"/>
                <a:gd name="connsiteY1" fmla="*/ 16901 h 504353"/>
                <a:gd name="connsiteX2" fmla="*/ 15737 w 34006"/>
                <a:gd name="connsiteY2" fmla="*/ 48261 h 504353"/>
                <a:gd name="connsiteX3" fmla="*/ 10898 w 34006"/>
                <a:gd name="connsiteY3" fmla="*/ 212080 h 504353"/>
                <a:gd name="connsiteX4" fmla="*/ 12178 w 34006"/>
                <a:gd name="connsiteY4" fmla="*/ 390811 h 504353"/>
                <a:gd name="connsiteX5" fmla="*/ 21820 w 34006"/>
                <a:gd name="connsiteY5" fmla="*/ 483281 h 504353"/>
                <a:gd name="connsiteX6" fmla="*/ 33981 w 34006"/>
                <a:gd name="connsiteY6" fmla="*/ 504346 h 504353"/>
                <a:gd name="connsiteX7" fmla="*/ 1128 w 34006"/>
                <a:gd name="connsiteY7" fmla="*/ 436960 h 504353"/>
                <a:gd name="connsiteX8" fmla="*/ 0 w 34006"/>
                <a:gd name="connsiteY8" fmla="*/ 24620 h 504353"/>
                <a:gd name="connsiteX9" fmla="*/ 19732 w 34006"/>
                <a:gd name="connsiteY9" fmla="*/ 9000 h 504353"/>
                <a:gd name="connsiteX10" fmla="*/ 10591 w 34006"/>
                <a:gd name="connsiteY10" fmla="*/ 0 h 504353"/>
                <a:gd name="connsiteX0" fmla="*/ 10591 w 29635"/>
                <a:gd name="connsiteY0" fmla="*/ 0 h 491641"/>
                <a:gd name="connsiteX1" fmla="*/ 21820 w 29635"/>
                <a:gd name="connsiteY1" fmla="*/ 16901 h 491641"/>
                <a:gd name="connsiteX2" fmla="*/ 15737 w 29635"/>
                <a:gd name="connsiteY2" fmla="*/ 48261 h 491641"/>
                <a:gd name="connsiteX3" fmla="*/ 10898 w 29635"/>
                <a:gd name="connsiteY3" fmla="*/ 212080 h 491641"/>
                <a:gd name="connsiteX4" fmla="*/ 12178 w 29635"/>
                <a:gd name="connsiteY4" fmla="*/ 390811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9732 w 29635"/>
                <a:gd name="connsiteY9" fmla="*/ 9000 h 491641"/>
                <a:gd name="connsiteX10" fmla="*/ 10591 w 29635"/>
                <a:gd name="connsiteY10" fmla="*/ 0 h 491641"/>
                <a:gd name="connsiteX0" fmla="*/ 10591 w 29635"/>
                <a:gd name="connsiteY0" fmla="*/ 0 h 491641"/>
                <a:gd name="connsiteX1" fmla="*/ 21820 w 29635"/>
                <a:gd name="connsiteY1" fmla="*/ 16901 h 491641"/>
                <a:gd name="connsiteX2" fmla="*/ 15737 w 29635"/>
                <a:gd name="connsiteY2" fmla="*/ 48261 h 491641"/>
                <a:gd name="connsiteX3" fmla="*/ 6080 w 29635"/>
                <a:gd name="connsiteY3" fmla="*/ 212535 h 491641"/>
                <a:gd name="connsiteX4" fmla="*/ 12178 w 29635"/>
                <a:gd name="connsiteY4" fmla="*/ 390811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9732 w 29635"/>
                <a:gd name="connsiteY9" fmla="*/ 9000 h 491641"/>
                <a:gd name="connsiteX10" fmla="*/ 10591 w 29635"/>
                <a:gd name="connsiteY10" fmla="*/ 0 h 491641"/>
                <a:gd name="connsiteX0" fmla="*/ 10591 w 29635"/>
                <a:gd name="connsiteY0" fmla="*/ 0 h 491641"/>
                <a:gd name="connsiteX1" fmla="*/ 21820 w 29635"/>
                <a:gd name="connsiteY1" fmla="*/ 16901 h 491641"/>
                <a:gd name="connsiteX2" fmla="*/ 15737 w 29635"/>
                <a:gd name="connsiteY2" fmla="*/ 48261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9732 w 29635"/>
                <a:gd name="connsiteY9" fmla="*/ 9000 h 491641"/>
                <a:gd name="connsiteX10" fmla="*/ 10591 w 29635"/>
                <a:gd name="connsiteY10" fmla="*/ 0 h 491641"/>
                <a:gd name="connsiteX0" fmla="*/ 10591 w 29635"/>
                <a:gd name="connsiteY0" fmla="*/ 0 h 491641"/>
                <a:gd name="connsiteX1" fmla="*/ 21820 w 29635"/>
                <a:gd name="connsiteY1" fmla="*/ 16901 h 491641"/>
                <a:gd name="connsiteX2" fmla="*/ 15737 w 29635"/>
                <a:gd name="connsiteY2" fmla="*/ 48261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9732 w 29635"/>
                <a:gd name="connsiteY9" fmla="*/ 9000 h 491641"/>
                <a:gd name="connsiteX10" fmla="*/ 10591 w 29635"/>
                <a:gd name="connsiteY10" fmla="*/ 0 h 491641"/>
                <a:gd name="connsiteX0" fmla="*/ 10591 w 29635"/>
                <a:gd name="connsiteY0" fmla="*/ 0 h 491641"/>
                <a:gd name="connsiteX1" fmla="*/ 21820 w 29635"/>
                <a:gd name="connsiteY1" fmla="*/ 16901 h 491641"/>
                <a:gd name="connsiteX2" fmla="*/ 15737 w 29635"/>
                <a:gd name="connsiteY2" fmla="*/ 48261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4913 w 29635"/>
                <a:gd name="connsiteY9" fmla="*/ 9456 h 491641"/>
                <a:gd name="connsiteX10" fmla="*/ 10591 w 29635"/>
                <a:gd name="connsiteY10" fmla="*/ 0 h 491641"/>
                <a:gd name="connsiteX0" fmla="*/ 10591 w 29635"/>
                <a:gd name="connsiteY0" fmla="*/ 0 h 491641"/>
                <a:gd name="connsiteX1" fmla="*/ 13327 w 29635"/>
                <a:gd name="connsiteY1" fmla="*/ 18475 h 491641"/>
                <a:gd name="connsiteX2" fmla="*/ 15737 w 29635"/>
                <a:gd name="connsiteY2" fmla="*/ 48261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4913 w 29635"/>
                <a:gd name="connsiteY9" fmla="*/ 9456 h 491641"/>
                <a:gd name="connsiteX10" fmla="*/ 10591 w 29635"/>
                <a:gd name="connsiteY10" fmla="*/ 0 h 491641"/>
                <a:gd name="connsiteX0" fmla="*/ 10591 w 29635"/>
                <a:gd name="connsiteY0" fmla="*/ 0 h 491641"/>
                <a:gd name="connsiteX1" fmla="*/ 13327 w 29635"/>
                <a:gd name="connsiteY1" fmla="*/ 18475 h 491641"/>
                <a:gd name="connsiteX2" fmla="*/ 10469 w 29635"/>
                <a:gd name="connsiteY2" fmla="*/ 46830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4913 w 29635"/>
                <a:gd name="connsiteY9" fmla="*/ 9456 h 491641"/>
                <a:gd name="connsiteX10" fmla="*/ 10591 w 29635"/>
                <a:gd name="connsiteY10" fmla="*/ 0 h 491641"/>
                <a:gd name="connsiteX0" fmla="*/ 11103 w 22332"/>
                <a:gd name="connsiteY0" fmla="*/ 0 h 483281"/>
                <a:gd name="connsiteX1" fmla="*/ 13839 w 22332"/>
                <a:gd name="connsiteY1" fmla="*/ 18475 h 483281"/>
                <a:gd name="connsiteX2" fmla="*/ 10981 w 22332"/>
                <a:gd name="connsiteY2" fmla="*/ 46830 h 483281"/>
                <a:gd name="connsiteX3" fmla="*/ 6592 w 22332"/>
                <a:gd name="connsiteY3" fmla="*/ 212535 h 483281"/>
                <a:gd name="connsiteX4" fmla="*/ 7300 w 22332"/>
                <a:gd name="connsiteY4" fmla="*/ 390935 h 483281"/>
                <a:gd name="connsiteX5" fmla="*/ 22332 w 22332"/>
                <a:gd name="connsiteY5" fmla="*/ 483281 h 483281"/>
                <a:gd name="connsiteX6" fmla="*/ 17568 w 22332"/>
                <a:gd name="connsiteY6" fmla="*/ 476222 h 483281"/>
                <a:gd name="connsiteX7" fmla="*/ 1640 w 22332"/>
                <a:gd name="connsiteY7" fmla="*/ 436960 h 483281"/>
                <a:gd name="connsiteX8" fmla="*/ 512 w 22332"/>
                <a:gd name="connsiteY8" fmla="*/ 24620 h 483281"/>
                <a:gd name="connsiteX9" fmla="*/ 15425 w 22332"/>
                <a:gd name="connsiteY9" fmla="*/ 9456 h 483281"/>
                <a:gd name="connsiteX10" fmla="*/ 11103 w 22332"/>
                <a:gd name="connsiteY10" fmla="*/ 0 h 483281"/>
                <a:gd name="connsiteX0" fmla="*/ 11751 w 27757"/>
                <a:gd name="connsiteY0" fmla="*/ 0 h 521766"/>
                <a:gd name="connsiteX1" fmla="*/ 14487 w 27757"/>
                <a:gd name="connsiteY1" fmla="*/ 18475 h 521766"/>
                <a:gd name="connsiteX2" fmla="*/ 11629 w 27757"/>
                <a:gd name="connsiteY2" fmla="*/ 46830 h 521766"/>
                <a:gd name="connsiteX3" fmla="*/ 7240 w 27757"/>
                <a:gd name="connsiteY3" fmla="*/ 212535 h 521766"/>
                <a:gd name="connsiteX4" fmla="*/ 7948 w 27757"/>
                <a:gd name="connsiteY4" fmla="*/ 390935 h 521766"/>
                <a:gd name="connsiteX5" fmla="*/ 22980 w 27757"/>
                <a:gd name="connsiteY5" fmla="*/ 483281 h 521766"/>
                <a:gd name="connsiteX6" fmla="*/ 18216 w 27757"/>
                <a:gd name="connsiteY6" fmla="*/ 476222 h 521766"/>
                <a:gd name="connsiteX7" fmla="*/ 27431 w 27757"/>
                <a:gd name="connsiteY7" fmla="*/ 521194 h 521766"/>
                <a:gd name="connsiteX8" fmla="*/ 2288 w 27757"/>
                <a:gd name="connsiteY8" fmla="*/ 436960 h 521766"/>
                <a:gd name="connsiteX9" fmla="*/ 1160 w 27757"/>
                <a:gd name="connsiteY9" fmla="*/ 24620 h 521766"/>
                <a:gd name="connsiteX10" fmla="*/ 16073 w 27757"/>
                <a:gd name="connsiteY10" fmla="*/ 9456 h 521766"/>
                <a:gd name="connsiteX11" fmla="*/ 11751 w 27757"/>
                <a:gd name="connsiteY11" fmla="*/ 0 h 521766"/>
                <a:gd name="connsiteX0" fmla="*/ 11541 w 24670"/>
                <a:gd name="connsiteY0" fmla="*/ 0 h 491501"/>
                <a:gd name="connsiteX1" fmla="*/ 14277 w 24670"/>
                <a:gd name="connsiteY1" fmla="*/ 18475 h 491501"/>
                <a:gd name="connsiteX2" fmla="*/ 11419 w 24670"/>
                <a:gd name="connsiteY2" fmla="*/ 46830 h 491501"/>
                <a:gd name="connsiteX3" fmla="*/ 7030 w 24670"/>
                <a:gd name="connsiteY3" fmla="*/ 212535 h 491501"/>
                <a:gd name="connsiteX4" fmla="*/ 7738 w 24670"/>
                <a:gd name="connsiteY4" fmla="*/ 390935 h 491501"/>
                <a:gd name="connsiteX5" fmla="*/ 22770 w 24670"/>
                <a:gd name="connsiteY5" fmla="*/ 483281 h 491501"/>
                <a:gd name="connsiteX6" fmla="*/ 18006 w 24670"/>
                <a:gd name="connsiteY6" fmla="*/ 476222 h 491501"/>
                <a:gd name="connsiteX7" fmla="*/ 24271 w 24670"/>
                <a:gd name="connsiteY7" fmla="*/ 490227 h 491501"/>
                <a:gd name="connsiteX8" fmla="*/ 2078 w 24670"/>
                <a:gd name="connsiteY8" fmla="*/ 436960 h 491501"/>
                <a:gd name="connsiteX9" fmla="*/ 950 w 24670"/>
                <a:gd name="connsiteY9" fmla="*/ 24620 h 491501"/>
                <a:gd name="connsiteX10" fmla="*/ 15863 w 24670"/>
                <a:gd name="connsiteY10" fmla="*/ 9456 h 491501"/>
                <a:gd name="connsiteX11" fmla="*/ 11541 w 24670"/>
                <a:gd name="connsiteY11" fmla="*/ 0 h 49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70" h="491501">
                  <a:moveTo>
                    <a:pt x="11541" y="0"/>
                  </a:moveTo>
                  <a:lnTo>
                    <a:pt x="14277" y="18475"/>
                  </a:lnTo>
                  <a:cubicBezTo>
                    <a:pt x="13784" y="32756"/>
                    <a:pt x="12627" y="14487"/>
                    <a:pt x="11419" y="46830"/>
                  </a:cubicBezTo>
                  <a:cubicBezTo>
                    <a:pt x="10211" y="79173"/>
                    <a:pt x="6513" y="156140"/>
                    <a:pt x="7030" y="212535"/>
                  </a:cubicBezTo>
                  <a:cubicBezTo>
                    <a:pt x="9678" y="270719"/>
                    <a:pt x="5090" y="332751"/>
                    <a:pt x="7738" y="390935"/>
                  </a:cubicBezTo>
                  <a:cubicBezTo>
                    <a:pt x="11407" y="438817"/>
                    <a:pt x="17759" y="452499"/>
                    <a:pt x="22770" y="483281"/>
                  </a:cubicBezTo>
                  <a:cubicBezTo>
                    <a:pt x="22074" y="482812"/>
                    <a:pt x="18702" y="476691"/>
                    <a:pt x="18006" y="476222"/>
                  </a:cubicBezTo>
                  <a:cubicBezTo>
                    <a:pt x="15377" y="475980"/>
                    <a:pt x="26926" y="496771"/>
                    <a:pt x="24271" y="490227"/>
                  </a:cubicBezTo>
                  <a:cubicBezTo>
                    <a:pt x="21616" y="483683"/>
                    <a:pt x="5965" y="514561"/>
                    <a:pt x="2078" y="436960"/>
                  </a:cubicBezTo>
                  <a:cubicBezTo>
                    <a:pt x="-1809" y="359359"/>
                    <a:pt x="950" y="152302"/>
                    <a:pt x="950" y="24620"/>
                  </a:cubicBezTo>
                  <a:cubicBezTo>
                    <a:pt x="952" y="7081"/>
                    <a:pt x="4370" y="20951"/>
                    <a:pt x="15863" y="9456"/>
                  </a:cubicBezTo>
                  <a:lnTo>
                    <a:pt x="11541" y="0"/>
                  </a:lnTo>
                  <a:close/>
                </a:path>
              </a:pathLst>
            </a:custGeom>
            <a:solidFill>
              <a:srgbClr val="000000">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70" name="Freeform: Shape 69">
              <a:extLst>
                <a:ext uri="{FF2B5EF4-FFF2-40B4-BE49-F238E27FC236}">
                  <a16:creationId xmlns:a16="http://schemas.microsoft.com/office/drawing/2014/main" id="{6D0EA057-8A54-4A1D-A537-283971B9EB8A}"/>
                </a:ext>
              </a:extLst>
            </p:cNvPr>
            <p:cNvSpPr/>
            <p:nvPr/>
          </p:nvSpPr>
          <p:spPr>
            <a:xfrm rot="17277090">
              <a:off x="20308960" y="3072550"/>
              <a:ext cx="736729" cy="55065"/>
            </a:xfrm>
            <a:custGeom>
              <a:avLst/>
              <a:gdLst>
                <a:gd name="connsiteX0" fmla="*/ 637200 w 637200"/>
                <a:gd name="connsiteY0" fmla="*/ 1 h 22562"/>
                <a:gd name="connsiteX1" fmla="*/ 613804 w 637200"/>
                <a:gd name="connsiteY1" fmla="*/ 15776 h 22562"/>
                <a:gd name="connsiteX2" fmla="*/ 580193 w 637200"/>
                <a:gd name="connsiteY2" fmla="*/ 22562 h 22562"/>
                <a:gd name="connsiteX3" fmla="*/ 57009 w 637200"/>
                <a:gd name="connsiteY3" fmla="*/ 22562 h 22562"/>
                <a:gd name="connsiteX4" fmla="*/ 23398 w 637200"/>
                <a:gd name="connsiteY4" fmla="*/ 15776 h 22562"/>
                <a:gd name="connsiteX5" fmla="*/ 0 w 637200"/>
                <a:gd name="connsiteY5" fmla="*/ 0 h 22562"/>
                <a:gd name="connsiteX0" fmla="*/ 637200 w 637200"/>
                <a:gd name="connsiteY0" fmla="*/ 1 h 22562"/>
                <a:gd name="connsiteX1" fmla="*/ 613804 w 637200"/>
                <a:gd name="connsiteY1" fmla="*/ 15776 h 22562"/>
                <a:gd name="connsiteX2" fmla="*/ 580193 w 637200"/>
                <a:gd name="connsiteY2" fmla="*/ 22562 h 22562"/>
                <a:gd name="connsiteX3" fmla="*/ 57009 w 637200"/>
                <a:gd name="connsiteY3" fmla="*/ 22562 h 22562"/>
                <a:gd name="connsiteX4" fmla="*/ 23398 w 637200"/>
                <a:gd name="connsiteY4" fmla="*/ 15776 h 22562"/>
                <a:gd name="connsiteX5" fmla="*/ 0 w 637200"/>
                <a:gd name="connsiteY5" fmla="*/ 0 h 22562"/>
                <a:gd name="connsiteX6" fmla="*/ 289295 w 637200"/>
                <a:gd name="connsiteY6" fmla="*/ 12066 h 22562"/>
                <a:gd name="connsiteX7" fmla="*/ 637200 w 637200"/>
                <a:gd name="connsiteY7" fmla="*/ 1 h 22562"/>
                <a:gd name="connsiteX0" fmla="*/ 637200 w 637200"/>
                <a:gd name="connsiteY0" fmla="*/ 404 h 22965"/>
                <a:gd name="connsiteX1" fmla="*/ 613804 w 637200"/>
                <a:gd name="connsiteY1" fmla="*/ 16179 h 22965"/>
                <a:gd name="connsiteX2" fmla="*/ 580193 w 637200"/>
                <a:gd name="connsiteY2" fmla="*/ 22965 h 22965"/>
                <a:gd name="connsiteX3" fmla="*/ 57009 w 637200"/>
                <a:gd name="connsiteY3" fmla="*/ 22965 h 22965"/>
                <a:gd name="connsiteX4" fmla="*/ 23398 w 637200"/>
                <a:gd name="connsiteY4" fmla="*/ 16179 h 22965"/>
                <a:gd name="connsiteX5" fmla="*/ 0 w 637200"/>
                <a:gd name="connsiteY5" fmla="*/ 403 h 22965"/>
                <a:gd name="connsiteX6" fmla="*/ 95315 w 637200"/>
                <a:gd name="connsiteY6" fmla="*/ 9545 h 22965"/>
                <a:gd name="connsiteX7" fmla="*/ 289295 w 637200"/>
                <a:gd name="connsiteY7" fmla="*/ 12469 h 22965"/>
                <a:gd name="connsiteX8" fmla="*/ 637200 w 637200"/>
                <a:gd name="connsiteY8" fmla="*/ 404 h 22965"/>
                <a:gd name="connsiteX0" fmla="*/ 668853 w 668853"/>
                <a:gd name="connsiteY0" fmla="*/ 0 h 22561"/>
                <a:gd name="connsiteX1" fmla="*/ 645457 w 668853"/>
                <a:gd name="connsiteY1" fmla="*/ 15775 h 22561"/>
                <a:gd name="connsiteX2" fmla="*/ 611846 w 668853"/>
                <a:gd name="connsiteY2" fmla="*/ 22561 h 22561"/>
                <a:gd name="connsiteX3" fmla="*/ 88662 w 668853"/>
                <a:gd name="connsiteY3" fmla="*/ 22561 h 22561"/>
                <a:gd name="connsiteX4" fmla="*/ 55051 w 668853"/>
                <a:gd name="connsiteY4" fmla="*/ 15775 h 22561"/>
                <a:gd name="connsiteX5" fmla="*/ 0 w 668853"/>
                <a:gd name="connsiteY5" fmla="*/ 12391 h 22561"/>
                <a:gd name="connsiteX6" fmla="*/ 126968 w 668853"/>
                <a:gd name="connsiteY6" fmla="*/ 9141 h 22561"/>
                <a:gd name="connsiteX7" fmla="*/ 320948 w 668853"/>
                <a:gd name="connsiteY7" fmla="*/ 12065 h 22561"/>
                <a:gd name="connsiteX8" fmla="*/ 668853 w 668853"/>
                <a:gd name="connsiteY8" fmla="*/ 0 h 22561"/>
                <a:gd name="connsiteX0" fmla="*/ 668853 w 668853"/>
                <a:gd name="connsiteY0" fmla="*/ 0 h 22561"/>
                <a:gd name="connsiteX1" fmla="*/ 641007 w 668853"/>
                <a:gd name="connsiteY1" fmla="*/ 10306 h 22561"/>
                <a:gd name="connsiteX2" fmla="*/ 611846 w 668853"/>
                <a:gd name="connsiteY2" fmla="*/ 22561 h 22561"/>
                <a:gd name="connsiteX3" fmla="*/ 88662 w 668853"/>
                <a:gd name="connsiteY3" fmla="*/ 22561 h 22561"/>
                <a:gd name="connsiteX4" fmla="*/ 55051 w 668853"/>
                <a:gd name="connsiteY4" fmla="*/ 15775 h 22561"/>
                <a:gd name="connsiteX5" fmla="*/ 0 w 668853"/>
                <a:gd name="connsiteY5" fmla="*/ 12391 h 22561"/>
                <a:gd name="connsiteX6" fmla="*/ 126968 w 668853"/>
                <a:gd name="connsiteY6" fmla="*/ 9141 h 22561"/>
                <a:gd name="connsiteX7" fmla="*/ 320948 w 668853"/>
                <a:gd name="connsiteY7" fmla="*/ 12065 h 22561"/>
                <a:gd name="connsiteX8" fmla="*/ 668853 w 668853"/>
                <a:gd name="connsiteY8" fmla="*/ 0 h 22561"/>
                <a:gd name="connsiteX0" fmla="*/ 668853 w 668853"/>
                <a:gd name="connsiteY0" fmla="*/ 0 h 22561"/>
                <a:gd name="connsiteX1" fmla="*/ 641007 w 668853"/>
                <a:gd name="connsiteY1" fmla="*/ 10306 h 22561"/>
                <a:gd name="connsiteX2" fmla="*/ 480687 w 668853"/>
                <a:gd name="connsiteY2" fmla="*/ 17575 h 22561"/>
                <a:gd name="connsiteX3" fmla="*/ 88662 w 668853"/>
                <a:gd name="connsiteY3" fmla="*/ 22561 h 22561"/>
                <a:gd name="connsiteX4" fmla="*/ 55051 w 668853"/>
                <a:gd name="connsiteY4" fmla="*/ 15775 h 22561"/>
                <a:gd name="connsiteX5" fmla="*/ 0 w 668853"/>
                <a:gd name="connsiteY5" fmla="*/ 12391 h 22561"/>
                <a:gd name="connsiteX6" fmla="*/ 126968 w 668853"/>
                <a:gd name="connsiteY6" fmla="*/ 9141 h 22561"/>
                <a:gd name="connsiteX7" fmla="*/ 320948 w 668853"/>
                <a:gd name="connsiteY7" fmla="*/ 12065 h 22561"/>
                <a:gd name="connsiteX8" fmla="*/ 668853 w 668853"/>
                <a:gd name="connsiteY8" fmla="*/ 0 h 22561"/>
                <a:gd name="connsiteX0" fmla="*/ 668853 w 668853"/>
                <a:gd name="connsiteY0" fmla="*/ 0 h 19905"/>
                <a:gd name="connsiteX1" fmla="*/ 641007 w 668853"/>
                <a:gd name="connsiteY1" fmla="*/ 10306 h 19905"/>
                <a:gd name="connsiteX2" fmla="*/ 480687 w 668853"/>
                <a:gd name="connsiteY2" fmla="*/ 17575 h 19905"/>
                <a:gd name="connsiteX3" fmla="*/ 109264 w 668853"/>
                <a:gd name="connsiteY3" fmla="*/ 19903 h 19905"/>
                <a:gd name="connsiteX4" fmla="*/ 55051 w 668853"/>
                <a:gd name="connsiteY4" fmla="*/ 15775 h 19905"/>
                <a:gd name="connsiteX5" fmla="*/ 0 w 668853"/>
                <a:gd name="connsiteY5" fmla="*/ 12391 h 19905"/>
                <a:gd name="connsiteX6" fmla="*/ 126968 w 668853"/>
                <a:gd name="connsiteY6" fmla="*/ 9141 h 19905"/>
                <a:gd name="connsiteX7" fmla="*/ 320948 w 668853"/>
                <a:gd name="connsiteY7" fmla="*/ 12065 h 19905"/>
                <a:gd name="connsiteX8" fmla="*/ 668853 w 668853"/>
                <a:gd name="connsiteY8" fmla="*/ 0 h 1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853" h="19905">
                  <a:moveTo>
                    <a:pt x="668853" y="0"/>
                  </a:moveTo>
                  <a:lnTo>
                    <a:pt x="641007" y="10306"/>
                  </a:lnTo>
                  <a:cubicBezTo>
                    <a:pt x="630676" y="14675"/>
                    <a:pt x="492609" y="17574"/>
                    <a:pt x="480687" y="17575"/>
                  </a:cubicBezTo>
                  <a:lnTo>
                    <a:pt x="109264" y="19903"/>
                  </a:lnTo>
                  <a:cubicBezTo>
                    <a:pt x="97342" y="19903"/>
                    <a:pt x="65382" y="20144"/>
                    <a:pt x="55051" y="15775"/>
                  </a:cubicBezTo>
                  <a:lnTo>
                    <a:pt x="0" y="12391"/>
                  </a:lnTo>
                  <a:cubicBezTo>
                    <a:pt x="11825" y="9921"/>
                    <a:pt x="78752" y="7130"/>
                    <a:pt x="126968" y="9141"/>
                  </a:cubicBezTo>
                  <a:cubicBezTo>
                    <a:pt x="175184" y="11152"/>
                    <a:pt x="230473" y="12225"/>
                    <a:pt x="320948" y="12065"/>
                  </a:cubicBezTo>
                  <a:cubicBezTo>
                    <a:pt x="440068" y="11917"/>
                    <a:pt x="549733" y="148"/>
                    <a:pt x="668853" y="0"/>
                  </a:cubicBezTo>
                  <a:close/>
                </a:path>
              </a:pathLst>
            </a:custGeom>
            <a:solidFill>
              <a:srgbClr val="00000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64" name="Freeform: Shape 63">
            <a:extLst>
              <a:ext uri="{FF2B5EF4-FFF2-40B4-BE49-F238E27FC236}">
                <a16:creationId xmlns:a16="http://schemas.microsoft.com/office/drawing/2014/main" id="{9BD237EA-1696-4BB5-95C7-9DA1345581BA}"/>
              </a:ext>
            </a:extLst>
          </p:cNvPr>
          <p:cNvSpPr/>
          <p:nvPr/>
        </p:nvSpPr>
        <p:spPr>
          <a:xfrm rot="956275">
            <a:off x="16184787" y="2856053"/>
            <a:ext cx="360664" cy="677154"/>
          </a:xfrm>
          <a:custGeom>
            <a:avLst/>
            <a:gdLst>
              <a:gd name="connsiteX0" fmla="*/ 268536 w 314899"/>
              <a:gd name="connsiteY0" fmla="*/ 41199 h 561265"/>
              <a:gd name="connsiteX1" fmla="*/ 276850 w 314899"/>
              <a:gd name="connsiteY1" fmla="*/ 82954 h 561265"/>
              <a:gd name="connsiteX2" fmla="*/ 313744 w 314899"/>
              <a:gd name="connsiteY2" fmla="*/ 514977 h 561265"/>
              <a:gd name="connsiteX3" fmla="*/ 307801 w 314899"/>
              <a:gd name="connsiteY3" fmla="*/ 560054 h 561265"/>
              <a:gd name="connsiteX4" fmla="*/ 300912 w 314899"/>
              <a:gd name="connsiteY4" fmla="*/ 561265 h 561265"/>
              <a:gd name="connsiteX5" fmla="*/ 300826 w 314899"/>
              <a:gd name="connsiteY5" fmla="*/ 552452 h 561265"/>
              <a:gd name="connsiteX6" fmla="*/ 268937 w 314899"/>
              <a:gd name="connsiteY6" fmla="*/ 43950 h 561265"/>
              <a:gd name="connsiteX7" fmla="*/ 30910 w 314899"/>
              <a:gd name="connsiteY7" fmla="*/ 2756 h 561265"/>
              <a:gd name="connsiteX8" fmla="*/ 45754 w 314899"/>
              <a:gd name="connsiteY8" fmla="*/ 0 h 561265"/>
              <a:gd name="connsiteX9" fmla="*/ 43058 w 314899"/>
              <a:gd name="connsiteY9" fmla="*/ 83838 h 561265"/>
              <a:gd name="connsiteX10" fmla="*/ 30320 w 314899"/>
              <a:gd name="connsiteY10" fmla="*/ 540800 h 561265"/>
              <a:gd name="connsiteX11" fmla="*/ 31976 w 314899"/>
              <a:gd name="connsiteY11" fmla="*/ 551974 h 561265"/>
              <a:gd name="connsiteX12" fmla="*/ 17749 w 314899"/>
              <a:gd name="connsiteY12" fmla="*/ 546080 h 561265"/>
              <a:gd name="connsiteX13" fmla="*/ 764 w 314899"/>
              <a:gd name="connsiteY13" fmla="*/ 505078 h 561265"/>
              <a:gd name="connsiteX14" fmla="*/ 19012 w 314899"/>
              <a:gd name="connsiteY14" fmla="*/ 36693 h 561265"/>
              <a:gd name="connsiteX15" fmla="*/ 30910 w 314899"/>
              <a:gd name="connsiteY15" fmla="*/ 2756 h 561265"/>
              <a:gd name="connsiteX0" fmla="*/ 268536 w 337732"/>
              <a:gd name="connsiteY0" fmla="*/ 41199 h 561265"/>
              <a:gd name="connsiteX1" fmla="*/ 276850 w 337732"/>
              <a:gd name="connsiteY1" fmla="*/ 82954 h 561265"/>
              <a:gd name="connsiteX2" fmla="*/ 337732 w 337732"/>
              <a:gd name="connsiteY2" fmla="*/ 506476 h 561265"/>
              <a:gd name="connsiteX3" fmla="*/ 307801 w 337732"/>
              <a:gd name="connsiteY3" fmla="*/ 560054 h 561265"/>
              <a:gd name="connsiteX4" fmla="*/ 300912 w 337732"/>
              <a:gd name="connsiteY4" fmla="*/ 561265 h 561265"/>
              <a:gd name="connsiteX5" fmla="*/ 300826 w 337732"/>
              <a:gd name="connsiteY5" fmla="*/ 552452 h 561265"/>
              <a:gd name="connsiteX6" fmla="*/ 268937 w 337732"/>
              <a:gd name="connsiteY6" fmla="*/ 43950 h 561265"/>
              <a:gd name="connsiteX7" fmla="*/ 268536 w 337732"/>
              <a:gd name="connsiteY7" fmla="*/ 41199 h 561265"/>
              <a:gd name="connsiteX8" fmla="*/ 30910 w 337732"/>
              <a:gd name="connsiteY8" fmla="*/ 2756 h 561265"/>
              <a:gd name="connsiteX9" fmla="*/ 45754 w 337732"/>
              <a:gd name="connsiteY9" fmla="*/ 0 h 561265"/>
              <a:gd name="connsiteX10" fmla="*/ 43058 w 337732"/>
              <a:gd name="connsiteY10" fmla="*/ 83838 h 561265"/>
              <a:gd name="connsiteX11" fmla="*/ 30320 w 337732"/>
              <a:gd name="connsiteY11" fmla="*/ 540800 h 561265"/>
              <a:gd name="connsiteX12" fmla="*/ 31976 w 337732"/>
              <a:gd name="connsiteY12" fmla="*/ 551974 h 561265"/>
              <a:gd name="connsiteX13" fmla="*/ 17749 w 337732"/>
              <a:gd name="connsiteY13" fmla="*/ 546080 h 561265"/>
              <a:gd name="connsiteX14" fmla="*/ 764 w 337732"/>
              <a:gd name="connsiteY14" fmla="*/ 505078 h 561265"/>
              <a:gd name="connsiteX15" fmla="*/ 19012 w 337732"/>
              <a:gd name="connsiteY15" fmla="*/ 36693 h 561265"/>
              <a:gd name="connsiteX16" fmla="*/ 30910 w 337732"/>
              <a:gd name="connsiteY16" fmla="*/ 2756 h 561265"/>
              <a:gd name="connsiteX0" fmla="*/ 282763 w 351959"/>
              <a:gd name="connsiteY0" fmla="*/ 41199 h 561265"/>
              <a:gd name="connsiteX1" fmla="*/ 291077 w 351959"/>
              <a:gd name="connsiteY1" fmla="*/ 82954 h 561265"/>
              <a:gd name="connsiteX2" fmla="*/ 351959 w 351959"/>
              <a:gd name="connsiteY2" fmla="*/ 506476 h 561265"/>
              <a:gd name="connsiteX3" fmla="*/ 322028 w 351959"/>
              <a:gd name="connsiteY3" fmla="*/ 560054 h 561265"/>
              <a:gd name="connsiteX4" fmla="*/ 315139 w 351959"/>
              <a:gd name="connsiteY4" fmla="*/ 561265 h 561265"/>
              <a:gd name="connsiteX5" fmla="*/ 315053 w 351959"/>
              <a:gd name="connsiteY5" fmla="*/ 552452 h 561265"/>
              <a:gd name="connsiteX6" fmla="*/ 283164 w 351959"/>
              <a:gd name="connsiteY6" fmla="*/ 43950 h 561265"/>
              <a:gd name="connsiteX7" fmla="*/ 282763 w 351959"/>
              <a:gd name="connsiteY7" fmla="*/ 41199 h 561265"/>
              <a:gd name="connsiteX8" fmla="*/ 45137 w 351959"/>
              <a:gd name="connsiteY8" fmla="*/ 2756 h 561265"/>
              <a:gd name="connsiteX9" fmla="*/ 59981 w 351959"/>
              <a:gd name="connsiteY9" fmla="*/ 0 h 561265"/>
              <a:gd name="connsiteX10" fmla="*/ 57285 w 351959"/>
              <a:gd name="connsiteY10" fmla="*/ 83838 h 561265"/>
              <a:gd name="connsiteX11" fmla="*/ 44547 w 351959"/>
              <a:gd name="connsiteY11" fmla="*/ 540800 h 561265"/>
              <a:gd name="connsiteX12" fmla="*/ 46203 w 351959"/>
              <a:gd name="connsiteY12" fmla="*/ 551974 h 561265"/>
              <a:gd name="connsiteX13" fmla="*/ 31976 w 351959"/>
              <a:gd name="connsiteY13" fmla="*/ 546080 h 561265"/>
              <a:gd name="connsiteX14" fmla="*/ 163 w 351959"/>
              <a:gd name="connsiteY14" fmla="*/ 510964 h 561265"/>
              <a:gd name="connsiteX15" fmla="*/ 33239 w 351959"/>
              <a:gd name="connsiteY15" fmla="*/ 36693 h 561265"/>
              <a:gd name="connsiteX16" fmla="*/ 45137 w 351959"/>
              <a:gd name="connsiteY16" fmla="*/ 2756 h 561265"/>
              <a:gd name="connsiteX0" fmla="*/ 282600 w 351796"/>
              <a:gd name="connsiteY0" fmla="*/ 41199 h 561265"/>
              <a:gd name="connsiteX1" fmla="*/ 290914 w 351796"/>
              <a:gd name="connsiteY1" fmla="*/ 82954 h 561265"/>
              <a:gd name="connsiteX2" fmla="*/ 351796 w 351796"/>
              <a:gd name="connsiteY2" fmla="*/ 506476 h 561265"/>
              <a:gd name="connsiteX3" fmla="*/ 321865 w 351796"/>
              <a:gd name="connsiteY3" fmla="*/ 560054 h 561265"/>
              <a:gd name="connsiteX4" fmla="*/ 314976 w 351796"/>
              <a:gd name="connsiteY4" fmla="*/ 561265 h 561265"/>
              <a:gd name="connsiteX5" fmla="*/ 314890 w 351796"/>
              <a:gd name="connsiteY5" fmla="*/ 552452 h 561265"/>
              <a:gd name="connsiteX6" fmla="*/ 283001 w 351796"/>
              <a:gd name="connsiteY6" fmla="*/ 43950 h 561265"/>
              <a:gd name="connsiteX7" fmla="*/ 282600 w 351796"/>
              <a:gd name="connsiteY7" fmla="*/ 41199 h 561265"/>
              <a:gd name="connsiteX8" fmla="*/ 44974 w 351796"/>
              <a:gd name="connsiteY8" fmla="*/ 2756 h 561265"/>
              <a:gd name="connsiteX9" fmla="*/ 59818 w 351796"/>
              <a:gd name="connsiteY9" fmla="*/ 0 h 561265"/>
              <a:gd name="connsiteX10" fmla="*/ 57122 w 351796"/>
              <a:gd name="connsiteY10" fmla="*/ 83838 h 561265"/>
              <a:gd name="connsiteX11" fmla="*/ 44384 w 351796"/>
              <a:gd name="connsiteY11" fmla="*/ 540800 h 561265"/>
              <a:gd name="connsiteX12" fmla="*/ 46040 w 351796"/>
              <a:gd name="connsiteY12" fmla="*/ 551974 h 561265"/>
              <a:gd name="connsiteX13" fmla="*/ 31813 w 351796"/>
              <a:gd name="connsiteY13" fmla="*/ 546080 h 561265"/>
              <a:gd name="connsiteX14" fmla="*/ 0 w 351796"/>
              <a:gd name="connsiteY14" fmla="*/ 510964 h 561265"/>
              <a:gd name="connsiteX15" fmla="*/ 33076 w 351796"/>
              <a:gd name="connsiteY15" fmla="*/ 36693 h 561265"/>
              <a:gd name="connsiteX16" fmla="*/ 44974 w 351796"/>
              <a:gd name="connsiteY16" fmla="*/ 2756 h 561265"/>
              <a:gd name="connsiteX0" fmla="*/ 282600 w 351796"/>
              <a:gd name="connsiteY0" fmla="*/ 41199 h 561265"/>
              <a:gd name="connsiteX1" fmla="*/ 290914 w 351796"/>
              <a:gd name="connsiteY1" fmla="*/ 82954 h 561265"/>
              <a:gd name="connsiteX2" fmla="*/ 351796 w 351796"/>
              <a:gd name="connsiteY2" fmla="*/ 506476 h 561265"/>
              <a:gd name="connsiteX3" fmla="*/ 321865 w 351796"/>
              <a:gd name="connsiteY3" fmla="*/ 560054 h 561265"/>
              <a:gd name="connsiteX4" fmla="*/ 314976 w 351796"/>
              <a:gd name="connsiteY4" fmla="*/ 561265 h 561265"/>
              <a:gd name="connsiteX5" fmla="*/ 332337 w 351796"/>
              <a:gd name="connsiteY5" fmla="*/ 532612 h 561265"/>
              <a:gd name="connsiteX6" fmla="*/ 283001 w 351796"/>
              <a:gd name="connsiteY6" fmla="*/ 43950 h 561265"/>
              <a:gd name="connsiteX7" fmla="*/ 282600 w 351796"/>
              <a:gd name="connsiteY7" fmla="*/ 41199 h 561265"/>
              <a:gd name="connsiteX8" fmla="*/ 44974 w 351796"/>
              <a:gd name="connsiteY8" fmla="*/ 2756 h 561265"/>
              <a:gd name="connsiteX9" fmla="*/ 59818 w 351796"/>
              <a:gd name="connsiteY9" fmla="*/ 0 h 561265"/>
              <a:gd name="connsiteX10" fmla="*/ 57122 w 351796"/>
              <a:gd name="connsiteY10" fmla="*/ 83838 h 561265"/>
              <a:gd name="connsiteX11" fmla="*/ 44384 w 351796"/>
              <a:gd name="connsiteY11" fmla="*/ 540800 h 561265"/>
              <a:gd name="connsiteX12" fmla="*/ 46040 w 351796"/>
              <a:gd name="connsiteY12" fmla="*/ 551974 h 561265"/>
              <a:gd name="connsiteX13" fmla="*/ 31813 w 351796"/>
              <a:gd name="connsiteY13" fmla="*/ 546080 h 561265"/>
              <a:gd name="connsiteX14" fmla="*/ 0 w 351796"/>
              <a:gd name="connsiteY14" fmla="*/ 510964 h 561265"/>
              <a:gd name="connsiteX15" fmla="*/ 33076 w 351796"/>
              <a:gd name="connsiteY15" fmla="*/ 36693 h 561265"/>
              <a:gd name="connsiteX16" fmla="*/ 44974 w 351796"/>
              <a:gd name="connsiteY16" fmla="*/ 2756 h 561265"/>
              <a:gd name="connsiteX0" fmla="*/ 282600 w 359212"/>
              <a:gd name="connsiteY0" fmla="*/ 41199 h 561265"/>
              <a:gd name="connsiteX1" fmla="*/ 290914 w 359212"/>
              <a:gd name="connsiteY1" fmla="*/ 82954 h 561265"/>
              <a:gd name="connsiteX2" fmla="*/ 359212 w 359212"/>
              <a:gd name="connsiteY2" fmla="*/ 497755 h 561265"/>
              <a:gd name="connsiteX3" fmla="*/ 321865 w 359212"/>
              <a:gd name="connsiteY3" fmla="*/ 560054 h 561265"/>
              <a:gd name="connsiteX4" fmla="*/ 314976 w 359212"/>
              <a:gd name="connsiteY4" fmla="*/ 561265 h 561265"/>
              <a:gd name="connsiteX5" fmla="*/ 332337 w 359212"/>
              <a:gd name="connsiteY5" fmla="*/ 532612 h 561265"/>
              <a:gd name="connsiteX6" fmla="*/ 283001 w 359212"/>
              <a:gd name="connsiteY6" fmla="*/ 43950 h 561265"/>
              <a:gd name="connsiteX7" fmla="*/ 282600 w 359212"/>
              <a:gd name="connsiteY7" fmla="*/ 41199 h 561265"/>
              <a:gd name="connsiteX8" fmla="*/ 44974 w 359212"/>
              <a:gd name="connsiteY8" fmla="*/ 2756 h 561265"/>
              <a:gd name="connsiteX9" fmla="*/ 59818 w 359212"/>
              <a:gd name="connsiteY9" fmla="*/ 0 h 561265"/>
              <a:gd name="connsiteX10" fmla="*/ 57122 w 359212"/>
              <a:gd name="connsiteY10" fmla="*/ 83838 h 561265"/>
              <a:gd name="connsiteX11" fmla="*/ 44384 w 359212"/>
              <a:gd name="connsiteY11" fmla="*/ 540800 h 561265"/>
              <a:gd name="connsiteX12" fmla="*/ 46040 w 359212"/>
              <a:gd name="connsiteY12" fmla="*/ 551974 h 561265"/>
              <a:gd name="connsiteX13" fmla="*/ 31813 w 359212"/>
              <a:gd name="connsiteY13" fmla="*/ 546080 h 561265"/>
              <a:gd name="connsiteX14" fmla="*/ 0 w 359212"/>
              <a:gd name="connsiteY14" fmla="*/ 510964 h 561265"/>
              <a:gd name="connsiteX15" fmla="*/ 33076 w 359212"/>
              <a:gd name="connsiteY15" fmla="*/ 36693 h 561265"/>
              <a:gd name="connsiteX16" fmla="*/ 44974 w 359212"/>
              <a:gd name="connsiteY16" fmla="*/ 2756 h 561265"/>
              <a:gd name="connsiteX0" fmla="*/ 282600 w 359212"/>
              <a:gd name="connsiteY0" fmla="*/ 41199 h 579587"/>
              <a:gd name="connsiteX1" fmla="*/ 290914 w 359212"/>
              <a:gd name="connsiteY1" fmla="*/ 82954 h 579587"/>
              <a:gd name="connsiteX2" fmla="*/ 359212 w 359212"/>
              <a:gd name="connsiteY2" fmla="*/ 497755 h 579587"/>
              <a:gd name="connsiteX3" fmla="*/ 321865 w 359212"/>
              <a:gd name="connsiteY3" fmla="*/ 560054 h 579587"/>
              <a:gd name="connsiteX4" fmla="*/ 343321 w 359212"/>
              <a:gd name="connsiteY4" fmla="*/ 579587 h 579587"/>
              <a:gd name="connsiteX5" fmla="*/ 332337 w 359212"/>
              <a:gd name="connsiteY5" fmla="*/ 532612 h 579587"/>
              <a:gd name="connsiteX6" fmla="*/ 283001 w 359212"/>
              <a:gd name="connsiteY6" fmla="*/ 43950 h 579587"/>
              <a:gd name="connsiteX7" fmla="*/ 282600 w 359212"/>
              <a:gd name="connsiteY7" fmla="*/ 41199 h 579587"/>
              <a:gd name="connsiteX8" fmla="*/ 44974 w 359212"/>
              <a:gd name="connsiteY8" fmla="*/ 2756 h 579587"/>
              <a:gd name="connsiteX9" fmla="*/ 59818 w 359212"/>
              <a:gd name="connsiteY9" fmla="*/ 0 h 579587"/>
              <a:gd name="connsiteX10" fmla="*/ 57122 w 359212"/>
              <a:gd name="connsiteY10" fmla="*/ 83838 h 579587"/>
              <a:gd name="connsiteX11" fmla="*/ 44384 w 359212"/>
              <a:gd name="connsiteY11" fmla="*/ 540800 h 579587"/>
              <a:gd name="connsiteX12" fmla="*/ 46040 w 359212"/>
              <a:gd name="connsiteY12" fmla="*/ 551974 h 579587"/>
              <a:gd name="connsiteX13" fmla="*/ 31813 w 359212"/>
              <a:gd name="connsiteY13" fmla="*/ 546080 h 579587"/>
              <a:gd name="connsiteX14" fmla="*/ 0 w 359212"/>
              <a:gd name="connsiteY14" fmla="*/ 510964 h 579587"/>
              <a:gd name="connsiteX15" fmla="*/ 33076 w 359212"/>
              <a:gd name="connsiteY15" fmla="*/ 36693 h 579587"/>
              <a:gd name="connsiteX16" fmla="*/ 44974 w 359212"/>
              <a:gd name="connsiteY16" fmla="*/ 2756 h 579587"/>
              <a:gd name="connsiteX0" fmla="*/ 282600 w 359212"/>
              <a:gd name="connsiteY0" fmla="*/ 41199 h 560054"/>
              <a:gd name="connsiteX1" fmla="*/ 290914 w 359212"/>
              <a:gd name="connsiteY1" fmla="*/ 82954 h 560054"/>
              <a:gd name="connsiteX2" fmla="*/ 359212 w 359212"/>
              <a:gd name="connsiteY2" fmla="*/ 497755 h 560054"/>
              <a:gd name="connsiteX3" fmla="*/ 321865 w 359212"/>
              <a:gd name="connsiteY3" fmla="*/ 560054 h 560054"/>
              <a:gd name="connsiteX4" fmla="*/ 174767 w 359212"/>
              <a:gd name="connsiteY4" fmla="*/ 538570 h 560054"/>
              <a:gd name="connsiteX5" fmla="*/ 332337 w 359212"/>
              <a:gd name="connsiteY5" fmla="*/ 532612 h 560054"/>
              <a:gd name="connsiteX6" fmla="*/ 283001 w 359212"/>
              <a:gd name="connsiteY6" fmla="*/ 43950 h 560054"/>
              <a:gd name="connsiteX7" fmla="*/ 282600 w 359212"/>
              <a:gd name="connsiteY7" fmla="*/ 41199 h 560054"/>
              <a:gd name="connsiteX8" fmla="*/ 44974 w 359212"/>
              <a:gd name="connsiteY8" fmla="*/ 2756 h 560054"/>
              <a:gd name="connsiteX9" fmla="*/ 59818 w 359212"/>
              <a:gd name="connsiteY9" fmla="*/ 0 h 560054"/>
              <a:gd name="connsiteX10" fmla="*/ 57122 w 359212"/>
              <a:gd name="connsiteY10" fmla="*/ 83838 h 560054"/>
              <a:gd name="connsiteX11" fmla="*/ 44384 w 359212"/>
              <a:gd name="connsiteY11" fmla="*/ 540800 h 560054"/>
              <a:gd name="connsiteX12" fmla="*/ 46040 w 359212"/>
              <a:gd name="connsiteY12" fmla="*/ 551974 h 560054"/>
              <a:gd name="connsiteX13" fmla="*/ 31813 w 359212"/>
              <a:gd name="connsiteY13" fmla="*/ 546080 h 560054"/>
              <a:gd name="connsiteX14" fmla="*/ 0 w 359212"/>
              <a:gd name="connsiteY14" fmla="*/ 510964 h 560054"/>
              <a:gd name="connsiteX15" fmla="*/ 33076 w 359212"/>
              <a:gd name="connsiteY15" fmla="*/ 36693 h 560054"/>
              <a:gd name="connsiteX16" fmla="*/ 44974 w 359212"/>
              <a:gd name="connsiteY16" fmla="*/ 2756 h 560054"/>
              <a:gd name="connsiteX0" fmla="*/ 282600 w 359212"/>
              <a:gd name="connsiteY0" fmla="*/ 41199 h 665813"/>
              <a:gd name="connsiteX1" fmla="*/ 290914 w 359212"/>
              <a:gd name="connsiteY1" fmla="*/ 82954 h 665813"/>
              <a:gd name="connsiteX2" fmla="*/ 359212 w 359212"/>
              <a:gd name="connsiteY2" fmla="*/ 497755 h 665813"/>
              <a:gd name="connsiteX3" fmla="*/ 315746 w 359212"/>
              <a:gd name="connsiteY3" fmla="*/ 665813 h 665813"/>
              <a:gd name="connsiteX4" fmla="*/ 174767 w 359212"/>
              <a:gd name="connsiteY4" fmla="*/ 538570 h 665813"/>
              <a:gd name="connsiteX5" fmla="*/ 332337 w 359212"/>
              <a:gd name="connsiteY5" fmla="*/ 532612 h 665813"/>
              <a:gd name="connsiteX6" fmla="*/ 283001 w 359212"/>
              <a:gd name="connsiteY6" fmla="*/ 43950 h 665813"/>
              <a:gd name="connsiteX7" fmla="*/ 282600 w 359212"/>
              <a:gd name="connsiteY7" fmla="*/ 41199 h 665813"/>
              <a:gd name="connsiteX8" fmla="*/ 44974 w 359212"/>
              <a:gd name="connsiteY8" fmla="*/ 2756 h 665813"/>
              <a:gd name="connsiteX9" fmla="*/ 59818 w 359212"/>
              <a:gd name="connsiteY9" fmla="*/ 0 h 665813"/>
              <a:gd name="connsiteX10" fmla="*/ 57122 w 359212"/>
              <a:gd name="connsiteY10" fmla="*/ 83838 h 665813"/>
              <a:gd name="connsiteX11" fmla="*/ 44384 w 359212"/>
              <a:gd name="connsiteY11" fmla="*/ 540800 h 665813"/>
              <a:gd name="connsiteX12" fmla="*/ 46040 w 359212"/>
              <a:gd name="connsiteY12" fmla="*/ 551974 h 665813"/>
              <a:gd name="connsiteX13" fmla="*/ 31813 w 359212"/>
              <a:gd name="connsiteY13" fmla="*/ 546080 h 665813"/>
              <a:gd name="connsiteX14" fmla="*/ 0 w 359212"/>
              <a:gd name="connsiteY14" fmla="*/ 510964 h 665813"/>
              <a:gd name="connsiteX15" fmla="*/ 33076 w 359212"/>
              <a:gd name="connsiteY15" fmla="*/ 36693 h 665813"/>
              <a:gd name="connsiteX16" fmla="*/ 44974 w 359212"/>
              <a:gd name="connsiteY16" fmla="*/ 2756 h 665813"/>
              <a:gd name="connsiteX0" fmla="*/ 282600 w 359212"/>
              <a:gd name="connsiteY0" fmla="*/ 41199 h 665813"/>
              <a:gd name="connsiteX1" fmla="*/ 290914 w 359212"/>
              <a:gd name="connsiteY1" fmla="*/ 82954 h 665813"/>
              <a:gd name="connsiteX2" fmla="*/ 359212 w 359212"/>
              <a:gd name="connsiteY2" fmla="*/ 497755 h 665813"/>
              <a:gd name="connsiteX3" fmla="*/ 315746 w 359212"/>
              <a:gd name="connsiteY3" fmla="*/ 665813 h 665813"/>
              <a:gd name="connsiteX4" fmla="*/ 174767 w 359212"/>
              <a:gd name="connsiteY4" fmla="*/ 538570 h 665813"/>
              <a:gd name="connsiteX5" fmla="*/ 220694 w 359212"/>
              <a:gd name="connsiteY5" fmla="*/ 500107 h 665813"/>
              <a:gd name="connsiteX6" fmla="*/ 283001 w 359212"/>
              <a:gd name="connsiteY6" fmla="*/ 43950 h 665813"/>
              <a:gd name="connsiteX7" fmla="*/ 282600 w 359212"/>
              <a:gd name="connsiteY7" fmla="*/ 41199 h 665813"/>
              <a:gd name="connsiteX8" fmla="*/ 44974 w 359212"/>
              <a:gd name="connsiteY8" fmla="*/ 2756 h 665813"/>
              <a:gd name="connsiteX9" fmla="*/ 59818 w 359212"/>
              <a:gd name="connsiteY9" fmla="*/ 0 h 665813"/>
              <a:gd name="connsiteX10" fmla="*/ 57122 w 359212"/>
              <a:gd name="connsiteY10" fmla="*/ 83838 h 665813"/>
              <a:gd name="connsiteX11" fmla="*/ 44384 w 359212"/>
              <a:gd name="connsiteY11" fmla="*/ 540800 h 665813"/>
              <a:gd name="connsiteX12" fmla="*/ 46040 w 359212"/>
              <a:gd name="connsiteY12" fmla="*/ 551974 h 665813"/>
              <a:gd name="connsiteX13" fmla="*/ 31813 w 359212"/>
              <a:gd name="connsiteY13" fmla="*/ 546080 h 665813"/>
              <a:gd name="connsiteX14" fmla="*/ 0 w 359212"/>
              <a:gd name="connsiteY14" fmla="*/ 510964 h 665813"/>
              <a:gd name="connsiteX15" fmla="*/ 33076 w 359212"/>
              <a:gd name="connsiteY15" fmla="*/ 36693 h 665813"/>
              <a:gd name="connsiteX16" fmla="*/ 44974 w 359212"/>
              <a:gd name="connsiteY16" fmla="*/ 2756 h 665813"/>
              <a:gd name="connsiteX0" fmla="*/ 282600 w 359212"/>
              <a:gd name="connsiteY0" fmla="*/ 41199 h 677154"/>
              <a:gd name="connsiteX1" fmla="*/ 290914 w 359212"/>
              <a:gd name="connsiteY1" fmla="*/ 82954 h 677154"/>
              <a:gd name="connsiteX2" fmla="*/ 359212 w 359212"/>
              <a:gd name="connsiteY2" fmla="*/ 497755 h 677154"/>
              <a:gd name="connsiteX3" fmla="*/ 333843 w 359212"/>
              <a:gd name="connsiteY3" fmla="*/ 677154 h 677154"/>
              <a:gd name="connsiteX4" fmla="*/ 174767 w 359212"/>
              <a:gd name="connsiteY4" fmla="*/ 538570 h 677154"/>
              <a:gd name="connsiteX5" fmla="*/ 220694 w 359212"/>
              <a:gd name="connsiteY5" fmla="*/ 500107 h 677154"/>
              <a:gd name="connsiteX6" fmla="*/ 283001 w 359212"/>
              <a:gd name="connsiteY6" fmla="*/ 43950 h 677154"/>
              <a:gd name="connsiteX7" fmla="*/ 282600 w 359212"/>
              <a:gd name="connsiteY7" fmla="*/ 41199 h 677154"/>
              <a:gd name="connsiteX8" fmla="*/ 44974 w 359212"/>
              <a:gd name="connsiteY8" fmla="*/ 2756 h 677154"/>
              <a:gd name="connsiteX9" fmla="*/ 59818 w 359212"/>
              <a:gd name="connsiteY9" fmla="*/ 0 h 677154"/>
              <a:gd name="connsiteX10" fmla="*/ 57122 w 359212"/>
              <a:gd name="connsiteY10" fmla="*/ 83838 h 677154"/>
              <a:gd name="connsiteX11" fmla="*/ 44384 w 359212"/>
              <a:gd name="connsiteY11" fmla="*/ 540800 h 677154"/>
              <a:gd name="connsiteX12" fmla="*/ 46040 w 359212"/>
              <a:gd name="connsiteY12" fmla="*/ 551974 h 677154"/>
              <a:gd name="connsiteX13" fmla="*/ 31813 w 359212"/>
              <a:gd name="connsiteY13" fmla="*/ 546080 h 677154"/>
              <a:gd name="connsiteX14" fmla="*/ 0 w 359212"/>
              <a:gd name="connsiteY14" fmla="*/ 510964 h 677154"/>
              <a:gd name="connsiteX15" fmla="*/ 33076 w 359212"/>
              <a:gd name="connsiteY15" fmla="*/ 36693 h 677154"/>
              <a:gd name="connsiteX16" fmla="*/ 44974 w 359212"/>
              <a:gd name="connsiteY16" fmla="*/ 2756 h 677154"/>
              <a:gd name="connsiteX0" fmla="*/ 282600 w 338745"/>
              <a:gd name="connsiteY0" fmla="*/ 41199 h 677154"/>
              <a:gd name="connsiteX1" fmla="*/ 290914 w 338745"/>
              <a:gd name="connsiteY1" fmla="*/ 82954 h 677154"/>
              <a:gd name="connsiteX2" fmla="*/ 333916 w 338745"/>
              <a:gd name="connsiteY2" fmla="*/ 501677 h 677154"/>
              <a:gd name="connsiteX3" fmla="*/ 333843 w 338745"/>
              <a:gd name="connsiteY3" fmla="*/ 677154 h 677154"/>
              <a:gd name="connsiteX4" fmla="*/ 174767 w 338745"/>
              <a:gd name="connsiteY4" fmla="*/ 538570 h 677154"/>
              <a:gd name="connsiteX5" fmla="*/ 220694 w 338745"/>
              <a:gd name="connsiteY5" fmla="*/ 500107 h 677154"/>
              <a:gd name="connsiteX6" fmla="*/ 283001 w 338745"/>
              <a:gd name="connsiteY6" fmla="*/ 43950 h 677154"/>
              <a:gd name="connsiteX7" fmla="*/ 282600 w 338745"/>
              <a:gd name="connsiteY7" fmla="*/ 41199 h 677154"/>
              <a:gd name="connsiteX8" fmla="*/ 44974 w 338745"/>
              <a:gd name="connsiteY8" fmla="*/ 2756 h 677154"/>
              <a:gd name="connsiteX9" fmla="*/ 59818 w 338745"/>
              <a:gd name="connsiteY9" fmla="*/ 0 h 677154"/>
              <a:gd name="connsiteX10" fmla="*/ 57122 w 338745"/>
              <a:gd name="connsiteY10" fmla="*/ 83838 h 677154"/>
              <a:gd name="connsiteX11" fmla="*/ 44384 w 338745"/>
              <a:gd name="connsiteY11" fmla="*/ 540800 h 677154"/>
              <a:gd name="connsiteX12" fmla="*/ 46040 w 338745"/>
              <a:gd name="connsiteY12" fmla="*/ 551974 h 677154"/>
              <a:gd name="connsiteX13" fmla="*/ 31813 w 338745"/>
              <a:gd name="connsiteY13" fmla="*/ 546080 h 677154"/>
              <a:gd name="connsiteX14" fmla="*/ 0 w 338745"/>
              <a:gd name="connsiteY14" fmla="*/ 510964 h 677154"/>
              <a:gd name="connsiteX15" fmla="*/ 33076 w 338745"/>
              <a:gd name="connsiteY15" fmla="*/ 36693 h 677154"/>
              <a:gd name="connsiteX16" fmla="*/ 44974 w 338745"/>
              <a:gd name="connsiteY16" fmla="*/ 2756 h 677154"/>
              <a:gd name="connsiteX0" fmla="*/ 282600 w 342154"/>
              <a:gd name="connsiteY0" fmla="*/ 41199 h 677154"/>
              <a:gd name="connsiteX1" fmla="*/ 290914 w 342154"/>
              <a:gd name="connsiteY1" fmla="*/ 82954 h 677154"/>
              <a:gd name="connsiteX2" fmla="*/ 333916 w 342154"/>
              <a:gd name="connsiteY2" fmla="*/ 501677 h 677154"/>
              <a:gd name="connsiteX3" fmla="*/ 333843 w 342154"/>
              <a:gd name="connsiteY3" fmla="*/ 677154 h 677154"/>
              <a:gd name="connsiteX4" fmla="*/ 174767 w 342154"/>
              <a:gd name="connsiteY4" fmla="*/ 538570 h 677154"/>
              <a:gd name="connsiteX5" fmla="*/ 220694 w 342154"/>
              <a:gd name="connsiteY5" fmla="*/ 500107 h 677154"/>
              <a:gd name="connsiteX6" fmla="*/ 283001 w 342154"/>
              <a:gd name="connsiteY6" fmla="*/ 43950 h 677154"/>
              <a:gd name="connsiteX7" fmla="*/ 282600 w 342154"/>
              <a:gd name="connsiteY7" fmla="*/ 41199 h 677154"/>
              <a:gd name="connsiteX8" fmla="*/ 44974 w 342154"/>
              <a:gd name="connsiteY8" fmla="*/ 2756 h 677154"/>
              <a:gd name="connsiteX9" fmla="*/ 59818 w 342154"/>
              <a:gd name="connsiteY9" fmla="*/ 0 h 677154"/>
              <a:gd name="connsiteX10" fmla="*/ 57122 w 342154"/>
              <a:gd name="connsiteY10" fmla="*/ 83838 h 677154"/>
              <a:gd name="connsiteX11" fmla="*/ 44384 w 342154"/>
              <a:gd name="connsiteY11" fmla="*/ 540800 h 677154"/>
              <a:gd name="connsiteX12" fmla="*/ 46040 w 342154"/>
              <a:gd name="connsiteY12" fmla="*/ 551974 h 677154"/>
              <a:gd name="connsiteX13" fmla="*/ 31813 w 342154"/>
              <a:gd name="connsiteY13" fmla="*/ 546080 h 677154"/>
              <a:gd name="connsiteX14" fmla="*/ 0 w 342154"/>
              <a:gd name="connsiteY14" fmla="*/ 510964 h 677154"/>
              <a:gd name="connsiteX15" fmla="*/ 33076 w 342154"/>
              <a:gd name="connsiteY15" fmla="*/ 36693 h 677154"/>
              <a:gd name="connsiteX16" fmla="*/ 44974 w 342154"/>
              <a:gd name="connsiteY16" fmla="*/ 2756 h 677154"/>
              <a:gd name="connsiteX0" fmla="*/ 282600 w 343089"/>
              <a:gd name="connsiteY0" fmla="*/ 41199 h 677154"/>
              <a:gd name="connsiteX1" fmla="*/ 290914 w 343089"/>
              <a:gd name="connsiteY1" fmla="*/ 82954 h 677154"/>
              <a:gd name="connsiteX2" fmla="*/ 333916 w 343089"/>
              <a:gd name="connsiteY2" fmla="*/ 501677 h 677154"/>
              <a:gd name="connsiteX3" fmla="*/ 333843 w 343089"/>
              <a:gd name="connsiteY3" fmla="*/ 677154 h 677154"/>
              <a:gd name="connsiteX4" fmla="*/ 174767 w 343089"/>
              <a:gd name="connsiteY4" fmla="*/ 538570 h 677154"/>
              <a:gd name="connsiteX5" fmla="*/ 220694 w 343089"/>
              <a:gd name="connsiteY5" fmla="*/ 500107 h 677154"/>
              <a:gd name="connsiteX6" fmla="*/ 283001 w 343089"/>
              <a:gd name="connsiteY6" fmla="*/ 43950 h 677154"/>
              <a:gd name="connsiteX7" fmla="*/ 282600 w 343089"/>
              <a:gd name="connsiteY7" fmla="*/ 41199 h 677154"/>
              <a:gd name="connsiteX8" fmla="*/ 44974 w 343089"/>
              <a:gd name="connsiteY8" fmla="*/ 2756 h 677154"/>
              <a:gd name="connsiteX9" fmla="*/ 59818 w 343089"/>
              <a:gd name="connsiteY9" fmla="*/ 0 h 677154"/>
              <a:gd name="connsiteX10" fmla="*/ 57122 w 343089"/>
              <a:gd name="connsiteY10" fmla="*/ 83838 h 677154"/>
              <a:gd name="connsiteX11" fmla="*/ 44384 w 343089"/>
              <a:gd name="connsiteY11" fmla="*/ 540800 h 677154"/>
              <a:gd name="connsiteX12" fmla="*/ 46040 w 343089"/>
              <a:gd name="connsiteY12" fmla="*/ 551974 h 677154"/>
              <a:gd name="connsiteX13" fmla="*/ 31813 w 343089"/>
              <a:gd name="connsiteY13" fmla="*/ 546080 h 677154"/>
              <a:gd name="connsiteX14" fmla="*/ 0 w 343089"/>
              <a:gd name="connsiteY14" fmla="*/ 510964 h 677154"/>
              <a:gd name="connsiteX15" fmla="*/ 33076 w 343089"/>
              <a:gd name="connsiteY15" fmla="*/ 36693 h 677154"/>
              <a:gd name="connsiteX16" fmla="*/ 44974 w 343089"/>
              <a:gd name="connsiteY16" fmla="*/ 2756 h 677154"/>
              <a:gd name="connsiteX0" fmla="*/ 282600 w 343089"/>
              <a:gd name="connsiteY0" fmla="*/ 41199 h 677154"/>
              <a:gd name="connsiteX1" fmla="*/ 290914 w 343089"/>
              <a:gd name="connsiteY1" fmla="*/ 82954 h 677154"/>
              <a:gd name="connsiteX2" fmla="*/ 333916 w 343089"/>
              <a:gd name="connsiteY2" fmla="*/ 501677 h 677154"/>
              <a:gd name="connsiteX3" fmla="*/ 333843 w 343089"/>
              <a:gd name="connsiteY3" fmla="*/ 677154 h 677154"/>
              <a:gd name="connsiteX4" fmla="*/ 174767 w 343089"/>
              <a:gd name="connsiteY4" fmla="*/ 538570 h 677154"/>
              <a:gd name="connsiteX5" fmla="*/ 220694 w 343089"/>
              <a:gd name="connsiteY5" fmla="*/ 500107 h 677154"/>
              <a:gd name="connsiteX6" fmla="*/ 283001 w 343089"/>
              <a:gd name="connsiteY6" fmla="*/ 43950 h 677154"/>
              <a:gd name="connsiteX7" fmla="*/ 282600 w 343089"/>
              <a:gd name="connsiteY7" fmla="*/ 41199 h 677154"/>
              <a:gd name="connsiteX8" fmla="*/ 44974 w 343089"/>
              <a:gd name="connsiteY8" fmla="*/ 2756 h 677154"/>
              <a:gd name="connsiteX9" fmla="*/ 59818 w 343089"/>
              <a:gd name="connsiteY9" fmla="*/ 0 h 677154"/>
              <a:gd name="connsiteX10" fmla="*/ 57122 w 343089"/>
              <a:gd name="connsiteY10" fmla="*/ 83838 h 677154"/>
              <a:gd name="connsiteX11" fmla="*/ 44384 w 343089"/>
              <a:gd name="connsiteY11" fmla="*/ 540800 h 677154"/>
              <a:gd name="connsiteX12" fmla="*/ 46040 w 343089"/>
              <a:gd name="connsiteY12" fmla="*/ 551974 h 677154"/>
              <a:gd name="connsiteX13" fmla="*/ 31813 w 343089"/>
              <a:gd name="connsiteY13" fmla="*/ 546080 h 677154"/>
              <a:gd name="connsiteX14" fmla="*/ 0 w 343089"/>
              <a:gd name="connsiteY14" fmla="*/ 510964 h 677154"/>
              <a:gd name="connsiteX15" fmla="*/ 33076 w 343089"/>
              <a:gd name="connsiteY15" fmla="*/ 36693 h 677154"/>
              <a:gd name="connsiteX16" fmla="*/ 44974 w 343089"/>
              <a:gd name="connsiteY16" fmla="*/ 2756 h 677154"/>
              <a:gd name="connsiteX0" fmla="*/ 282600 w 343089"/>
              <a:gd name="connsiteY0" fmla="*/ 41199 h 677154"/>
              <a:gd name="connsiteX1" fmla="*/ 290914 w 343089"/>
              <a:gd name="connsiteY1" fmla="*/ 82954 h 677154"/>
              <a:gd name="connsiteX2" fmla="*/ 333916 w 343089"/>
              <a:gd name="connsiteY2" fmla="*/ 501677 h 677154"/>
              <a:gd name="connsiteX3" fmla="*/ 333843 w 343089"/>
              <a:gd name="connsiteY3" fmla="*/ 677154 h 677154"/>
              <a:gd name="connsiteX4" fmla="*/ 176293 w 343089"/>
              <a:gd name="connsiteY4" fmla="*/ 538134 h 677154"/>
              <a:gd name="connsiteX5" fmla="*/ 220694 w 343089"/>
              <a:gd name="connsiteY5" fmla="*/ 500107 h 677154"/>
              <a:gd name="connsiteX6" fmla="*/ 283001 w 343089"/>
              <a:gd name="connsiteY6" fmla="*/ 43950 h 677154"/>
              <a:gd name="connsiteX7" fmla="*/ 282600 w 343089"/>
              <a:gd name="connsiteY7" fmla="*/ 41199 h 677154"/>
              <a:gd name="connsiteX8" fmla="*/ 44974 w 343089"/>
              <a:gd name="connsiteY8" fmla="*/ 2756 h 677154"/>
              <a:gd name="connsiteX9" fmla="*/ 59818 w 343089"/>
              <a:gd name="connsiteY9" fmla="*/ 0 h 677154"/>
              <a:gd name="connsiteX10" fmla="*/ 57122 w 343089"/>
              <a:gd name="connsiteY10" fmla="*/ 83838 h 677154"/>
              <a:gd name="connsiteX11" fmla="*/ 44384 w 343089"/>
              <a:gd name="connsiteY11" fmla="*/ 540800 h 677154"/>
              <a:gd name="connsiteX12" fmla="*/ 46040 w 343089"/>
              <a:gd name="connsiteY12" fmla="*/ 551974 h 677154"/>
              <a:gd name="connsiteX13" fmla="*/ 31813 w 343089"/>
              <a:gd name="connsiteY13" fmla="*/ 546080 h 677154"/>
              <a:gd name="connsiteX14" fmla="*/ 0 w 343089"/>
              <a:gd name="connsiteY14" fmla="*/ 510964 h 677154"/>
              <a:gd name="connsiteX15" fmla="*/ 33076 w 343089"/>
              <a:gd name="connsiteY15" fmla="*/ 36693 h 677154"/>
              <a:gd name="connsiteX16" fmla="*/ 44974 w 343089"/>
              <a:gd name="connsiteY16" fmla="*/ 2756 h 677154"/>
              <a:gd name="connsiteX0" fmla="*/ 292956 w 353445"/>
              <a:gd name="connsiteY0" fmla="*/ 41199 h 677154"/>
              <a:gd name="connsiteX1" fmla="*/ 301270 w 353445"/>
              <a:gd name="connsiteY1" fmla="*/ 82954 h 677154"/>
              <a:gd name="connsiteX2" fmla="*/ 344272 w 353445"/>
              <a:gd name="connsiteY2" fmla="*/ 501677 h 677154"/>
              <a:gd name="connsiteX3" fmla="*/ 344199 w 353445"/>
              <a:gd name="connsiteY3" fmla="*/ 677154 h 677154"/>
              <a:gd name="connsiteX4" fmla="*/ 186649 w 353445"/>
              <a:gd name="connsiteY4" fmla="*/ 538134 h 677154"/>
              <a:gd name="connsiteX5" fmla="*/ 231050 w 353445"/>
              <a:gd name="connsiteY5" fmla="*/ 500107 h 677154"/>
              <a:gd name="connsiteX6" fmla="*/ 293357 w 353445"/>
              <a:gd name="connsiteY6" fmla="*/ 43950 h 677154"/>
              <a:gd name="connsiteX7" fmla="*/ 292956 w 353445"/>
              <a:gd name="connsiteY7" fmla="*/ 41199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02671 w 353445"/>
              <a:gd name="connsiteY0" fmla="*/ 106605 h 677154"/>
              <a:gd name="connsiteX1" fmla="*/ 301270 w 353445"/>
              <a:gd name="connsiteY1" fmla="*/ 82954 h 677154"/>
              <a:gd name="connsiteX2" fmla="*/ 344272 w 353445"/>
              <a:gd name="connsiteY2" fmla="*/ 501677 h 677154"/>
              <a:gd name="connsiteX3" fmla="*/ 344199 w 353445"/>
              <a:gd name="connsiteY3" fmla="*/ 677154 h 677154"/>
              <a:gd name="connsiteX4" fmla="*/ 186649 w 353445"/>
              <a:gd name="connsiteY4" fmla="*/ 538134 h 677154"/>
              <a:gd name="connsiteX5" fmla="*/ 231050 w 353445"/>
              <a:gd name="connsiteY5" fmla="*/ 500107 h 677154"/>
              <a:gd name="connsiteX6" fmla="*/ 293357 w 353445"/>
              <a:gd name="connsiteY6" fmla="*/ 43950 h 677154"/>
              <a:gd name="connsiteX7" fmla="*/ 202671 w 353445"/>
              <a:gd name="connsiteY7" fmla="*/ 106605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93828 w 353445"/>
              <a:gd name="connsiteY0" fmla="*/ 44252 h 677154"/>
              <a:gd name="connsiteX1" fmla="*/ 301270 w 353445"/>
              <a:gd name="connsiteY1" fmla="*/ 82954 h 677154"/>
              <a:gd name="connsiteX2" fmla="*/ 344272 w 353445"/>
              <a:gd name="connsiteY2" fmla="*/ 501677 h 677154"/>
              <a:gd name="connsiteX3" fmla="*/ 344199 w 353445"/>
              <a:gd name="connsiteY3" fmla="*/ 677154 h 677154"/>
              <a:gd name="connsiteX4" fmla="*/ 186649 w 353445"/>
              <a:gd name="connsiteY4" fmla="*/ 538134 h 677154"/>
              <a:gd name="connsiteX5" fmla="*/ 231050 w 353445"/>
              <a:gd name="connsiteY5" fmla="*/ 500107 h 677154"/>
              <a:gd name="connsiteX6" fmla="*/ 293357 w 353445"/>
              <a:gd name="connsiteY6" fmla="*/ 43950 h 677154"/>
              <a:gd name="connsiteX7" fmla="*/ 293828 w 353445"/>
              <a:gd name="connsiteY7" fmla="*/ 44252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93828 w 353445"/>
              <a:gd name="connsiteY0" fmla="*/ 44252 h 677154"/>
              <a:gd name="connsiteX1" fmla="*/ 301270 w 353445"/>
              <a:gd name="connsiteY1" fmla="*/ 82954 h 677154"/>
              <a:gd name="connsiteX2" fmla="*/ 344272 w 353445"/>
              <a:gd name="connsiteY2" fmla="*/ 501677 h 677154"/>
              <a:gd name="connsiteX3" fmla="*/ 344199 w 353445"/>
              <a:gd name="connsiteY3" fmla="*/ 677154 h 677154"/>
              <a:gd name="connsiteX4" fmla="*/ 326409 w 353445"/>
              <a:gd name="connsiteY4" fmla="*/ 663319 h 677154"/>
              <a:gd name="connsiteX5" fmla="*/ 231050 w 353445"/>
              <a:gd name="connsiteY5" fmla="*/ 500107 h 677154"/>
              <a:gd name="connsiteX6" fmla="*/ 293357 w 353445"/>
              <a:gd name="connsiteY6" fmla="*/ 43950 h 677154"/>
              <a:gd name="connsiteX7" fmla="*/ 293828 w 353445"/>
              <a:gd name="connsiteY7" fmla="*/ 44252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93828 w 353445"/>
              <a:gd name="connsiteY0" fmla="*/ 44252 h 677154"/>
              <a:gd name="connsiteX1" fmla="*/ 301270 w 353445"/>
              <a:gd name="connsiteY1" fmla="*/ 82954 h 677154"/>
              <a:gd name="connsiteX2" fmla="*/ 344272 w 353445"/>
              <a:gd name="connsiteY2" fmla="*/ 501677 h 677154"/>
              <a:gd name="connsiteX3" fmla="*/ 344199 w 353445"/>
              <a:gd name="connsiteY3" fmla="*/ 677154 h 677154"/>
              <a:gd name="connsiteX4" fmla="*/ 326409 w 353445"/>
              <a:gd name="connsiteY4" fmla="*/ 663319 h 677154"/>
              <a:gd name="connsiteX5" fmla="*/ 316748 w 353445"/>
              <a:gd name="connsiteY5" fmla="*/ 493794 h 677154"/>
              <a:gd name="connsiteX6" fmla="*/ 293357 w 353445"/>
              <a:gd name="connsiteY6" fmla="*/ 43950 h 677154"/>
              <a:gd name="connsiteX7" fmla="*/ 293828 w 353445"/>
              <a:gd name="connsiteY7" fmla="*/ 44252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93828 w 360664"/>
              <a:gd name="connsiteY0" fmla="*/ 44252 h 677154"/>
              <a:gd name="connsiteX1" fmla="*/ 301270 w 360664"/>
              <a:gd name="connsiteY1" fmla="*/ 82954 h 677154"/>
              <a:gd name="connsiteX2" fmla="*/ 354957 w 360664"/>
              <a:gd name="connsiteY2" fmla="*/ 498625 h 677154"/>
              <a:gd name="connsiteX3" fmla="*/ 344199 w 360664"/>
              <a:gd name="connsiteY3" fmla="*/ 677154 h 677154"/>
              <a:gd name="connsiteX4" fmla="*/ 326409 w 360664"/>
              <a:gd name="connsiteY4" fmla="*/ 663319 h 677154"/>
              <a:gd name="connsiteX5" fmla="*/ 316748 w 360664"/>
              <a:gd name="connsiteY5" fmla="*/ 493794 h 677154"/>
              <a:gd name="connsiteX6" fmla="*/ 293357 w 360664"/>
              <a:gd name="connsiteY6" fmla="*/ 43950 h 677154"/>
              <a:gd name="connsiteX7" fmla="*/ 293828 w 360664"/>
              <a:gd name="connsiteY7" fmla="*/ 44252 h 677154"/>
              <a:gd name="connsiteX8" fmla="*/ 55330 w 360664"/>
              <a:gd name="connsiteY8" fmla="*/ 2756 h 677154"/>
              <a:gd name="connsiteX9" fmla="*/ 70174 w 360664"/>
              <a:gd name="connsiteY9" fmla="*/ 0 h 677154"/>
              <a:gd name="connsiteX10" fmla="*/ 67478 w 360664"/>
              <a:gd name="connsiteY10" fmla="*/ 83838 h 677154"/>
              <a:gd name="connsiteX11" fmla="*/ 54740 w 360664"/>
              <a:gd name="connsiteY11" fmla="*/ 540800 h 677154"/>
              <a:gd name="connsiteX12" fmla="*/ 56396 w 360664"/>
              <a:gd name="connsiteY12" fmla="*/ 551974 h 677154"/>
              <a:gd name="connsiteX13" fmla="*/ 3351 w 360664"/>
              <a:gd name="connsiteY13" fmla="*/ 572023 h 677154"/>
              <a:gd name="connsiteX14" fmla="*/ 10356 w 360664"/>
              <a:gd name="connsiteY14" fmla="*/ 510964 h 677154"/>
              <a:gd name="connsiteX15" fmla="*/ 43432 w 360664"/>
              <a:gd name="connsiteY15" fmla="*/ 36693 h 677154"/>
              <a:gd name="connsiteX16" fmla="*/ 55330 w 360664"/>
              <a:gd name="connsiteY16" fmla="*/ 2756 h 677154"/>
              <a:gd name="connsiteX0" fmla="*/ 293828 w 360664"/>
              <a:gd name="connsiteY0" fmla="*/ 44252 h 677154"/>
              <a:gd name="connsiteX1" fmla="*/ 301270 w 360664"/>
              <a:gd name="connsiteY1" fmla="*/ 82954 h 677154"/>
              <a:gd name="connsiteX2" fmla="*/ 354957 w 360664"/>
              <a:gd name="connsiteY2" fmla="*/ 498625 h 677154"/>
              <a:gd name="connsiteX3" fmla="*/ 344199 w 360664"/>
              <a:gd name="connsiteY3" fmla="*/ 677154 h 677154"/>
              <a:gd name="connsiteX4" fmla="*/ 326409 w 360664"/>
              <a:gd name="connsiteY4" fmla="*/ 663319 h 677154"/>
              <a:gd name="connsiteX5" fmla="*/ 332013 w 360664"/>
              <a:gd name="connsiteY5" fmla="*/ 489435 h 677154"/>
              <a:gd name="connsiteX6" fmla="*/ 293357 w 360664"/>
              <a:gd name="connsiteY6" fmla="*/ 43950 h 677154"/>
              <a:gd name="connsiteX7" fmla="*/ 293828 w 360664"/>
              <a:gd name="connsiteY7" fmla="*/ 44252 h 677154"/>
              <a:gd name="connsiteX8" fmla="*/ 55330 w 360664"/>
              <a:gd name="connsiteY8" fmla="*/ 2756 h 677154"/>
              <a:gd name="connsiteX9" fmla="*/ 70174 w 360664"/>
              <a:gd name="connsiteY9" fmla="*/ 0 h 677154"/>
              <a:gd name="connsiteX10" fmla="*/ 67478 w 360664"/>
              <a:gd name="connsiteY10" fmla="*/ 83838 h 677154"/>
              <a:gd name="connsiteX11" fmla="*/ 54740 w 360664"/>
              <a:gd name="connsiteY11" fmla="*/ 540800 h 677154"/>
              <a:gd name="connsiteX12" fmla="*/ 56396 w 360664"/>
              <a:gd name="connsiteY12" fmla="*/ 551974 h 677154"/>
              <a:gd name="connsiteX13" fmla="*/ 3351 w 360664"/>
              <a:gd name="connsiteY13" fmla="*/ 572023 h 677154"/>
              <a:gd name="connsiteX14" fmla="*/ 10356 w 360664"/>
              <a:gd name="connsiteY14" fmla="*/ 510964 h 677154"/>
              <a:gd name="connsiteX15" fmla="*/ 43432 w 360664"/>
              <a:gd name="connsiteY15" fmla="*/ 36693 h 677154"/>
              <a:gd name="connsiteX16" fmla="*/ 55330 w 360664"/>
              <a:gd name="connsiteY16" fmla="*/ 2756 h 6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664" h="677154">
                <a:moveTo>
                  <a:pt x="293828" y="44252"/>
                </a:moveTo>
                <a:lnTo>
                  <a:pt x="301270" y="82954"/>
                </a:lnTo>
                <a:cubicBezTo>
                  <a:pt x="321458" y="207793"/>
                  <a:pt x="315868" y="73078"/>
                  <a:pt x="354957" y="498625"/>
                </a:cubicBezTo>
                <a:cubicBezTo>
                  <a:pt x="368459" y="662422"/>
                  <a:pt x="355186" y="671135"/>
                  <a:pt x="344199" y="677154"/>
                </a:cubicBezTo>
                <a:lnTo>
                  <a:pt x="326409" y="663319"/>
                </a:lnTo>
                <a:cubicBezTo>
                  <a:pt x="326380" y="660381"/>
                  <a:pt x="332042" y="492373"/>
                  <a:pt x="332013" y="489435"/>
                </a:cubicBezTo>
                <a:cubicBezTo>
                  <a:pt x="327211" y="398961"/>
                  <a:pt x="310806" y="190888"/>
                  <a:pt x="293357" y="43950"/>
                </a:cubicBezTo>
                <a:cubicBezTo>
                  <a:pt x="293223" y="43033"/>
                  <a:pt x="293962" y="45169"/>
                  <a:pt x="293828" y="44252"/>
                </a:cubicBezTo>
                <a:close/>
                <a:moveTo>
                  <a:pt x="55330" y="2756"/>
                </a:moveTo>
                <a:lnTo>
                  <a:pt x="70174" y="0"/>
                </a:lnTo>
                <a:cubicBezTo>
                  <a:pt x="69275" y="27946"/>
                  <a:pt x="68377" y="55892"/>
                  <a:pt x="67478" y="83838"/>
                </a:cubicBezTo>
                <a:cubicBezTo>
                  <a:pt x="53270" y="515388"/>
                  <a:pt x="53192" y="364946"/>
                  <a:pt x="54740" y="540800"/>
                </a:cubicBezTo>
                <a:lnTo>
                  <a:pt x="56396" y="551974"/>
                </a:lnTo>
                <a:lnTo>
                  <a:pt x="3351" y="572023"/>
                </a:lnTo>
                <a:cubicBezTo>
                  <a:pt x="-7142" y="561530"/>
                  <a:pt x="10357" y="526977"/>
                  <a:pt x="10356" y="510964"/>
                </a:cubicBezTo>
                <a:cubicBezTo>
                  <a:pt x="32870" y="344623"/>
                  <a:pt x="23505" y="501762"/>
                  <a:pt x="43432" y="36693"/>
                </a:cubicBezTo>
                <a:cubicBezTo>
                  <a:pt x="45356" y="19205"/>
                  <a:pt x="49206" y="8548"/>
                  <a:pt x="55330" y="2756"/>
                </a:cubicBezTo>
                <a:close/>
              </a:path>
            </a:pathLst>
          </a:custGeom>
          <a:solidFill>
            <a:srgbClr val="0000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60" name="Freeform: Shape 59">
            <a:extLst>
              <a:ext uri="{FF2B5EF4-FFF2-40B4-BE49-F238E27FC236}">
                <a16:creationId xmlns:a16="http://schemas.microsoft.com/office/drawing/2014/main" id="{8621BF82-6F11-41F9-8417-03BF6448715A}"/>
              </a:ext>
            </a:extLst>
          </p:cNvPr>
          <p:cNvSpPr/>
          <p:nvPr/>
        </p:nvSpPr>
        <p:spPr>
          <a:xfrm rot="19189366">
            <a:off x="15524824" y="2411388"/>
            <a:ext cx="72276" cy="66719"/>
          </a:xfrm>
          <a:custGeom>
            <a:avLst/>
            <a:gdLst>
              <a:gd name="connsiteX0" fmla="*/ 56484 w 105627"/>
              <a:gd name="connsiteY0" fmla="*/ 0 h 139922"/>
              <a:gd name="connsiteX1" fmla="*/ 47306 w 105627"/>
              <a:gd name="connsiteY1" fmla="*/ 16704 h 139922"/>
              <a:gd name="connsiteX2" fmla="*/ 73537 w 105627"/>
              <a:gd name="connsiteY2" fmla="*/ 118245 h 139922"/>
              <a:gd name="connsiteX3" fmla="*/ 105627 w 105627"/>
              <a:gd name="connsiteY3" fmla="*/ 139922 h 139922"/>
              <a:gd name="connsiteX4" fmla="*/ 67547 w 105627"/>
              <a:gd name="connsiteY4" fmla="*/ 136220 h 139922"/>
              <a:gd name="connsiteX5" fmla="*/ 7075 w 105627"/>
              <a:gd name="connsiteY5" fmla="*/ 38032 h 139922"/>
              <a:gd name="connsiteX6" fmla="*/ 46894 w 105627"/>
              <a:gd name="connsiteY6" fmla="*/ 2112 h 1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27" h="139922">
                <a:moveTo>
                  <a:pt x="56484" y="0"/>
                </a:moveTo>
                <a:lnTo>
                  <a:pt x="47306" y="16704"/>
                </a:lnTo>
                <a:cubicBezTo>
                  <a:pt x="34948" y="53133"/>
                  <a:pt x="45876" y="91545"/>
                  <a:pt x="73537" y="118245"/>
                </a:cubicBezTo>
                <a:lnTo>
                  <a:pt x="105627" y="139922"/>
                </a:lnTo>
                <a:lnTo>
                  <a:pt x="67547" y="136220"/>
                </a:lnTo>
                <a:cubicBezTo>
                  <a:pt x="13034" y="120503"/>
                  <a:pt x="-13798" y="76935"/>
                  <a:pt x="7075" y="38032"/>
                </a:cubicBezTo>
                <a:cubicBezTo>
                  <a:pt x="15068" y="23135"/>
                  <a:pt x="29162" y="10761"/>
                  <a:pt x="46894" y="2112"/>
                </a:cubicBezTo>
                <a:close/>
              </a:path>
            </a:pathLst>
          </a:custGeom>
          <a:solidFill>
            <a:srgbClr val="000000">
              <a:alpha val="45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03A6A719-1298-465F-A1C2-8714C6203149}"/>
              </a:ext>
            </a:extLst>
          </p:cNvPr>
          <p:cNvSpPr/>
          <p:nvPr/>
        </p:nvSpPr>
        <p:spPr>
          <a:xfrm rot="20775916">
            <a:off x="18774096" y="2975002"/>
            <a:ext cx="240373" cy="776299"/>
          </a:xfrm>
          <a:prstGeom prst="ellipse">
            <a:avLst/>
          </a:prstGeom>
          <a:solidFill>
            <a:srgbClr val="3DCCCA">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9866ECBA-119E-4806-A3D5-BC8DD910DB8F}"/>
              </a:ext>
            </a:extLst>
          </p:cNvPr>
          <p:cNvGrpSpPr/>
          <p:nvPr/>
        </p:nvGrpSpPr>
        <p:grpSpPr>
          <a:xfrm>
            <a:off x="16809349" y="3674319"/>
            <a:ext cx="1676724" cy="2346547"/>
            <a:chOff x="17728962" y="1359408"/>
            <a:chExt cx="1676724" cy="2346547"/>
          </a:xfrm>
        </p:grpSpPr>
        <p:grpSp>
          <p:nvGrpSpPr>
            <p:cNvPr id="73" name="Group 72">
              <a:extLst>
                <a:ext uri="{FF2B5EF4-FFF2-40B4-BE49-F238E27FC236}">
                  <a16:creationId xmlns:a16="http://schemas.microsoft.com/office/drawing/2014/main" id="{CB5A99A3-20AF-4CCA-A6CB-A82829625ED3}"/>
                </a:ext>
              </a:extLst>
            </p:cNvPr>
            <p:cNvGrpSpPr/>
            <p:nvPr/>
          </p:nvGrpSpPr>
          <p:grpSpPr>
            <a:xfrm>
              <a:off x="17728962" y="1787805"/>
              <a:ext cx="1106010" cy="1918150"/>
              <a:chOff x="18476562" y="1930848"/>
              <a:chExt cx="1106010" cy="1918150"/>
            </a:xfrm>
          </p:grpSpPr>
          <p:grpSp>
            <p:nvGrpSpPr>
              <p:cNvPr id="87" name="Group 86">
                <a:extLst>
                  <a:ext uri="{FF2B5EF4-FFF2-40B4-BE49-F238E27FC236}">
                    <a16:creationId xmlns:a16="http://schemas.microsoft.com/office/drawing/2014/main" id="{0FFEA8A1-DF95-4D63-93ED-772F6F9DC10C}"/>
                  </a:ext>
                </a:extLst>
              </p:cNvPr>
              <p:cNvGrpSpPr/>
              <p:nvPr/>
            </p:nvGrpSpPr>
            <p:grpSpPr>
              <a:xfrm>
                <a:off x="18476562" y="1930848"/>
                <a:ext cx="1105620" cy="1918150"/>
                <a:chOff x="19721704" y="1852500"/>
                <a:chExt cx="1105620" cy="1918150"/>
              </a:xfrm>
              <a:solidFill>
                <a:srgbClr val="3DCCCA">
                  <a:alpha val="48000"/>
                </a:srgbClr>
              </a:solidFill>
            </p:grpSpPr>
            <p:sp>
              <p:nvSpPr>
                <p:cNvPr id="90" name="Rectangle: Rounded Corners 87">
                  <a:extLst>
                    <a:ext uri="{FF2B5EF4-FFF2-40B4-BE49-F238E27FC236}">
                      <a16:creationId xmlns:a16="http://schemas.microsoft.com/office/drawing/2014/main" id="{F63D3B43-E67A-4131-9257-E92B93FCD41B}"/>
                    </a:ext>
                  </a:extLst>
                </p:cNvPr>
                <p:cNvSpPr/>
                <p:nvPr/>
              </p:nvSpPr>
              <p:spPr>
                <a:xfrm>
                  <a:off x="19721704" y="1865398"/>
                  <a:ext cx="1105620" cy="1905252"/>
                </a:xfrm>
                <a:custGeom>
                  <a:avLst/>
                  <a:gdLst>
                    <a:gd name="connsiteX0" fmla="*/ 0 w 1301750"/>
                    <a:gd name="connsiteY0" fmla="*/ 216963 h 1934193"/>
                    <a:gd name="connsiteX1" fmla="*/ 216963 w 1301750"/>
                    <a:gd name="connsiteY1" fmla="*/ 0 h 1934193"/>
                    <a:gd name="connsiteX2" fmla="*/ 1084787 w 1301750"/>
                    <a:gd name="connsiteY2" fmla="*/ 0 h 1934193"/>
                    <a:gd name="connsiteX3" fmla="*/ 1301750 w 1301750"/>
                    <a:gd name="connsiteY3" fmla="*/ 216963 h 1934193"/>
                    <a:gd name="connsiteX4" fmla="*/ 1301750 w 1301750"/>
                    <a:gd name="connsiteY4" fmla="*/ 1717230 h 1934193"/>
                    <a:gd name="connsiteX5" fmla="*/ 1084787 w 1301750"/>
                    <a:gd name="connsiteY5" fmla="*/ 1934193 h 1934193"/>
                    <a:gd name="connsiteX6" fmla="*/ 216963 w 1301750"/>
                    <a:gd name="connsiteY6" fmla="*/ 1934193 h 1934193"/>
                    <a:gd name="connsiteX7" fmla="*/ 0 w 1301750"/>
                    <a:gd name="connsiteY7" fmla="*/ 1717230 h 1934193"/>
                    <a:gd name="connsiteX8" fmla="*/ 0 w 1301750"/>
                    <a:gd name="connsiteY8" fmla="*/ 216963 h 1934193"/>
                    <a:gd name="connsiteX0" fmla="*/ 0 w 1301750"/>
                    <a:gd name="connsiteY0" fmla="*/ 216963 h 1934193"/>
                    <a:gd name="connsiteX1" fmla="*/ 216963 w 1301750"/>
                    <a:gd name="connsiteY1" fmla="*/ 0 h 1934193"/>
                    <a:gd name="connsiteX2" fmla="*/ 1084787 w 1301750"/>
                    <a:gd name="connsiteY2" fmla="*/ 0 h 1934193"/>
                    <a:gd name="connsiteX3" fmla="*/ 1301750 w 1301750"/>
                    <a:gd name="connsiteY3" fmla="*/ 216963 h 1934193"/>
                    <a:gd name="connsiteX4" fmla="*/ 1301750 w 1301750"/>
                    <a:gd name="connsiteY4" fmla="*/ 1717230 h 1934193"/>
                    <a:gd name="connsiteX5" fmla="*/ 1072087 w 1301750"/>
                    <a:gd name="connsiteY5" fmla="*/ 1927843 h 1934193"/>
                    <a:gd name="connsiteX6" fmla="*/ 216963 w 1301750"/>
                    <a:gd name="connsiteY6" fmla="*/ 1934193 h 1934193"/>
                    <a:gd name="connsiteX7" fmla="*/ 0 w 1301750"/>
                    <a:gd name="connsiteY7" fmla="*/ 1717230 h 1934193"/>
                    <a:gd name="connsiteX8" fmla="*/ 0 w 1301750"/>
                    <a:gd name="connsiteY8" fmla="*/ 216963 h 1934193"/>
                    <a:gd name="connsiteX0" fmla="*/ 0 w 1301750"/>
                    <a:gd name="connsiteY0" fmla="*/ 216963 h 1927843"/>
                    <a:gd name="connsiteX1" fmla="*/ 216963 w 1301750"/>
                    <a:gd name="connsiteY1" fmla="*/ 0 h 1927843"/>
                    <a:gd name="connsiteX2" fmla="*/ 1084787 w 1301750"/>
                    <a:gd name="connsiteY2" fmla="*/ 0 h 1927843"/>
                    <a:gd name="connsiteX3" fmla="*/ 1301750 w 1301750"/>
                    <a:gd name="connsiteY3" fmla="*/ 216963 h 1927843"/>
                    <a:gd name="connsiteX4" fmla="*/ 1301750 w 1301750"/>
                    <a:gd name="connsiteY4" fmla="*/ 1717230 h 1927843"/>
                    <a:gd name="connsiteX5" fmla="*/ 1072087 w 1301750"/>
                    <a:gd name="connsiteY5" fmla="*/ 1927843 h 1927843"/>
                    <a:gd name="connsiteX6" fmla="*/ 293163 w 1301750"/>
                    <a:gd name="connsiteY6" fmla="*/ 1927843 h 1927843"/>
                    <a:gd name="connsiteX7" fmla="*/ 0 w 1301750"/>
                    <a:gd name="connsiteY7" fmla="*/ 1717230 h 1927843"/>
                    <a:gd name="connsiteX8" fmla="*/ 0 w 1301750"/>
                    <a:gd name="connsiteY8" fmla="*/ 216963 h 1927843"/>
                    <a:gd name="connsiteX0" fmla="*/ 0 w 1301750"/>
                    <a:gd name="connsiteY0" fmla="*/ 216963 h 1927843"/>
                    <a:gd name="connsiteX1" fmla="*/ 216963 w 1301750"/>
                    <a:gd name="connsiteY1" fmla="*/ 0 h 1927843"/>
                    <a:gd name="connsiteX2" fmla="*/ 1084787 w 1301750"/>
                    <a:gd name="connsiteY2" fmla="*/ 0 h 1927843"/>
                    <a:gd name="connsiteX3" fmla="*/ 1301750 w 1301750"/>
                    <a:gd name="connsiteY3" fmla="*/ 216963 h 1927843"/>
                    <a:gd name="connsiteX4" fmla="*/ 1301750 w 1301750"/>
                    <a:gd name="connsiteY4" fmla="*/ 1717230 h 1927843"/>
                    <a:gd name="connsiteX5" fmla="*/ 1072087 w 1301750"/>
                    <a:gd name="connsiteY5" fmla="*/ 1927843 h 1927843"/>
                    <a:gd name="connsiteX6" fmla="*/ 293163 w 1301750"/>
                    <a:gd name="connsiteY6" fmla="*/ 1927843 h 1927843"/>
                    <a:gd name="connsiteX7" fmla="*/ 393700 w 1301750"/>
                    <a:gd name="connsiteY7" fmla="*/ 1514030 h 1927843"/>
                    <a:gd name="connsiteX8" fmla="*/ 0 w 1301750"/>
                    <a:gd name="connsiteY8" fmla="*/ 216963 h 1927843"/>
                    <a:gd name="connsiteX0" fmla="*/ 0 w 1301750"/>
                    <a:gd name="connsiteY0" fmla="*/ 216963 h 1927843"/>
                    <a:gd name="connsiteX1" fmla="*/ 216963 w 1301750"/>
                    <a:gd name="connsiteY1" fmla="*/ 0 h 1927843"/>
                    <a:gd name="connsiteX2" fmla="*/ 1084787 w 1301750"/>
                    <a:gd name="connsiteY2" fmla="*/ 0 h 1927843"/>
                    <a:gd name="connsiteX3" fmla="*/ 1301750 w 1301750"/>
                    <a:gd name="connsiteY3" fmla="*/ 216963 h 1927843"/>
                    <a:gd name="connsiteX4" fmla="*/ 1301750 w 1301750"/>
                    <a:gd name="connsiteY4" fmla="*/ 1717230 h 1927843"/>
                    <a:gd name="connsiteX5" fmla="*/ 1072087 w 1301750"/>
                    <a:gd name="connsiteY5" fmla="*/ 1927843 h 1927843"/>
                    <a:gd name="connsiteX6" fmla="*/ 293163 w 1301750"/>
                    <a:gd name="connsiteY6" fmla="*/ 1927843 h 1927843"/>
                    <a:gd name="connsiteX7" fmla="*/ 393700 w 1301750"/>
                    <a:gd name="connsiteY7" fmla="*/ 1514030 h 1927843"/>
                    <a:gd name="connsiteX8" fmla="*/ 0 w 1301750"/>
                    <a:gd name="connsiteY8" fmla="*/ 216963 h 1927843"/>
                    <a:gd name="connsiteX0" fmla="*/ 3305 w 1178055"/>
                    <a:gd name="connsiteY0" fmla="*/ 210613 h 1927843"/>
                    <a:gd name="connsiteX1" fmla="*/ 93268 w 1178055"/>
                    <a:gd name="connsiteY1" fmla="*/ 0 h 1927843"/>
                    <a:gd name="connsiteX2" fmla="*/ 961092 w 1178055"/>
                    <a:gd name="connsiteY2" fmla="*/ 0 h 1927843"/>
                    <a:gd name="connsiteX3" fmla="*/ 1178055 w 1178055"/>
                    <a:gd name="connsiteY3" fmla="*/ 216963 h 1927843"/>
                    <a:gd name="connsiteX4" fmla="*/ 1178055 w 1178055"/>
                    <a:gd name="connsiteY4" fmla="*/ 1717230 h 1927843"/>
                    <a:gd name="connsiteX5" fmla="*/ 948392 w 1178055"/>
                    <a:gd name="connsiteY5" fmla="*/ 1927843 h 1927843"/>
                    <a:gd name="connsiteX6" fmla="*/ 169468 w 1178055"/>
                    <a:gd name="connsiteY6" fmla="*/ 1927843 h 1927843"/>
                    <a:gd name="connsiteX7" fmla="*/ 270005 w 1178055"/>
                    <a:gd name="connsiteY7" fmla="*/ 1514030 h 1927843"/>
                    <a:gd name="connsiteX8" fmla="*/ 3305 w 1178055"/>
                    <a:gd name="connsiteY8" fmla="*/ 210613 h 1927843"/>
                    <a:gd name="connsiteX0" fmla="*/ 851 w 1175601"/>
                    <a:gd name="connsiteY0" fmla="*/ 210613 h 1927843"/>
                    <a:gd name="connsiteX1" fmla="*/ 103514 w 1175601"/>
                    <a:gd name="connsiteY1" fmla="*/ 38100 h 1927843"/>
                    <a:gd name="connsiteX2" fmla="*/ 958638 w 1175601"/>
                    <a:gd name="connsiteY2" fmla="*/ 0 h 1927843"/>
                    <a:gd name="connsiteX3" fmla="*/ 1175601 w 1175601"/>
                    <a:gd name="connsiteY3" fmla="*/ 216963 h 1927843"/>
                    <a:gd name="connsiteX4" fmla="*/ 1175601 w 1175601"/>
                    <a:gd name="connsiteY4" fmla="*/ 1717230 h 1927843"/>
                    <a:gd name="connsiteX5" fmla="*/ 945938 w 1175601"/>
                    <a:gd name="connsiteY5" fmla="*/ 1927843 h 1927843"/>
                    <a:gd name="connsiteX6" fmla="*/ 167014 w 1175601"/>
                    <a:gd name="connsiteY6" fmla="*/ 1927843 h 1927843"/>
                    <a:gd name="connsiteX7" fmla="*/ 267551 w 1175601"/>
                    <a:gd name="connsiteY7" fmla="*/ 1514030 h 1927843"/>
                    <a:gd name="connsiteX8" fmla="*/ 851 w 1175601"/>
                    <a:gd name="connsiteY8" fmla="*/ 210613 h 1927843"/>
                    <a:gd name="connsiteX0" fmla="*/ 851 w 1175601"/>
                    <a:gd name="connsiteY0" fmla="*/ 220833 h 1938063"/>
                    <a:gd name="connsiteX1" fmla="*/ 103514 w 1175601"/>
                    <a:gd name="connsiteY1" fmla="*/ 48320 h 1938063"/>
                    <a:gd name="connsiteX2" fmla="*/ 958638 w 1175601"/>
                    <a:gd name="connsiteY2" fmla="*/ 10220 h 1938063"/>
                    <a:gd name="connsiteX3" fmla="*/ 1175601 w 1175601"/>
                    <a:gd name="connsiteY3" fmla="*/ 227183 h 1938063"/>
                    <a:gd name="connsiteX4" fmla="*/ 1175601 w 1175601"/>
                    <a:gd name="connsiteY4" fmla="*/ 1727450 h 1938063"/>
                    <a:gd name="connsiteX5" fmla="*/ 945938 w 1175601"/>
                    <a:gd name="connsiteY5" fmla="*/ 1938063 h 1938063"/>
                    <a:gd name="connsiteX6" fmla="*/ 167014 w 1175601"/>
                    <a:gd name="connsiteY6" fmla="*/ 1938063 h 1938063"/>
                    <a:gd name="connsiteX7" fmla="*/ 267551 w 1175601"/>
                    <a:gd name="connsiteY7" fmla="*/ 1524250 h 1938063"/>
                    <a:gd name="connsiteX8" fmla="*/ 851 w 1175601"/>
                    <a:gd name="connsiteY8" fmla="*/ 220833 h 1938063"/>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74750 w 1174750"/>
                    <a:gd name="connsiteY4" fmla="*/ 1731406 h 1942019"/>
                    <a:gd name="connsiteX5" fmla="*/ 945087 w 1174750"/>
                    <a:gd name="connsiteY5" fmla="*/ 1942019 h 1942019"/>
                    <a:gd name="connsiteX6" fmla="*/ 166163 w 1174750"/>
                    <a:gd name="connsiteY6" fmla="*/ 1942019 h 1942019"/>
                    <a:gd name="connsiteX7" fmla="*/ 266700 w 1174750"/>
                    <a:gd name="connsiteY7" fmla="*/ 1528206 h 1942019"/>
                    <a:gd name="connsiteX8" fmla="*/ 0 w 1174750"/>
                    <a:gd name="connsiteY8"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74750 w 1174750"/>
                    <a:gd name="connsiteY4" fmla="*/ 1731406 h 1942019"/>
                    <a:gd name="connsiteX5" fmla="*/ 945087 w 1174750"/>
                    <a:gd name="connsiteY5" fmla="*/ 1942019 h 1942019"/>
                    <a:gd name="connsiteX6" fmla="*/ 166163 w 1174750"/>
                    <a:gd name="connsiteY6" fmla="*/ 1942019 h 1942019"/>
                    <a:gd name="connsiteX7" fmla="*/ 266700 w 1174750"/>
                    <a:gd name="connsiteY7" fmla="*/ 1528206 h 1942019"/>
                    <a:gd name="connsiteX8" fmla="*/ 0 w 1174750"/>
                    <a:gd name="connsiteY8"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1174750 w 1174750"/>
                    <a:gd name="connsiteY5" fmla="*/ 1731406 h 1942019"/>
                    <a:gd name="connsiteX6" fmla="*/ 945087 w 1174750"/>
                    <a:gd name="connsiteY6" fmla="*/ 1942019 h 1942019"/>
                    <a:gd name="connsiteX7" fmla="*/ 166163 w 1174750"/>
                    <a:gd name="connsiteY7" fmla="*/ 1942019 h 1942019"/>
                    <a:gd name="connsiteX8" fmla="*/ 266700 w 1174750"/>
                    <a:gd name="connsiteY8" fmla="*/ 1528206 h 1942019"/>
                    <a:gd name="connsiteX9" fmla="*/ 0 w 1174750"/>
                    <a:gd name="connsiteY9"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1174750 w 1174750"/>
                    <a:gd name="connsiteY5" fmla="*/ 1731406 h 1942019"/>
                    <a:gd name="connsiteX6" fmla="*/ 945087 w 1174750"/>
                    <a:gd name="connsiteY6" fmla="*/ 1942019 h 1942019"/>
                    <a:gd name="connsiteX7" fmla="*/ 166163 w 1174750"/>
                    <a:gd name="connsiteY7" fmla="*/ 1942019 h 1942019"/>
                    <a:gd name="connsiteX8" fmla="*/ 266700 w 1174750"/>
                    <a:gd name="connsiteY8" fmla="*/ 1528206 h 1942019"/>
                    <a:gd name="connsiteX9" fmla="*/ 0 w 1174750"/>
                    <a:gd name="connsiteY9" fmla="*/ 224789 h 1942019"/>
                    <a:gd name="connsiteX0" fmla="*/ 0 w 1177441"/>
                    <a:gd name="connsiteY0" fmla="*/ 224789 h 1942019"/>
                    <a:gd name="connsiteX1" fmla="*/ 274113 w 1177441"/>
                    <a:gd name="connsiteY1" fmla="*/ 45926 h 1942019"/>
                    <a:gd name="connsiteX2" fmla="*/ 957787 w 1177441"/>
                    <a:gd name="connsiteY2" fmla="*/ 14176 h 1942019"/>
                    <a:gd name="connsiteX3" fmla="*/ 1174750 w 1177441"/>
                    <a:gd name="connsiteY3" fmla="*/ 231139 h 1942019"/>
                    <a:gd name="connsiteX4" fmla="*/ 1111249 w 1177441"/>
                    <a:gd name="connsiteY4" fmla="*/ 774017 h 1942019"/>
                    <a:gd name="connsiteX5" fmla="*/ 996949 w 1177441"/>
                    <a:gd name="connsiteY5" fmla="*/ 1307417 h 1942019"/>
                    <a:gd name="connsiteX6" fmla="*/ 1174750 w 1177441"/>
                    <a:gd name="connsiteY6" fmla="*/ 1731406 h 1942019"/>
                    <a:gd name="connsiteX7" fmla="*/ 945087 w 1177441"/>
                    <a:gd name="connsiteY7" fmla="*/ 1942019 h 1942019"/>
                    <a:gd name="connsiteX8" fmla="*/ 166163 w 1177441"/>
                    <a:gd name="connsiteY8" fmla="*/ 1942019 h 1942019"/>
                    <a:gd name="connsiteX9" fmla="*/ 266700 w 1177441"/>
                    <a:gd name="connsiteY9" fmla="*/ 1528206 h 1942019"/>
                    <a:gd name="connsiteX10" fmla="*/ 0 w 1177441"/>
                    <a:gd name="connsiteY10" fmla="*/ 224789 h 1942019"/>
                    <a:gd name="connsiteX0" fmla="*/ 0 w 1176925"/>
                    <a:gd name="connsiteY0" fmla="*/ 224789 h 1942019"/>
                    <a:gd name="connsiteX1" fmla="*/ 274113 w 1176925"/>
                    <a:gd name="connsiteY1" fmla="*/ 45926 h 1942019"/>
                    <a:gd name="connsiteX2" fmla="*/ 957787 w 1176925"/>
                    <a:gd name="connsiteY2" fmla="*/ 14176 h 1942019"/>
                    <a:gd name="connsiteX3" fmla="*/ 1174750 w 1176925"/>
                    <a:gd name="connsiteY3" fmla="*/ 231139 h 1942019"/>
                    <a:gd name="connsiteX4" fmla="*/ 1111249 w 1176925"/>
                    <a:gd name="connsiteY4" fmla="*/ 774017 h 1942019"/>
                    <a:gd name="connsiteX5" fmla="*/ 996949 w 1176925"/>
                    <a:gd name="connsiteY5" fmla="*/ 1307417 h 1942019"/>
                    <a:gd name="connsiteX6" fmla="*/ 888999 w 1176925"/>
                    <a:gd name="connsiteY6" fmla="*/ 1586817 h 1942019"/>
                    <a:gd name="connsiteX7" fmla="*/ 1174750 w 1176925"/>
                    <a:gd name="connsiteY7" fmla="*/ 1731406 h 1942019"/>
                    <a:gd name="connsiteX8" fmla="*/ 945087 w 1176925"/>
                    <a:gd name="connsiteY8" fmla="*/ 1942019 h 1942019"/>
                    <a:gd name="connsiteX9" fmla="*/ 166163 w 1176925"/>
                    <a:gd name="connsiteY9" fmla="*/ 1942019 h 1942019"/>
                    <a:gd name="connsiteX10" fmla="*/ 266700 w 1176925"/>
                    <a:gd name="connsiteY10" fmla="*/ 1528206 h 1942019"/>
                    <a:gd name="connsiteX11" fmla="*/ 0 w 1176925"/>
                    <a:gd name="connsiteY11" fmla="*/ 224789 h 1942019"/>
                    <a:gd name="connsiteX0" fmla="*/ 0 w 1176925"/>
                    <a:gd name="connsiteY0" fmla="*/ 224789 h 1942019"/>
                    <a:gd name="connsiteX1" fmla="*/ 274113 w 1176925"/>
                    <a:gd name="connsiteY1" fmla="*/ 45926 h 1942019"/>
                    <a:gd name="connsiteX2" fmla="*/ 957787 w 1176925"/>
                    <a:gd name="connsiteY2" fmla="*/ 14176 h 1942019"/>
                    <a:gd name="connsiteX3" fmla="*/ 1174750 w 1176925"/>
                    <a:gd name="connsiteY3" fmla="*/ 231139 h 1942019"/>
                    <a:gd name="connsiteX4" fmla="*/ 1111249 w 1176925"/>
                    <a:gd name="connsiteY4" fmla="*/ 774017 h 1942019"/>
                    <a:gd name="connsiteX5" fmla="*/ 977899 w 1176925"/>
                    <a:gd name="connsiteY5" fmla="*/ 1313767 h 1942019"/>
                    <a:gd name="connsiteX6" fmla="*/ 888999 w 1176925"/>
                    <a:gd name="connsiteY6" fmla="*/ 1586817 h 1942019"/>
                    <a:gd name="connsiteX7" fmla="*/ 1174750 w 1176925"/>
                    <a:gd name="connsiteY7" fmla="*/ 1731406 h 1942019"/>
                    <a:gd name="connsiteX8" fmla="*/ 945087 w 1176925"/>
                    <a:gd name="connsiteY8" fmla="*/ 1942019 h 1942019"/>
                    <a:gd name="connsiteX9" fmla="*/ 166163 w 1176925"/>
                    <a:gd name="connsiteY9" fmla="*/ 1942019 h 1942019"/>
                    <a:gd name="connsiteX10" fmla="*/ 266700 w 1176925"/>
                    <a:gd name="connsiteY10" fmla="*/ 1528206 h 1942019"/>
                    <a:gd name="connsiteX11" fmla="*/ 0 w 1176925"/>
                    <a:gd name="connsiteY11"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977899 w 1174750"/>
                    <a:gd name="connsiteY5" fmla="*/ 1313767 h 1942019"/>
                    <a:gd name="connsiteX6" fmla="*/ 888999 w 1174750"/>
                    <a:gd name="connsiteY6" fmla="*/ 1586817 h 1942019"/>
                    <a:gd name="connsiteX7" fmla="*/ 781050 w 1174750"/>
                    <a:gd name="connsiteY7" fmla="*/ 1801256 h 1942019"/>
                    <a:gd name="connsiteX8" fmla="*/ 945087 w 1174750"/>
                    <a:gd name="connsiteY8" fmla="*/ 1942019 h 1942019"/>
                    <a:gd name="connsiteX9" fmla="*/ 166163 w 1174750"/>
                    <a:gd name="connsiteY9" fmla="*/ 1942019 h 1942019"/>
                    <a:gd name="connsiteX10" fmla="*/ 266700 w 1174750"/>
                    <a:gd name="connsiteY10" fmla="*/ 1528206 h 1942019"/>
                    <a:gd name="connsiteX11" fmla="*/ 0 w 1174750"/>
                    <a:gd name="connsiteY11"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977899 w 1174750"/>
                    <a:gd name="connsiteY5" fmla="*/ 1313767 h 1942019"/>
                    <a:gd name="connsiteX6" fmla="*/ 888999 w 1174750"/>
                    <a:gd name="connsiteY6" fmla="*/ 1586817 h 1942019"/>
                    <a:gd name="connsiteX7" fmla="*/ 781050 w 1174750"/>
                    <a:gd name="connsiteY7" fmla="*/ 1801256 h 1942019"/>
                    <a:gd name="connsiteX8" fmla="*/ 468837 w 1174750"/>
                    <a:gd name="connsiteY8" fmla="*/ 1942019 h 1942019"/>
                    <a:gd name="connsiteX9" fmla="*/ 166163 w 1174750"/>
                    <a:gd name="connsiteY9" fmla="*/ 1942019 h 1942019"/>
                    <a:gd name="connsiteX10" fmla="*/ 266700 w 1174750"/>
                    <a:gd name="connsiteY10" fmla="*/ 1528206 h 1942019"/>
                    <a:gd name="connsiteX11" fmla="*/ 0 w 1174750"/>
                    <a:gd name="connsiteY11"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977899 w 1174750"/>
                    <a:gd name="connsiteY5" fmla="*/ 1313767 h 1942019"/>
                    <a:gd name="connsiteX6" fmla="*/ 888999 w 1174750"/>
                    <a:gd name="connsiteY6" fmla="*/ 1586817 h 1942019"/>
                    <a:gd name="connsiteX7" fmla="*/ 781050 w 1174750"/>
                    <a:gd name="connsiteY7" fmla="*/ 1801256 h 1942019"/>
                    <a:gd name="connsiteX8" fmla="*/ 468837 w 1174750"/>
                    <a:gd name="connsiteY8" fmla="*/ 1942019 h 1942019"/>
                    <a:gd name="connsiteX9" fmla="*/ 280463 w 1174750"/>
                    <a:gd name="connsiteY9" fmla="*/ 1643569 h 1942019"/>
                    <a:gd name="connsiteX10" fmla="*/ 266700 w 1174750"/>
                    <a:gd name="connsiteY10" fmla="*/ 1528206 h 1942019"/>
                    <a:gd name="connsiteX11" fmla="*/ 0 w 1174750"/>
                    <a:gd name="connsiteY11" fmla="*/ 224789 h 1942019"/>
                    <a:gd name="connsiteX0" fmla="*/ 0 w 1174750"/>
                    <a:gd name="connsiteY0" fmla="*/ 224789 h 1942019"/>
                    <a:gd name="connsiteX1" fmla="*/ 274113 w 1174750"/>
                    <a:gd name="connsiteY1" fmla="*/ 45926 h 1942019"/>
                    <a:gd name="connsiteX2" fmla="*/ 957787 w 1174750"/>
                    <a:gd name="connsiteY2" fmla="*/ 14176 h 1942019"/>
                    <a:gd name="connsiteX3" fmla="*/ 1174750 w 1174750"/>
                    <a:gd name="connsiteY3" fmla="*/ 231139 h 1942019"/>
                    <a:gd name="connsiteX4" fmla="*/ 1111249 w 1174750"/>
                    <a:gd name="connsiteY4" fmla="*/ 774017 h 1942019"/>
                    <a:gd name="connsiteX5" fmla="*/ 977899 w 1174750"/>
                    <a:gd name="connsiteY5" fmla="*/ 1313767 h 1942019"/>
                    <a:gd name="connsiteX6" fmla="*/ 888999 w 1174750"/>
                    <a:gd name="connsiteY6" fmla="*/ 1586817 h 1942019"/>
                    <a:gd name="connsiteX7" fmla="*/ 781050 w 1174750"/>
                    <a:gd name="connsiteY7" fmla="*/ 1801256 h 1942019"/>
                    <a:gd name="connsiteX8" fmla="*/ 468837 w 1174750"/>
                    <a:gd name="connsiteY8" fmla="*/ 1942019 h 1942019"/>
                    <a:gd name="connsiteX9" fmla="*/ 266700 w 1174750"/>
                    <a:gd name="connsiteY9" fmla="*/ 1528206 h 1942019"/>
                    <a:gd name="connsiteX10" fmla="*/ 0 w 1174750"/>
                    <a:gd name="connsiteY10" fmla="*/ 224789 h 1942019"/>
                    <a:gd name="connsiteX0" fmla="*/ 0 w 1174750"/>
                    <a:gd name="connsiteY0" fmla="*/ 224789 h 1899436"/>
                    <a:gd name="connsiteX1" fmla="*/ 274113 w 1174750"/>
                    <a:gd name="connsiteY1" fmla="*/ 45926 h 1899436"/>
                    <a:gd name="connsiteX2" fmla="*/ 957787 w 1174750"/>
                    <a:gd name="connsiteY2" fmla="*/ 14176 h 1899436"/>
                    <a:gd name="connsiteX3" fmla="*/ 1174750 w 1174750"/>
                    <a:gd name="connsiteY3" fmla="*/ 231139 h 1899436"/>
                    <a:gd name="connsiteX4" fmla="*/ 1111249 w 1174750"/>
                    <a:gd name="connsiteY4" fmla="*/ 774017 h 1899436"/>
                    <a:gd name="connsiteX5" fmla="*/ 977899 w 1174750"/>
                    <a:gd name="connsiteY5" fmla="*/ 1313767 h 1899436"/>
                    <a:gd name="connsiteX6" fmla="*/ 888999 w 1174750"/>
                    <a:gd name="connsiteY6" fmla="*/ 1586817 h 1899436"/>
                    <a:gd name="connsiteX7" fmla="*/ 781050 w 1174750"/>
                    <a:gd name="connsiteY7" fmla="*/ 1801256 h 1899436"/>
                    <a:gd name="connsiteX8" fmla="*/ 468837 w 1174750"/>
                    <a:gd name="connsiteY8" fmla="*/ 1897569 h 1899436"/>
                    <a:gd name="connsiteX9" fmla="*/ 266700 w 1174750"/>
                    <a:gd name="connsiteY9" fmla="*/ 1528206 h 1899436"/>
                    <a:gd name="connsiteX10" fmla="*/ 0 w 1174750"/>
                    <a:gd name="connsiteY10" fmla="*/ 224789 h 1899436"/>
                    <a:gd name="connsiteX0" fmla="*/ 0 w 1174750"/>
                    <a:gd name="connsiteY0" fmla="*/ 195142 h 1869789"/>
                    <a:gd name="connsiteX1" fmla="*/ 274113 w 1174750"/>
                    <a:gd name="connsiteY1" fmla="*/ 16279 h 1869789"/>
                    <a:gd name="connsiteX2" fmla="*/ 830787 w 1174750"/>
                    <a:gd name="connsiteY2" fmla="*/ 219479 h 1869789"/>
                    <a:gd name="connsiteX3" fmla="*/ 1174750 w 1174750"/>
                    <a:gd name="connsiteY3" fmla="*/ 201492 h 1869789"/>
                    <a:gd name="connsiteX4" fmla="*/ 1111249 w 1174750"/>
                    <a:gd name="connsiteY4" fmla="*/ 744370 h 1869789"/>
                    <a:gd name="connsiteX5" fmla="*/ 977899 w 1174750"/>
                    <a:gd name="connsiteY5" fmla="*/ 1284120 h 1869789"/>
                    <a:gd name="connsiteX6" fmla="*/ 888999 w 1174750"/>
                    <a:gd name="connsiteY6" fmla="*/ 1557170 h 1869789"/>
                    <a:gd name="connsiteX7" fmla="*/ 781050 w 1174750"/>
                    <a:gd name="connsiteY7" fmla="*/ 1771609 h 1869789"/>
                    <a:gd name="connsiteX8" fmla="*/ 468837 w 1174750"/>
                    <a:gd name="connsiteY8" fmla="*/ 1867922 h 1869789"/>
                    <a:gd name="connsiteX9" fmla="*/ 266700 w 1174750"/>
                    <a:gd name="connsiteY9" fmla="*/ 1498559 h 1869789"/>
                    <a:gd name="connsiteX10" fmla="*/ 0 w 1174750"/>
                    <a:gd name="connsiteY10" fmla="*/ 195142 h 1869789"/>
                    <a:gd name="connsiteX0" fmla="*/ 0 w 1174750"/>
                    <a:gd name="connsiteY0" fmla="*/ 194123 h 1868770"/>
                    <a:gd name="connsiteX1" fmla="*/ 274113 w 1174750"/>
                    <a:gd name="connsiteY1" fmla="*/ 15260 h 1868770"/>
                    <a:gd name="connsiteX2" fmla="*/ 830787 w 1174750"/>
                    <a:gd name="connsiteY2" fmla="*/ 218460 h 1868770"/>
                    <a:gd name="connsiteX3" fmla="*/ 1174750 w 1174750"/>
                    <a:gd name="connsiteY3" fmla="*/ 200473 h 1868770"/>
                    <a:gd name="connsiteX4" fmla="*/ 1111249 w 1174750"/>
                    <a:gd name="connsiteY4" fmla="*/ 743351 h 1868770"/>
                    <a:gd name="connsiteX5" fmla="*/ 977899 w 1174750"/>
                    <a:gd name="connsiteY5" fmla="*/ 1283101 h 1868770"/>
                    <a:gd name="connsiteX6" fmla="*/ 888999 w 1174750"/>
                    <a:gd name="connsiteY6" fmla="*/ 1556151 h 1868770"/>
                    <a:gd name="connsiteX7" fmla="*/ 781050 w 1174750"/>
                    <a:gd name="connsiteY7" fmla="*/ 1770590 h 1868770"/>
                    <a:gd name="connsiteX8" fmla="*/ 468837 w 1174750"/>
                    <a:gd name="connsiteY8" fmla="*/ 1866903 h 1868770"/>
                    <a:gd name="connsiteX9" fmla="*/ 266700 w 1174750"/>
                    <a:gd name="connsiteY9" fmla="*/ 1497540 h 1868770"/>
                    <a:gd name="connsiteX10" fmla="*/ 0 w 1174750"/>
                    <a:gd name="connsiteY10" fmla="*/ 194123 h 1868770"/>
                    <a:gd name="connsiteX0" fmla="*/ 0 w 1174750"/>
                    <a:gd name="connsiteY0" fmla="*/ 193639 h 1868286"/>
                    <a:gd name="connsiteX1" fmla="*/ 274113 w 1174750"/>
                    <a:gd name="connsiteY1" fmla="*/ 14776 h 1868286"/>
                    <a:gd name="connsiteX2" fmla="*/ 837137 w 1174750"/>
                    <a:gd name="connsiteY2" fmla="*/ 230676 h 1868286"/>
                    <a:gd name="connsiteX3" fmla="*/ 1174750 w 1174750"/>
                    <a:gd name="connsiteY3" fmla="*/ 199989 h 1868286"/>
                    <a:gd name="connsiteX4" fmla="*/ 1111249 w 1174750"/>
                    <a:gd name="connsiteY4" fmla="*/ 742867 h 1868286"/>
                    <a:gd name="connsiteX5" fmla="*/ 977899 w 1174750"/>
                    <a:gd name="connsiteY5" fmla="*/ 1282617 h 1868286"/>
                    <a:gd name="connsiteX6" fmla="*/ 888999 w 1174750"/>
                    <a:gd name="connsiteY6" fmla="*/ 1555667 h 1868286"/>
                    <a:gd name="connsiteX7" fmla="*/ 781050 w 1174750"/>
                    <a:gd name="connsiteY7" fmla="*/ 1770106 h 1868286"/>
                    <a:gd name="connsiteX8" fmla="*/ 468837 w 1174750"/>
                    <a:gd name="connsiteY8" fmla="*/ 1866419 h 1868286"/>
                    <a:gd name="connsiteX9" fmla="*/ 266700 w 1174750"/>
                    <a:gd name="connsiteY9" fmla="*/ 1497056 h 1868286"/>
                    <a:gd name="connsiteX10" fmla="*/ 0 w 1174750"/>
                    <a:gd name="connsiteY10" fmla="*/ 193639 h 1868286"/>
                    <a:gd name="connsiteX0" fmla="*/ 0 w 1174750"/>
                    <a:gd name="connsiteY0" fmla="*/ 193639 h 1868286"/>
                    <a:gd name="connsiteX1" fmla="*/ 274113 w 1174750"/>
                    <a:gd name="connsiteY1" fmla="*/ 14776 h 1868286"/>
                    <a:gd name="connsiteX2" fmla="*/ 837137 w 1174750"/>
                    <a:gd name="connsiteY2" fmla="*/ 230676 h 1868286"/>
                    <a:gd name="connsiteX3" fmla="*/ 1174750 w 1174750"/>
                    <a:gd name="connsiteY3" fmla="*/ 199989 h 1868286"/>
                    <a:gd name="connsiteX4" fmla="*/ 1111249 w 1174750"/>
                    <a:gd name="connsiteY4" fmla="*/ 742867 h 1868286"/>
                    <a:gd name="connsiteX5" fmla="*/ 977899 w 1174750"/>
                    <a:gd name="connsiteY5" fmla="*/ 1282617 h 1868286"/>
                    <a:gd name="connsiteX6" fmla="*/ 888999 w 1174750"/>
                    <a:gd name="connsiteY6" fmla="*/ 1555667 h 1868286"/>
                    <a:gd name="connsiteX7" fmla="*/ 781050 w 1174750"/>
                    <a:gd name="connsiteY7" fmla="*/ 1770106 h 1868286"/>
                    <a:gd name="connsiteX8" fmla="*/ 468837 w 1174750"/>
                    <a:gd name="connsiteY8" fmla="*/ 1866419 h 1868286"/>
                    <a:gd name="connsiteX9" fmla="*/ 266700 w 1174750"/>
                    <a:gd name="connsiteY9" fmla="*/ 1497056 h 1868286"/>
                    <a:gd name="connsiteX10" fmla="*/ 0 w 1174750"/>
                    <a:gd name="connsiteY10" fmla="*/ 193639 h 1868286"/>
                    <a:gd name="connsiteX0" fmla="*/ 0 w 1174750"/>
                    <a:gd name="connsiteY0" fmla="*/ 193639 h 1868286"/>
                    <a:gd name="connsiteX1" fmla="*/ 274113 w 1174750"/>
                    <a:gd name="connsiteY1" fmla="*/ 14776 h 1868286"/>
                    <a:gd name="connsiteX2" fmla="*/ 837137 w 1174750"/>
                    <a:gd name="connsiteY2" fmla="*/ 230676 h 1868286"/>
                    <a:gd name="connsiteX3" fmla="*/ 704849 w 1174750"/>
                    <a:gd name="connsiteY3" fmla="*/ 647616 h 1868286"/>
                    <a:gd name="connsiteX4" fmla="*/ 1174750 w 1174750"/>
                    <a:gd name="connsiteY4" fmla="*/ 199989 h 1868286"/>
                    <a:gd name="connsiteX5" fmla="*/ 1111249 w 1174750"/>
                    <a:gd name="connsiteY5" fmla="*/ 742867 h 1868286"/>
                    <a:gd name="connsiteX6" fmla="*/ 977899 w 1174750"/>
                    <a:gd name="connsiteY6" fmla="*/ 1282617 h 1868286"/>
                    <a:gd name="connsiteX7" fmla="*/ 888999 w 1174750"/>
                    <a:gd name="connsiteY7" fmla="*/ 1555667 h 1868286"/>
                    <a:gd name="connsiteX8" fmla="*/ 781050 w 1174750"/>
                    <a:gd name="connsiteY8" fmla="*/ 1770106 h 1868286"/>
                    <a:gd name="connsiteX9" fmla="*/ 468837 w 1174750"/>
                    <a:gd name="connsiteY9" fmla="*/ 1866419 h 1868286"/>
                    <a:gd name="connsiteX10" fmla="*/ 266700 w 1174750"/>
                    <a:gd name="connsiteY10" fmla="*/ 1497056 h 1868286"/>
                    <a:gd name="connsiteX11" fmla="*/ 0 w 1174750"/>
                    <a:gd name="connsiteY11" fmla="*/ 193639 h 1868286"/>
                    <a:gd name="connsiteX0" fmla="*/ 0 w 1174750"/>
                    <a:gd name="connsiteY0" fmla="*/ 193184 h 1867831"/>
                    <a:gd name="connsiteX1" fmla="*/ 274113 w 1174750"/>
                    <a:gd name="connsiteY1" fmla="*/ 14321 h 1867831"/>
                    <a:gd name="connsiteX2" fmla="*/ 837137 w 1174750"/>
                    <a:gd name="connsiteY2" fmla="*/ 242921 h 1867831"/>
                    <a:gd name="connsiteX3" fmla="*/ 704849 w 1174750"/>
                    <a:gd name="connsiteY3" fmla="*/ 647161 h 1867831"/>
                    <a:gd name="connsiteX4" fmla="*/ 1174750 w 1174750"/>
                    <a:gd name="connsiteY4" fmla="*/ 199534 h 1867831"/>
                    <a:gd name="connsiteX5" fmla="*/ 1111249 w 1174750"/>
                    <a:gd name="connsiteY5" fmla="*/ 742412 h 1867831"/>
                    <a:gd name="connsiteX6" fmla="*/ 977899 w 1174750"/>
                    <a:gd name="connsiteY6" fmla="*/ 1282162 h 1867831"/>
                    <a:gd name="connsiteX7" fmla="*/ 888999 w 1174750"/>
                    <a:gd name="connsiteY7" fmla="*/ 1555212 h 1867831"/>
                    <a:gd name="connsiteX8" fmla="*/ 781050 w 1174750"/>
                    <a:gd name="connsiteY8" fmla="*/ 1769651 h 1867831"/>
                    <a:gd name="connsiteX9" fmla="*/ 468837 w 1174750"/>
                    <a:gd name="connsiteY9" fmla="*/ 1865964 h 1867831"/>
                    <a:gd name="connsiteX10" fmla="*/ 266700 w 1174750"/>
                    <a:gd name="connsiteY10" fmla="*/ 1496601 h 1867831"/>
                    <a:gd name="connsiteX11" fmla="*/ 0 w 1174750"/>
                    <a:gd name="connsiteY11" fmla="*/ 193184 h 1867831"/>
                    <a:gd name="connsiteX0" fmla="*/ 0 w 1174750"/>
                    <a:gd name="connsiteY0" fmla="*/ 193184 h 1867831"/>
                    <a:gd name="connsiteX1" fmla="*/ 274113 w 1174750"/>
                    <a:gd name="connsiteY1" fmla="*/ 14321 h 1867831"/>
                    <a:gd name="connsiteX2" fmla="*/ 837137 w 1174750"/>
                    <a:gd name="connsiteY2" fmla="*/ 242921 h 1867831"/>
                    <a:gd name="connsiteX3" fmla="*/ 685799 w 1174750"/>
                    <a:gd name="connsiteY3" fmla="*/ 672561 h 1867831"/>
                    <a:gd name="connsiteX4" fmla="*/ 1174750 w 1174750"/>
                    <a:gd name="connsiteY4" fmla="*/ 199534 h 1867831"/>
                    <a:gd name="connsiteX5" fmla="*/ 1111249 w 1174750"/>
                    <a:gd name="connsiteY5" fmla="*/ 742412 h 1867831"/>
                    <a:gd name="connsiteX6" fmla="*/ 977899 w 1174750"/>
                    <a:gd name="connsiteY6" fmla="*/ 1282162 h 1867831"/>
                    <a:gd name="connsiteX7" fmla="*/ 888999 w 1174750"/>
                    <a:gd name="connsiteY7" fmla="*/ 1555212 h 1867831"/>
                    <a:gd name="connsiteX8" fmla="*/ 781050 w 1174750"/>
                    <a:gd name="connsiteY8" fmla="*/ 1769651 h 1867831"/>
                    <a:gd name="connsiteX9" fmla="*/ 468837 w 1174750"/>
                    <a:gd name="connsiteY9" fmla="*/ 1865964 h 1867831"/>
                    <a:gd name="connsiteX10" fmla="*/ 266700 w 1174750"/>
                    <a:gd name="connsiteY10" fmla="*/ 1496601 h 1867831"/>
                    <a:gd name="connsiteX11" fmla="*/ 0 w 1174750"/>
                    <a:gd name="connsiteY11" fmla="*/ 193184 h 1867831"/>
                    <a:gd name="connsiteX0" fmla="*/ 0 w 1174750"/>
                    <a:gd name="connsiteY0" fmla="*/ 193184 h 1867831"/>
                    <a:gd name="connsiteX1" fmla="*/ 274113 w 1174750"/>
                    <a:gd name="connsiteY1" fmla="*/ 14321 h 1867831"/>
                    <a:gd name="connsiteX2" fmla="*/ 837137 w 1174750"/>
                    <a:gd name="connsiteY2" fmla="*/ 242921 h 1867831"/>
                    <a:gd name="connsiteX3" fmla="*/ 673099 w 1174750"/>
                    <a:gd name="connsiteY3" fmla="*/ 494761 h 1867831"/>
                    <a:gd name="connsiteX4" fmla="*/ 685799 w 1174750"/>
                    <a:gd name="connsiteY4" fmla="*/ 672561 h 1867831"/>
                    <a:gd name="connsiteX5" fmla="*/ 1174750 w 1174750"/>
                    <a:gd name="connsiteY5" fmla="*/ 199534 h 1867831"/>
                    <a:gd name="connsiteX6" fmla="*/ 1111249 w 1174750"/>
                    <a:gd name="connsiteY6" fmla="*/ 742412 h 1867831"/>
                    <a:gd name="connsiteX7" fmla="*/ 977899 w 1174750"/>
                    <a:gd name="connsiteY7" fmla="*/ 1282162 h 1867831"/>
                    <a:gd name="connsiteX8" fmla="*/ 888999 w 1174750"/>
                    <a:gd name="connsiteY8" fmla="*/ 1555212 h 1867831"/>
                    <a:gd name="connsiteX9" fmla="*/ 781050 w 1174750"/>
                    <a:gd name="connsiteY9" fmla="*/ 1769651 h 1867831"/>
                    <a:gd name="connsiteX10" fmla="*/ 468837 w 1174750"/>
                    <a:gd name="connsiteY10" fmla="*/ 1865964 h 1867831"/>
                    <a:gd name="connsiteX11" fmla="*/ 266700 w 1174750"/>
                    <a:gd name="connsiteY11" fmla="*/ 1496601 h 1867831"/>
                    <a:gd name="connsiteX12" fmla="*/ 0 w 1174750"/>
                    <a:gd name="connsiteY12" fmla="*/ 193184 h 1867831"/>
                    <a:gd name="connsiteX0" fmla="*/ 0 w 1174750"/>
                    <a:gd name="connsiteY0" fmla="*/ 193638 h 1868285"/>
                    <a:gd name="connsiteX1" fmla="*/ 274113 w 1174750"/>
                    <a:gd name="connsiteY1" fmla="*/ 14775 h 1868285"/>
                    <a:gd name="connsiteX2" fmla="*/ 805387 w 1174750"/>
                    <a:gd name="connsiteY2" fmla="*/ 230675 h 1868285"/>
                    <a:gd name="connsiteX3" fmla="*/ 673099 w 1174750"/>
                    <a:gd name="connsiteY3" fmla="*/ 495215 h 1868285"/>
                    <a:gd name="connsiteX4" fmla="*/ 685799 w 1174750"/>
                    <a:gd name="connsiteY4" fmla="*/ 673015 h 1868285"/>
                    <a:gd name="connsiteX5" fmla="*/ 1174750 w 1174750"/>
                    <a:gd name="connsiteY5" fmla="*/ 199988 h 1868285"/>
                    <a:gd name="connsiteX6" fmla="*/ 1111249 w 1174750"/>
                    <a:gd name="connsiteY6" fmla="*/ 742866 h 1868285"/>
                    <a:gd name="connsiteX7" fmla="*/ 977899 w 1174750"/>
                    <a:gd name="connsiteY7" fmla="*/ 1282616 h 1868285"/>
                    <a:gd name="connsiteX8" fmla="*/ 888999 w 1174750"/>
                    <a:gd name="connsiteY8" fmla="*/ 1555666 h 1868285"/>
                    <a:gd name="connsiteX9" fmla="*/ 781050 w 1174750"/>
                    <a:gd name="connsiteY9" fmla="*/ 1770105 h 1868285"/>
                    <a:gd name="connsiteX10" fmla="*/ 468837 w 1174750"/>
                    <a:gd name="connsiteY10" fmla="*/ 1866418 h 1868285"/>
                    <a:gd name="connsiteX11" fmla="*/ 266700 w 1174750"/>
                    <a:gd name="connsiteY11" fmla="*/ 1497055 h 1868285"/>
                    <a:gd name="connsiteX12" fmla="*/ 0 w 1174750"/>
                    <a:gd name="connsiteY12" fmla="*/ 193638 h 1868285"/>
                    <a:gd name="connsiteX0" fmla="*/ 0 w 1174750"/>
                    <a:gd name="connsiteY0" fmla="*/ 194219 h 1868866"/>
                    <a:gd name="connsiteX1" fmla="*/ 274113 w 1174750"/>
                    <a:gd name="connsiteY1" fmla="*/ 15356 h 1868866"/>
                    <a:gd name="connsiteX2" fmla="*/ 772081 w 1174750"/>
                    <a:gd name="connsiteY2" fmla="*/ 216117 h 1868866"/>
                    <a:gd name="connsiteX3" fmla="*/ 673099 w 1174750"/>
                    <a:gd name="connsiteY3" fmla="*/ 495796 h 1868866"/>
                    <a:gd name="connsiteX4" fmla="*/ 685799 w 1174750"/>
                    <a:gd name="connsiteY4" fmla="*/ 673596 h 1868866"/>
                    <a:gd name="connsiteX5" fmla="*/ 1174750 w 1174750"/>
                    <a:gd name="connsiteY5" fmla="*/ 200569 h 1868866"/>
                    <a:gd name="connsiteX6" fmla="*/ 1111249 w 1174750"/>
                    <a:gd name="connsiteY6" fmla="*/ 743447 h 1868866"/>
                    <a:gd name="connsiteX7" fmla="*/ 977899 w 1174750"/>
                    <a:gd name="connsiteY7" fmla="*/ 1283197 h 1868866"/>
                    <a:gd name="connsiteX8" fmla="*/ 888999 w 1174750"/>
                    <a:gd name="connsiteY8" fmla="*/ 1556247 h 1868866"/>
                    <a:gd name="connsiteX9" fmla="*/ 781050 w 1174750"/>
                    <a:gd name="connsiteY9" fmla="*/ 1770686 h 1868866"/>
                    <a:gd name="connsiteX10" fmla="*/ 468837 w 1174750"/>
                    <a:gd name="connsiteY10" fmla="*/ 1866999 h 1868866"/>
                    <a:gd name="connsiteX11" fmla="*/ 266700 w 1174750"/>
                    <a:gd name="connsiteY11" fmla="*/ 1497636 h 1868866"/>
                    <a:gd name="connsiteX12" fmla="*/ 0 w 1174750"/>
                    <a:gd name="connsiteY12" fmla="*/ 194219 h 1868866"/>
                    <a:gd name="connsiteX0" fmla="*/ 0 w 1174750"/>
                    <a:gd name="connsiteY0" fmla="*/ 194219 h 1868866"/>
                    <a:gd name="connsiteX1" fmla="*/ 274113 w 1174750"/>
                    <a:gd name="connsiteY1" fmla="*/ 15356 h 1868866"/>
                    <a:gd name="connsiteX2" fmla="*/ 772081 w 1174750"/>
                    <a:gd name="connsiteY2" fmla="*/ 216117 h 1868866"/>
                    <a:gd name="connsiteX3" fmla="*/ 673099 w 1174750"/>
                    <a:gd name="connsiteY3" fmla="*/ 495796 h 1868866"/>
                    <a:gd name="connsiteX4" fmla="*/ 685799 w 1174750"/>
                    <a:gd name="connsiteY4" fmla="*/ 673596 h 1868866"/>
                    <a:gd name="connsiteX5" fmla="*/ 1174750 w 1174750"/>
                    <a:gd name="connsiteY5" fmla="*/ 200569 h 1868866"/>
                    <a:gd name="connsiteX6" fmla="*/ 1111249 w 1174750"/>
                    <a:gd name="connsiteY6" fmla="*/ 743447 h 1868866"/>
                    <a:gd name="connsiteX7" fmla="*/ 977899 w 1174750"/>
                    <a:gd name="connsiteY7" fmla="*/ 1283197 h 1868866"/>
                    <a:gd name="connsiteX8" fmla="*/ 888999 w 1174750"/>
                    <a:gd name="connsiteY8" fmla="*/ 1556247 h 1868866"/>
                    <a:gd name="connsiteX9" fmla="*/ 781050 w 1174750"/>
                    <a:gd name="connsiteY9" fmla="*/ 1770686 h 1868866"/>
                    <a:gd name="connsiteX10" fmla="*/ 468837 w 1174750"/>
                    <a:gd name="connsiteY10" fmla="*/ 1866999 h 1868866"/>
                    <a:gd name="connsiteX11" fmla="*/ 266700 w 1174750"/>
                    <a:gd name="connsiteY11" fmla="*/ 1497636 h 1868866"/>
                    <a:gd name="connsiteX12" fmla="*/ 0 w 1174750"/>
                    <a:gd name="connsiteY12" fmla="*/ 194219 h 1868866"/>
                    <a:gd name="connsiteX0" fmla="*/ 0 w 1174750"/>
                    <a:gd name="connsiteY0" fmla="*/ 194980 h 1869627"/>
                    <a:gd name="connsiteX1" fmla="*/ 274113 w 1174750"/>
                    <a:gd name="connsiteY1" fmla="*/ 16117 h 1869627"/>
                    <a:gd name="connsiteX2" fmla="*/ 775108 w 1174750"/>
                    <a:gd name="connsiteY2" fmla="*/ 198712 h 1869627"/>
                    <a:gd name="connsiteX3" fmla="*/ 673099 w 1174750"/>
                    <a:gd name="connsiteY3" fmla="*/ 496557 h 1869627"/>
                    <a:gd name="connsiteX4" fmla="*/ 685799 w 1174750"/>
                    <a:gd name="connsiteY4" fmla="*/ 674357 h 1869627"/>
                    <a:gd name="connsiteX5" fmla="*/ 1174750 w 1174750"/>
                    <a:gd name="connsiteY5" fmla="*/ 201330 h 1869627"/>
                    <a:gd name="connsiteX6" fmla="*/ 1111249 w 1174750"/>
                    <a:gd name="connsiteY6" fmla="*/ 744208 h 1869627"/>
                    <a:gd name="connsiteX7" fmla="*/ 977899 w 1174750"/>
                    <a:gd name="connsiteY7" fmla="*/ 1283958 h 1869627"/>
                    <a:gd name="connsiteX8" fmla="*/ 888999 w 1174750"/>
                    <a:gd name="connsiteY8" fmla="*/ 1557008 h 1869627"/>
                    <a:gd name="connsiteX9" fmla="*/ 781050 w 1174750"/>
                    <a:gd name="connsiteY9" fmla="*/ 1771447 h 1869627"/>
                    <a:gd name="connsiteX10" fmla="*/ 468837 w 1174750"/>
                    <a:gd name="connsiteY10" fmla="*/ 1867760 h 1869627"/>
                    <a:gd name="connsiteX11" fmla="*/ 266700 w 1174750"/>
                    <a:gd name="connsiteY11" fmla="*/ 1498397 h 1869627"/>
                    <a:gd name="connsiteX12" fmla="*/ 0 w 1174750"/>
                    <a:gd name="connsiteY12" fmla="*/ 194980 h 1869627"/>
                    <a:gd name="connsiteX0" fmla="*/ 0 w 1174750"/>
                    <a:gd name="connsiteY0" fmla="*/ 202656 h 1877303"/>
                    <a:gd name="connsiteX1" fmla="*/ 274113 w 1174750"/>
                    <a:gd name="connsiteY1" fmla="*/ 23793 h 1877303"/>
                    <a:gd name="connsiteX2" fmla="*/ 775108 w 1174750"/>
                    <a:gd name="connsiteY2" fmla="*/ 206388 h 1877303"/>
                    <a:gd name="connsiteX3" fmla="*/ 673099 w 1174750"/>
                    <a:gd name="connsiteY3" fmla="*/ 504233 h 1877303"/>
                    <a:gd name="connsiteX4" fmla="*/ 685799 w 1174750"/>
                    <a:gd name="connsiteY4" fmla="*/ 682033 h 1877303"/>
                    <a:gd name="connsiteX5" fmla="*/ 1174750 w 1174750"/>
                    <a:gd name="connsiteY5" fmla="*/ 209006 h 1877303"/>
                    <a:gd name="connsiteX6" fmla="*/ 1111249 w 1174750"/>
                    <a:gd name="connsiteY6" fmla="*/ 751884 h 1877303"/>
                    <a:gd name="connsiteX7" fmla="*/ 977899 w 1174750"/>
                    <a:gd name="connsiteY7" fmla="*/ 1291634 h 1877303"/>
                    <a:gd name="connsiteX8" fmla="*/ 888999 w 1174750"/>
                    <a:gd name="connsiteY8" fmla="*/ 1564684 h 1877303"/>
                    <a:gd name="connsiteX9" fmla="*/ 781050 w 1174750"/>
                    <a:gd name="connsiteY9" fmla="*/ 1779123 h 1877303"/>
                    <a:gd name="connsiteX10" fmla="*/ 468837 w 1174750"/>
                    <a:gd name="connsiteY10" fmla="*/ 1875436 h 1877303"/>
                    <a:gd name="connsiteX11" fmla="*/ 266700 w 1174750"/>
                    <a:gd name="connsiteY11" fmla="*/ 1506073 h 1877303"/>
                    <a:gd name="connsiteX12" fmla="*/ 0 w 1174750"/>
                    <a:gd name="connsiteY12" fmla="*/ 202656 h 1877303"/>
                    <a:gd name="connsiteX0" fmla="*/ 0 w 1174750"/>
                    <a:gd name="connsiteY0" fmla="*/ 202939 h 1877586"/>
                    <a:gd name="connsiteX1" fmla="*/ 274113 w 1174750"/>
                    <a:gd name="connsiteY1" fmla="*/ 24076 h 1877586"/>
                    <a:gd name="connsiteX2" fmla="*/ 762997 w 1174750"/>
                    <a:gd name="connsiteY2" fmla="*/ 203643 h 1877586"/>
                    <a:gd name="connsiteX3" fmla="*/ 673099 w 1174750"/>
                    <a:gd name="connsiteY3" fmla="*/ 504516 h 1877586"/>
                    <a:gd name="connsiteX4" fmla="*/ 685799 w 1174750"/>
                    <a:gd name="connsiteY4" fmla="*/ 682316 h 1877586"/>
                    <a:gd name="connsiteX5" fmla="*/ 1174750 w 1174750"/>
                    <a:gd name="connsiteY5" fmla="*/ 209289 h 1877586"/>
                    <a:gd name="connsiteX6" fmla="*/ 1111249 w 1174750"/>
                    <a:gd name="connsiteY6" fmla="*/ 752167 h 1877586"/>
                    <a:gd name="connsiteX7" fmla="*/ 977899 w 1174750"/>
                    <a:gd name="connsiteY7" fmla="*/ 1291917 h 1877586"/>
                    <a:gd name="connsiteX8" fmla="*/ 888999 w 1174750"/>
                    <a:gd name="connsiteY8" fmla="*/ 1564967 h 1877586"/>
                    <a:gd name="connsiteX9" fmla="*/ 781050 w 1174750"/>
                    <a:gd name="connsiteY9" fmla="*/ 1779406 h 1877586"/>
                    <a:gd name="connsiteX10" fmla="*/ 468837 w 1174750"/>
                    <a:gd name="connsiteY10" fmla="*/ 1875719 h 1877586"/>
                    <a:gd name="connsiteX11" fmla="*/ 266700 w 1174750"/>
                    <a:gd name="connsiteY11" fmla="*/ 1506356 h 1877586"/>
                    <a:gd name="connsiteX12" fmla="*/ 0 w 1174750"/>
                    <a:gd name="connsiteY12" fmla="*/ 202939 h 1877586"/>
                    <a:gd name="connsiteX0" fmla="*/ 0 w 1174750"/>
                    <a:gd name="connsiteY0" fmla="*/ 203228 h 1877875"/>
                    <a:gd name="connsiteX1" fmla="*/ 274113 w 1174750"/>
                    <a:gd name="connsiteY1" fmla="*/ 24365 h 1877875"/>
                    <a:gd name="connsiteX2" fmla="*/ 778136 w 1174750"/>
                    <a:gd name="connsiteY2" fmla="*/ 200904 h 1877875"/>
                    <a:gd name="connsiteX3" fmla="*/ 673099 w 1174750"/>
                    <a:gd name="connsiteY3" fmla="*/ 504805 h 1877875"/>
                    <a:gd name="connsiteX4" fmla="*/ 685799 w 1174750"/>
                    <a:gd name="connsiteY4" fmla="*/ 682605 h 1877875"/>
                    <a:gd name="connsiteX5" fmla="*/ 1174750 w 1174750"/>
                    <a:gd name="connsiteY5" fmla="*/ 209578 h 1877875"/>
                    <a:gd name="connsiteX6" fmla="*/ 1111249 w 1174750"/>
                    <a:gd name="connsiteY6" fmla="*/ 752456 h 1877875"/>
                    <a:gd name="connsiteX7" fmla="*/ 977899 w 1174750"/>
                    <a:gd name="connsiteY7" fmla="*/ 1292206 h 1877875"/>
                    <a:gd name="connsiteX8" fmla="*/ 888999 w 1174750"/>
                    <a:gd name="connsiteY8" fmla="*/ 1565256 h 1877875"/>
                    <a:gd name="connsiteX9" fmla="*/ 781050 w 1174750"/>
                    <a:gd name="connsiteY9" fmla="*/ 1779695 h 1877875"/>
                    <a:gd name="connsiteX10" fmla="*/ 468837 w 1174750"/>
                    <a:gd name="connsiteY10" fmla="*/ 1876008 h 1877875"/>
                    <a:gd name="connsiteX11" fmla="*/ 266700 w 1174750"/>
                    <a:gd name="connsiteY11" fmla="*/ 1506645 h 1877875"/>
                    <a:gd name="connsiteX12" fmla="*/ 0 w 1174750"/>
                    <a:gd name="connsiteY12" fmla="*/ 203228 h 1877875"/>
                    <a:gd name="connsiteX0" fmla="*/ 0 w 1174750"/>
                    <a:gd name="connsiteY0" fmla="*/ 209859 h 1884506"/>
                    <a:gd name="connsiteX1" fmla="*/ 274113 w 1174750"/>
                    <a:gd name="connsiteY1" fmla="*/ 30996 h 1884506"/>
                    <a:gd name="connsiteX2" fmla="*/ 778136 w 1174750"/>
                    <a:gd name="connsiteY2" fmla="*/ 207535 h 1884506"/>
                    <a:gd name="connsiteX3" fmla="*/ 673099 w 1174750"/>
                    <a:gd name="connsiteY3" fmla="*/ 511436 h 1884506"/>
                    <a:gd name="connsiteX4" fmla="*/ 685799 w 1174750"/>
                    <a:gd name="connsiteY4" fmla="*/ 689236 h 1884506"/>
                    <a:gd name="connsiteX5" fmla="*/ 1174750 w 1174750"/>
                    <a:gd name="connsiteY5" fmla="*/ 216209 h 1884506"/>
                    <a:gd name="connsiteX6" fmla="*/ 1111249 w 1174750"/>
                    <a:gd name="connsiteY6" fmla="*/ 759087 h 1884506"/>
                    <a:gd name="connsiteX7" fmla="*/ 977899 w 1174750"/>
                    <a:gd name="connsiteY7" fmla="*/ 1298837 h 1884506"/>
                    <a:gd name="connsiteX8" fmla="*/ 888999 w 1174750"/>
                    <a:gd name="connsiteY8" fmla="*/ 1571887 h 1884506"/>
                    <a:gd name="connsiteX9" fmla="*/ 781050 w 1174750"/>
                    <a:gd name="connsiteY9" fmla="*/ 1786326 h 1884506"/>
                    <a:gd name="connsiteX10" fmla="*/ 468837 w 1174750"/>
                    <a:gd name="connsiteY10" fmla="*/ 1882639 h 1884506"/>
                    <a:gd name="connsiteX11" fmla="*/ 266700 w 1174750"/>
                    <a:gd name="connsiteY11" fmla="*/ 1513276 h 1884506"/>
                    <a:gd name="connsiteX12" fmla="*/ 0 w 1174750"/>
                    <a:gd name="connsiteY12" fmla="*/ 209859 h 1884506"/>
                    <a:gd name="connsiteX0" fmla="*/ 0 w 1174750"/>
                    <a:gd name="connsiteY0" fmla="*/ 209859 h 1884506"/>
                    <a:gd name="connsiteX1" fmla="*/ 274113 w 1174750"/>
                    <a:gd name="connsiteY1" fmla="*/ 30996 h 1884506"/>
                    <a:gd name="connsiteX2" fmla="*/ 778136 w 1174750"/>
                    <a:gd name="connsiteY2" fmla="*/ 207535 h 1884506"/>
                    <a:gd name="connsiteX3" fmla="*/ 673099 w 1174750"/>
                    <a:gd name="connsiteY3" fmla="*/ 511436 h 1884506"/>
                    <a:gd name="connsiteX4" fmla="*/ 685799 w 1174750"/>
                    <a:gd name="connsiteY4" fmla="*/ 689236 h 1884506"/>
                    <a:gd name="connsiteX5" fmla="*/ 1174750 w 1174750"/>
                    <a:gd name="connsiteY5" fmla="*/ 216209 h 1884506"/>
                    <a:gd name="connsiteX6" fmla="*/ 1111249 w 1174750"/>
                    <a:gd name="connsiteY6" fmla="*/ 759087 h 1884506"/>
                    <a:gd name="connsiteX7" fmla="*/ 977899 w 1174750"/>
                    <a:gd name="connsiteY7" fmla="*/ 1298837 h 1884506"/>
                    <a:gd name="connsiteX8" fmla="*/ 888999 w 1174750"/>
                    <a:gd name="connsiteY8" fmla="*/ 1571887 h 1884506"/>
                    <a:gd name="connsiteX9" fmla="*/ 781050 w 1174750"/>
                    <a:gd name="connsiteY9" fmla="*/ 1786326 h 1884506"/>
                    <a:gd name="connsiteX10" fmla="*/ 468837 w 1174750"/>
                    <a:gd name="connsiteY10" fmla="*/ 1882639 h 1884506"/>
                    <a:gd name="connsiteX11" fmla="*/ 266700 w 1174750"/>
                    <a:gd name="connsiteY11" fmla="*/ 1513276 h 1884506"/>
                    <a:gd name="connsiteX12" fmla="*/ 0 w 1174750"/>
                    <a:gd name="connsiteY12" fmla="*/ 209859 h 1884506"/>
                    <a:gd name="connsiteX0" fmla="*/ 0 w 1174750"/>
                    <a:gd name="connsiteY0" fmla="*/ 209859 h 1884506"/>
                    <a:gd name="connsiteX1" fmla="*/ 274113 w 1174750"/>
                    <a:gd name="connsiteY1" fmla="*/ 30996 h 1884506"/>
                    <a:gd name="connsiteX2" fmla="*/ 778136 w 1174750"/>
                    <a:gd name="connsiteY2" fmla="*/ 207535 h 1884506"/>
                    <a:gd name="connsiteX3" fmla="*/ 685211 w 1174750"/>
                    <a:gd name="connsiteY3" fmla="*/ 932302 h 1884506"/>
                    <a:gd name="connsiteX4" fmla="*/ 685799 w 1174750"/>
                    <a:gd name="connsiteY4" fmla="*/ 689236 h 1884506"/>
                    <a:gd name="connsiteX5" fmla="*/ 1174750 w 1174750"/>
                    <a:gd name="connsiteY5" fmla="*/ 216209 h 1884506"/>
                    <a:gd name="connsiteX6" fmla="*/ 1111249 w 1174750"/>
                    <a:gd name="connsiteY6" fmla="*/ 759087 h 1884506"/>
                    <a:gd name="connsiteX7" fmla="*/ 977899 w 1174750"/>
                    <a:gd name="connsiteY7" fmla="*/ 1298837 h 1884506"/>
                    <a:gd name="connsiteX8" fmla="*/ 888999 w 1174750"/>
                    <a:gd name="connsiteY8" fmla="*/ 1571887 h 1884506"/>
                    <a:gd name="connsiteX9" fmla="*/ 781050 w 1174750"/>
                    <a:gd name="connsiteY9" fmla="*/ 1786326 h 1884506"/>
                    <a:gd name="connsiteX10" fmla="*/ 468837 w 1174750"/>
                    <a:gd name="connsiteY10" fmla="*/ 1882639 h 1884506"/>
                    <a:gd name="connsiteX11" fmla="*/ 266700 w 1174750"/>
                    <a:gd name="connsiteY11" fmla="*/ 1513276 h 1884506"/>
                    <a:gd name="connsiteX12" fmla="*/ 0 w 1174750"/>
                    <a:gd name="connsiteY12" fmla="*/ 209859 h 1884506"/>
                    <a:gd name="connsiteX0" fmla="*/ 0 w 1174750"/>
                    <a:gd name="connsiteY0" fmla="*/ 209859 h 1884506"/>
                    <a:gd name="connsiteX1" fmla="*/ 274113 w 1174750"/>
                    <a:gd name="connsiteY1" fmla="*/ 30996 h 1884506"/>
                    <a:gd name="connsiteX2" fmla="*/ 778136 w 1174750"/>
                    <a:gd name="connsiteY2" fmla="*/ 207535 h 1884506"/>
                    <a:gd name="connsiteX3" fmla="*/ 685211 w 1174750"/>
                    <a:gd name="connsiteY3" fmla="*/ 932302 h 1884506"/>
                    <a:gd name="connsiteX4" fmla="*/ 752411 w 1174750"/>
                    <a:gd name="connsiteY4" fmla="*/ 634735 h 1884506"/>
                    <a:gd name="connsiteX5" fmla="*/ 1174750 w 1174750"/>
                    <a:gd name="connsiteY5" fmla="*/ 216209 h 1884506"/>
                    <a:gd name="connsiteX6" fmla="*/ 1111249 w 1174750"/>
                    <a:gd name="connsiteY6" fmla="*/ 759087 h 1884506"/>
                    <a:gd name="connsiteX7" fmla="*/ 977899 w 1174750"/>
                    <a:gd name="connsiteY7" fmla="*/ 1298837 h 1884506"/>
                    <a:gd name="connsiteX8" fmla="*/ 888999 w 1174750"/>
                    <a:gd name="connsiteY8" fmla="*/ 1571887 h 1884506"/>
                    <a:gd name="connsiteX9" fmla="*/ 781050 w 1174750"/>
                    <a:gd name="connsiteY9" fmla="*/ 1786326 h 1884506"/>
                    <a:gd name="connsiteX10" fmla="*/ 468837 w 1174750"/>
                    <a:gd name="connsiteY10" fmla="*/ 1882639 h 1884506"/>
                    <a:gd name="connsiteX11" fmla="*/ 266700 w 1174750"/>
                    <a:gd name="connsiteY11" fmla="*/ 1513276 h 1884506"/>
                    <a:gd name="connsiteX12" fmla="*/ 0 w 1174750"/>
                    <a:gd name="connsiteY12" fmla="*/ 209859 h 1884506"/>
                    <a:gd name="connsiteX0" fmla="*/ 0 w 1174750"/>
                    <a:gd name="connsiteY0" fmla="*/ 209859 h 1884506"/>
                    <a:gd name="connsiteX1" fmla="*/ 274113 w 1174750"/>
                    <a:gd name="connsiteY1" fmla="*/ 30996 h 1884506"/>
                    <a:gd name="connsiteX2" fmla="*/ 778136 w 1174750"/>
                    <a:gd name="connsiteY2" fmla="*/ 207535 h 1884506"/>
                    <a:gd name="connsiteX3" fmla="*/ 848713 w 1174750"/>
                    <a:gd name="connsiteY3" fmla="*/ 526575 h 1884506"/>
                    <a:gd name="connsiteX4" fmla="*/ 752411 w 1174750"/>
                    <a:gd name="connsiteY4" fmla="*/ 634735 h 1884506"/>
                    <a:gd name="connsiteX5" fmla="*/ 1174750 w 1174750"/>
                    <a:gd name="connsiteY5" fmla="*/ 216209 h 1884506"/>
                    <a:gd name="connsiteX6" fmla="*/ 1111249 w 1174750"/>
                    <a:gd name="connsiteY6" fmla="*/ 759087 h 1884506"/>
                    <a:gd name="connsiteX7" fmla="*/ 977899 w 1174750"/>
                    <a:gd name="connsiteY7" fmla="*/ 1298837 h 1884506"/>
                    <a:gd name="connsiteX8" fmla="*/ 888999 w 1174750"/>
                    <a:gd name="connsiteY8" fmla="*/ 1571887 h 1884506"/>
                    <a:gd name="connsiteX9" fmla="*/ 781050 w 1174750"/>
                    <a:gd name="connsiteY9" fmla="*/ 1786326 h 1884506"/>
                    <a:gd name="connsiteX10" fmla="*/ 468837 w 1174750"/>
                    <a:gd name="connsiteY10" fmla="*/ 1882639 h 1884506"/>
                    <a:gd name="connsiteX11" fmla="*/ 266700 w 1174750"/>
                    <a:gd name="connsiteY11" fmla="*/ 1513276 h 1884506"/>
                    <a:gd name="connsiteX12" fmla="*/ 0 w 1174750"/>
                    <a:gd name="connsiteY12" fmla="*/ 209859 h 1884506"/>
                    <a:gd name="connsiteX0" fmla="*/ 0 w 1174750"/>
                    <a:gd name="connsiteY0" fmla="*/ 212230 h 1886877"/>
                    <a:gd name="connsiteX1" fmla="*/ 274113 w 1174750"/>
                    <a:gd name="connsiteY1" fmla="*/ 33367 h 1886877"/>
                    <a:gd name="connsiteX2" fmla="*/ 784191 w 1174750"/>
                    <a:gd name="connsiteY2" fmla="*/ 194767 h 1886877"/>
                    <a:gd name="connsiteX3" fmla="*/ 848713 w 1174750"/>
                    <a:gd name="connsiteY3" fmla="*/ 528946 h 1886877"/>
                    <a:gd name="connsiteX4" fmla="*/ 752411 w 1174750"/>
                    <a:gd name="connsiteY4" fmla="*/ 637106 h 1886877"/>
                    <a:gd name="connsiteX5" fmla="*/ 1174750 w 1174750"/>
                    <a:gd name="connsiteY5" fmla="*/ 218580 h 1886877"/>
                    <a:gd name="connsiteX6" fmla="*/ 1111249 w 1174750"/>
                    <a:gd name="connsiteY6" fmla="*/ 761458 h 1886877"/>
                    <a:gd name="connsiteX7" fmla="*/ 977899 w 1174750"/>
                    <a:gd name="connsiteY7" fmla="*/ 1301208 h 1886877"/>
                    <a:gd name="connsiteX8" fmla="*/ 888999 w 1174750"/>
                    <a:gd name="connsiteY8" fmla="*/ 1574258 h 1886877"/>
                    <a:gd name="connsiteX9" fmla="*/ 781050 w 1174750"/>
                    <a:gd name="connsiteY9" fmla="*/ 1788697 h 1886877"/>
                    <a:gd name="connsiteX10" fmla="*/ 468837 w 1174750"/>
                    <a:gd name="connsiteY10" fmla="*/ 1885010 h 1886877"/>
                    <a:gd name="connsiteX11" fmla="*/ 266700 w 1174750"/>
                    <a:gd name="connsiteY11" fmla="*/ 1515647 h 1886877"/>
                    <a:gd name="connsiteX12" fmla="*/ 0 w 1174750"/>
                    <a:gd name="connsiteY12" fmla="*/ 212230 h 1886877"/>
                    <a:gd name="connsiteX0" fmla="*/ 0 w 1174750"/>
                    <a:gd name="connsiteY0" fmla="*/ 212230 h 1886877"/>
                    <a:gd name="connsiteX1" fmla="*/ 274113 w 1174750"/>
                    <a:gd name="connsiteY1" fmla="*/ 33367 h 1886877"/>
                    <a:gd name="connsiteX2" fmla="*/ 784191 w 1174750"/>
                    <a:gd name="connsiteY2" fmla="*/ 194767 h 1886877"/>
                    <a:gd name="connsiteX3" fmla="*/ 848713 w 1174750"/>
                    <a:gd name="connsiteY3" fmla="*/ 528946 h 1886877"/>
                    <a:gd name="connsiteX4" fmla="*/ 918941 w 1174750"/>
                    <a:gd name="connsiteY4" fmla="*/ 222295 h 1886877"/>
                    <a:gd name="connsiteX5" fmla="*/ 1174750 w 1174750"/>
                    <a:gd name="connsiteY5" fmla="*/ 218580 h 1886877"/>
                    <a:gd name="connsiteX6" fmla="*/ 1111249 w 1174750"/>
                    <a:gd name="connsiteY6" fmla="*/ 761458 h 1886877"/>
                    <a:gd name="connsiteX7" fmla="*/ 977899 w 1174750"/>
                    <a:gd name="connsiteY7" fmla="*/ 1301208 h 1886877"/>
                    <a:gd name="connsiteX8" fmla="*/ 888999 w 1174750"/>
                    <a:gd name="connsiteY8" fmla="*/ 1574258 h 1886877"/>
                    <a:gd name="connsiteX9" fmla="*/ 781050 w 1174750"/>
                    <a:gd name="connsiteY9" fmla="*/ 1788697 h 1886877"/>
                    <a:gd name="connsiteX10" fmla="*/ 468837 w 1174750"/>
                    <a:gd name="connsiteY10" fmla="*/ 1885010 h 1886877"/>
                    <a:gd name="connsiteX11" fmla="*/ 266700 w 1174750"/>
                    <a:gd name="connsiteY11" fmla="*/ 1515647 h 1886877"/>
                    <a:gd name="connsiteX12" fmla="*/ 0 w 1174750"/>
                    <a:gd name="connsiteY12" fmla="*/ 212230 h 1886877"/>
                    <a:gd name="connsiteX0" fmla="*/ 0 w 1174750"/>
                    <a:gd name="connsiteY0" fmla="*/ 212230 h 1886877"/>
                    <a:gd name="connsiteX1" fmla="*/ 274113 w 1174750"/>
                    <a:gd name="connsiteY1" fmla="*/ 33367 h 1886877"/>
                    <a:gd name="connsiteX2" fmla="*/ 784191 w 1174750"/>
                    <a:gd name="connsiteY2" fmla="*/ 194767 h 1886877"/>
                    <a:gd name="connsiteX3" fmla="*/ 661030 w 1174750"/>
                    <a:gd name="connsiteY3" fmla="*/ 1000784 h 1886877"/>
                    <a:gd name="connsiteX4" fmla="*/ 848713 w 1174750"/>
                    <a:gd name="connsiteY4" fmla="*/ 528946 h 1886877"/>
                    <a:gd name="connsiteX5" fmla="*/ 918941 w 1174750"/>
                    <a:gd name="connsiteY5" fmla="*/ 222295 h 1886877"/>
                    <a:gd name="connsiteX6" fmla="*/ 1174750 w 1174750"/>
                    <a:gd name="connsiteY6" fmla="*/ 218580 h 1886877"/>
                    <a:gd name="connsiteX7" fmla="*/ 1111249 w 1174750"/>
                    <a:gd name="connsiteY7" fmla="*/ 761458 h 1886877"/>
                    <a:gd name="connsiteX8" fmla="*/ 977899 w 1174750"/>
                    <a:gd name="connsiteY8" fmla="*/ 1301208 h 1886877"/>
                    <a:gd name="connsiteX9" fmla="*/ 888999 w 1174750"/>
                    <a:gd name="connsiteY9" fmla="*/ 1574258 h 1886877"/>
                    <a:gd name="connsiteX10" fmla="*/ 781050 w 1174750"/>
                    <a:gd name="connsiteY10" fmla="*/ 1788697 h 1886877"/>
                    <a:gd name="connsiteX11" fmla="*/ 468837 w 1174750"/>
                    <a:gd name="connsiteY11" fmla="*/ 1885010 h 1886877"/>
                    <a:gd name="connsiteX12" fmla="*/ 266700 w 1174750"/>
                    <a:gd name="connsiteY12" fmla="*/ 1515647 h 1886877"/>
                    <a:gd name="connsiteX13" fmla="*/ 0 w 1174750"/>
                    <a:gd name="connsiteY13" fmla="*/ 212230 h 1886877"/>
                    <a:gd name="connsiteX0" fmla="*/ 0 w 1174750"/>
                    <a:gd name="connsiteY0" fmla="*/ 212230 h 1886877"/>
                    <a:gd name="connsiteX1" fmla="*/ 274113 w 1174750"/>
                    <a:gd name="connsiteY1" fmla="*/ 33367 h 1886877"/>
                    <a:gd name="connsiteX2" fmla="*/ 784191 w 1174750"/>
                    <a:gd name="connsiteY2" fmla="*/ 194767 h 1886877"/>
                    <a:gd name="connsiteX3" fmla="*/ 661030 w 1174750"/>
                    <a:gd name="connsiteY3" fmla="*/ 1000784 h 1886877"/>
                    <a:gd name="connsiteX4" fmla="*/ 848713 w 1174750"/>
                    <a:gd name="connsiteY4" fmla="*/ 528946 h 1886877"/>
                    <a:gd name="connsiteX5" fmla="*/ 918941 w 1174750"/>
                    <a:gd name="connsiteY5" fmla="*/ 222295 h 1886877"/>
                    <a:gd name="connsiteX6" fmla="*/ 1174750 w 1174750"/>
                    <a:gd name="connsiteY6" fmla="*/ 218580 h 1886877"/>
                    <a:gd name="connsiteX7" fmla="*/ 1111249 w 1174750"/>
                    <a:gd name="connsiteY7" fmla="*/ 761458 h 1886877"/>
                    <a:gd name="connsiteX8" fmla="*/ 977899 w 1174750"/>
                    <a:gd name="connsiteY8" fmla="*/ 1301208 h 1886877"/>
                    <a:gd name="connsiteX9" fmla="*/ 888999 w 1174750"/>
                    <a:gd name="connsiteY9" fmla="*/ 1574258 h 1886877"/>
                    <a:gd name="connsiteX10" fmla="*/ 781050 w 1174750"/>
                    <a:gd name="connsiteY10" fmla="*/ 1788697 h 1886877"/>
                    <a:gd name="connsiteX11" fmla="*/ 468837 w 1174750"/>
                    <a:gd name="connsiteY11" fmla="*/ 1885010 h 1886877"/>
                    <a:gd name="connsiteX12" fmla="*/ 266700 w 1174750"/>
                    <a:gd name="connsiteY12" fmla="*/ 1515647 h 1886877"/>
                    <a:gd name="connsiteX13" fmla="*/ 0 w 1174750"/>
                    <a:gd name="connsiteY13" fmla="*/ 212230 h 1886877"/>
                    <a:gd name="connsiteX0" fmla="*/ 0 w 1174750"/>
                    <a:gd name="connsiteY0" fmla="*/ 212230 h 1886877"/>
                    <a:gd name="connsiteX1" fmla="*/ 274113 w 1174750"/>
                    <a:gd name="connsiteY1" fmla="*/ 33367 h 1886877"/>
                    <a:gd name="connsiteX2" fmla="*/ 663078 w 1174750"/>
                    <a:gd name="connsiteY2" fmla="*/ 194767 h 1886877"/>
                    <a:gd name="connsiteX3" fmla="*/ 661030 w 1174750"/>
                    <a:gd name="connsiteY3" fmla="*/ 1000784 h 1886877"/>
                    <a:gd name="connsiteX4" fmla="*/ 848713 w 1174750"/>
                    <a:gd name="connsiteY4" fmla="*/ 528946 h 1886877"/>
                    <a:gd name="connsiteX5" fmla="*/ 918941 w 1174750"/>
                    <a:gd name="connsiteY5" fmla="*/ 222295 h 1886877"/>
                    <a:gd name="connsiteX6" fmla="*/ 1174750 w 1174750"/>
                    <a:gd name="connsiteY6" fmla="*/ 218580 h 1886877"/>
                    <a:gd name="connsiteX7" fmla="*/ 1111249 w 1174750"/>
                    <a:gd name="connsiteY7" fmla="*/ 761458 h 1886877"/>
                    <a:gd name="connsiteX8" fmla="*/ 977899 w 1174750"/>
                    <a:gd name="connsiteY8" fmla="*/ 1301208 h 1886877"/>
                    <a:gd name="connsiteX9" fmla="*/ 888999 w 1174750"/>
                    <a:gd name="connsiteY9" fmla="*/ 1574258 h 1886877"/>
                    <a:gd name="connsiteX10" fmla="*/ 781050 w 1174750"/>
                    <a:gd name="connsiteY10" fmla="*/ 1788697 h 1886877"/>
                    <a:gd name="connsiteX11" fmla="*/ 468837 w 1174750"/>
                    <a:gd name="connsiteY11" fmla="*/ 1885010 h 1886877"/>
                    <a:gd name="connsiteX12" fmla="*/ 266700 w 1174750"/>
                    <a:gd name="connsiteY12" fmla="*/ 1515647 h 1886877"/>
                    <a:gd name="connsiteX13" fmla="*/ 0 w 1174750"/>
                    <a:gd name="connsiteY13" fmla="*/ 212230 h 1886877"/>
                    <a:gd name="connsiteX0" fmla="*/ 0 w 1174750"/>
                    <a:gd name="connsiteY0" fmla="*/ 212230 h 1886877"/>
                    <a:gd name="connsiteX1" fmla="*/ 274113 w 1174750"/>
                    <a:gd name="connsiteY1" fmla="*/ 33367 h 1886877"/>
                    <a:gd name="connsiteX2" fmla="*/ 663078 w 1174750"/>
                    <a:gd name="connsiteY2" fmla="*/ 194767 h 1886877"/>
                    <a:gd name="connsiteX3" fmla="*/ 661030 w 1174750"/>
                    <a:gd name="connsiteY3" fmla="*/ 1000784 h 1886877"/>
                    <a:gd name="connsiteX4" fmla="*/ 848713 w 1174750"/>
                    <a:gd name="connsiteY4" fmla="*/ 528946 h 1886877"/>
                    <a:gd name="connsiteX5" fmla="*/ 1070332 w 1174750"/>
                    <a:gd name="connsiteY5" fmla="*/ 228350 h 1886877"/>
                    <a:gd name="connsiteX6" fmla="*/ 1174750 w 1174750"/>
                    <a:gd name="connsiteY6" fmla="*/ 218580 h 1886877"/>
                    <a:gd name="connsiteX7" fmla="*/ 1111249 w 1174750"/>
                    <a:gd name="connsiteY7" fmla="*/ 761458 h 1886877"/>
                    <a:gd name="connsiteX8" fmla="*/ 977899 w 1174750"/>
                    <a:gd name="connsiteY8" fmla="*/ 1301208 h 1886877"/>
                    <a:gd name="connsiteX9" fmla="*/ 888999 w 1174750"/>
                    <a:gd name="connsiteY9" fmla="*/ 1574258 h 1886877"/>
                    <a:gd name="connsiteX10" fmla="*/ 781050 w 1174750"/>
                    <a:gd name="connsiteY10" fmla="*/ 1788697 h 1886877"/>
                    <a:gd name="connsiteX11" fmla="*/ 468837 w 1174750"/>
                    <a:gd name="connsiteY11" fmla="*/ 1885010 h 1886877"/>
                    <a:gd name="connsiteX12" fmla="*/ 266700 w 1174750"/>
                    <a:gd name="connsiteY12" fmla="*/ 1515647 h 1886877"/>
                    <a:gd name="connsiteX13" fmla="*/ 0 w 1174750"/>
                    <a:gd name="connsiteY13" fmla="*/ 212230 h 1886877"/>
                    <a:gd name="connsiteX0" fmla="*/ 0 w 1174750"/>
                    <a:gd name="connsiteY0" fmla="*/ 212230 h 1886877"/>
                    <a:gd name="connsiteX1" fmla="*/ 274113 w 1174750"/>
                    <a:gd name="connsiteY1" fmla="*/ 33367 h 1886877"/>
                    <a:gd name="connsiteX2" fmla="*/ 663078 w 1174750"/>
                    <a:gd name="connsiteY2" fmla="*/ 194767 h 1886877"/>
                    <a:gd name="connsiteX3" fmla="*/ 661030 w 1174750"/>
                    <a:gd name="connsiteY3" fmla="*/ 1000784 h 1886877"/>
                    <a:gd name="connsiteX4" fmla="*/ 863852 w 1174750"/>
                    <a:gd name="connsiteY4" fmla="*/ 601613 h 1886877"/>
                    <a:gd name="connsiteX5" fmla="*/ 1070332 w 1174750"/>
                    <a:gd name="connsiteY5" fmla="*/ 228350 h 1886877"/>
                    <a:gd name="connsiteX6" fmla="*/ 1174750 w 1174750"/>
                    <a:gd name="connsiteY6" fmla="*/ 218580 h 1886877"/>
                    <a:gd name="connsiteX7" fmla="*/ 1111249 w 1174750"/>
                    <a:gd name="connsiteY7" fmla="*/ 761458 h 1886877"/>
                    <a:gd name="connsiteX8" fmla="*/ 977899 w 1174750"/>
                    <a:gd name="connsiteY8" fmla="*/ 1301208 h 1886877"/>
                    <a:gd name="connsiteX9" fmla="*/ 888999 w 1174750"/>
                    <a:gd name="connsiteY9" fmla="*/ 1574258 h 1886877"/>
                    <a:gd name="connsiteX10" fmla="*/ 781050 w 1174750"/>
                    <a:gd name="connsiteY10" fmla="*/ 1788697 h 1886877"/>
                    <a:gd name="connsiteX11" fmla="*/ 468837 w 1174750"/>
                    <a:gd name="connsiteY11" fmla="*/ 1885010 h 1886877"/>
                    <a:gd name="connsiteX12" fmla="*/ 266700 w 1174750"/>
                    <a:gd name="connsiteY12" fmla="*/ 1515647 h 1886877"/>
                    <a:gd name="connsiteX13" fmla="*/ 0 w 1174750"/>
                    <a:gd name="connsiteY13" fmla="*/ 212230 h 1886877"/>
                    <a:gd name="connsiteX0" fmla="*/ 0 w 1174750"/>
                    <a:gd name="connsiteY0" fmla="*/ 211246 h 1885893"/>
                    <a:gd name="connsiteX1" fmla="*/ 274113 w 1174750"/>
                    <a:gd name="connsiteY1" fmla="*/ 32383 h 1885893"/>
                    <a:gd name="connsiteX2" fmla="*/ 657023 w 1174750"/>
                    <a:gd name="connsiteY2" fmla="*/ 199839 h 1885893"/>
                    <a:gd name="connsiteX3" fmla="*/ 661030 w 1174750"/>
                    <a:gd name="connsiteY3" fmla="*/ 999800 h 1885893"/>
                    <a:gd name="connsiteX4" fmla="*/ 863852 w 1174750"/>
                    <a:gd name="connsiteY4" fmla="*/ 600629 h 1885893"/>
                    <a:gd name="connsiteX5" fmla="*/ 1070332 w 1174750"/>
                    <a:gd name="connsiteY5" fmla="*/ 227366 h 1885893"/>
                    <a:gd name="connsiteX6" fmla="*/ 1174750 w 1174750"/>
                    <a:gd name="connsiteY6" fmla="*/ 217596 h 1885893"/>
                    <a:gd name="connsiteX7" fmla="*/ 1111249 w 1174750"/>
                    <a:gd name="connsiteY7" fmla="*/ 760474 h 1885893"/>
                    <a:gd name="connsiteX8" fmla="*/ 977899 w 1174750"/>
                    <a:gd name="connsiteY8" fmla="*/ 1300224 h 1885893"/>
                    <a:gd name="connsiteX9" fmla="*/ 888999 w 1174750"/>
                    <a:gd name="connsiteY9" fmla="*/ 1573274 h 1885893"/>
                    <a:gd name="connsiteX10" fmla="*/ 781050 w 1174750"/>
                    <a:gd name="connsiteY10" fmla="*/ 1787713 h 1885893"/>
                    <a:gd name="connsiteX11" fmla="*/ 468837 w 1174750"/>
                    <a:gd name="connsiteY11" fmla="*/ 1884026 h 1885893"/>
                    <a:gd name="connsiteX12" fmla="*/ 266700 w 1174750"/>
                    <a:gd name="connsiteY12" fmla="*/ 1514663 h 1885893"/>
                    <a:gd name="connsiteX13" fmla="*/ 0 w 1174750"/>
                    <a:gd name="connsiteY13" fmla="*/ 211246 h 1885893"/>
                    <a:gd name="connsiteX0" fmla="*/ 0 w 1174750"/>
                    <a:gd name="connsiteY0" fmla="*/ 211246 h 1885893"/>
                    <a:gd name="connsiteX1" fmla="*/ 274113 w 1174750"/>
                    <a:gd name="connsiteY1" fmla="*/ 32383 h 1885893"/>
                    <a:gd name="connsiteX2" fmla="*/ 657023 w 1174750"/>
                    <a:gd name="connsiteY2" fmla="*/ 199839 h 1885893"/>
                    <a:gd name="connsiteX3" fmla="*/ 661030 w 1174750"/>
                    <a:gd name="connsiteY3" fmla="*/ 999800 h 1885893"/>
                    <a:gd name="connsiteX4" fmla="*/ 863852 w 1174750"/>
                    <a:gd name="connsiteY4" fmla="*/ 600629 h 1885893"/>
                    <a:gd name="connsiteX5" fmla="*/ 1070332 w 1174750"/>
                    <a:gd name="connsiteY5" fmla="*/ 227366 h 1885893"/>
                    <a:gd name="connsiteX6" fmla="*/ 1174750 w 1174750"/>
                    <a:gd name="connsiteY6" fmla="*/ 217596 h 1885893"/>
                    <a:gd name="connsiteX7" fmla="*/ 1111249 w 1174750"/>
                    <a:gd name="connsiteY7" fmla="*/ 760474 h 1885893"/>
                    <a:gd name="connsiteX8" fmla="*/ 977899 w 1174750"/>
                    <a:gd name="connsiteY8" fmla="*/ 1300224 h 1885893"/>
                    <a:gd name="connsiteX9" fmla="*/ 888999 w 1174750"/>
                    <a:gd name="connsiteY9" fmla="*/ 1573274 h 1885893"/>
                    <a:gd name="connsiteX10" fmla="*/ 781050 w 1174750"/>
                    <a:gd name="connsiteY10" fmla="*/ 1787713 h 1885893"/>
                    <a:gd name="connsiteX11" fmla="*/ 468837 w 1174750"/>
                    <a:gd name="connsiteY11" fmla="*/ 1884026 h 1885893"/>
                    <a:gd name="connsiteX12" fmla="*/ 266700 w 1174750"/>
                    <a:gd name="connsiteY12" fmla="*/ 1514663 h 1885893"/>
                    <a:gd name="connsiteX13" fmla="*/ 0 w 1174750"/>
                    <a:gd name="connsiteY13" fmla="*/ 211246 h 1885893"/>
                    <a:gd name="connsiteX0" fmla="*/ 0 w 1174750"/>
                    <a:gd name="connsiteY0" fmla="*/ 220531 h 1895178"/>
                    <a:gd name="connsiteX1" fmla="*/ 274113 w 1174750"/>
                    <a:gd name="connsiteY1" fmla="*/ 41668 h 1895178"/>
                    <a:gd name="connsiteX2" fmla="*/ 657023 w 1174750"/>
                    <a:gd name="connsiteY2" fmla="*/ 209124 h 1895178"/>
                    <a:gd name="connsiteX3" fmla="*/ 661030 w 1174750"/>
                    <a:gd name="connsiteY3" fmla="*/ 1009085 h 1895178"/>
                    <a:gd name="connsiteX4" fmla="*/ 863852 w 1174750"/>
                    <a:gd name="connsiteY4" fmla="*/ 609914 h 1895178"/>
                    <a:gd name="connsiteX5" fmla="*/ 1070332 w 1174750"/>
                    <a:gd name="connsiteY5" fmla="*/ 236651 h 1895178"/>
                    <a:gd name="connsiteX6" fmla="*/ 1174750 w 1174750"/>
                    <a:gd name="connsiteY6" fmla="*/ 226881 h 1895178"/>
                    <a:gd name="connsiteX7" fmla="*/ 1111249 w 1174750"/>
                    <a:gd name="connsiteY7" fmla="*/ 769759 h 1895178"/>
                    <a:gd name="connsiteX8" fmla="*/ 977899 w 1174750"/>
                    <a:gd name="connsiteY8" fmla="*/ 1309509 h 1895178"/>
                    <a:gd name="connsiteX9" fmla="*/ 888999 w 1174750"/>
                    <a:gd name="connsiteY9" fmla="*/ 1582559 h 1895178"/>
                    <a:gd name="connsiteX10" fmla="*/ 781050 w 1174750"/>
                    <a:gd name="connsiteY10" fmla="*/ 1796998 h 1895178"/>
                    <a:gd name="connsiteX11" fmla="*/ 468837 w 1174750"/>
                    <a:gd name="connsiteY11" fmla="*/ 1893311 h 1895178"/>
                    <a:gd name="connsiteX12" fmla="*/ 266700 w 1174750"/>
                    <a:gd name="connsiteY12" fmla="*/ 1523948 h 1895178"/>
                    <a:gd name="connsiteX13" fmla="*/ 0 w 1174750"/>
                    <a:gd name="connsiteY13" fmla="*/ 220531 h 1895178"/>
                    <a:gd name="connsiteX0" fmla="*/ 0 w 1174750"/>
                    <a:gd name="connsiteY0" fmla="*/ 216058 h 1890705"/>
                    <a:gd name="connsiteX1" fmla="*/ 274113 w 1174750"/>
                    <a:gd name="connsiteY1" fmla="*/ 37195 h 1890705"/>
                    <a:gd name="connsiteX2" fmla="*/ 641135 w 1174750"/>
                    <a:gd name="connsiteY2" fmla="*/ 225834 h 1890705"/>
                    <a:gd name="connsiteX3" fmla="*/ 661030 w 1174750"/>
                    <a:gd name="connsiteY3" fmla="*/ 1004612 h 1890705"/>
                    <a:gd name="connsiteX4" fmla="*/ 863852 w 1174750"/>
                    <a:gd name="connsiteY4" fmla="*/ 605441 h 1890705"/>
                    <a:gd name="connsiteX5" fmla="*/ 1070332 w 1174750"/>
                    <a:gd name="connsiteY5" fmla="*/ 232178 h 1890705"/>
                    <a:gd name="connsiteX6" fmla="*/ 1174750 w 1174750"/>
                    <a:gd name="connsiteY6" fmla="*/ 222408 h 1890705"/>
                    <a:gd name="connsiteX7" fmla="*/ 1111249 w 1174750"/>
                    <a:gd name="connsiteY7" fmla="*/ 765286 h 1890705"/>
                    <a:gd name="connsiteX8" fmla="*/ 977899 w 1174750"/>
                    <a:gd name="connsiteY8" fmla="*/ 1305036 h 1890705"/>
                    <a:gd name="connsiteX9" fmla="*/ 888999 w 1174750"/>
                    <a:gd name="connsiteY9" fmla="*/ 1578086 h 1890705"/>
                    <a:gd name="connsiteX10" fmla="*/ 781050 w 1174750"/>
                    <a:gd name="connsiteY10" fmla="*/ 1792525 h 1890705"/>
                    <a:gd name="connsiteX11" fmla="*/ 468837 w 1174750"/>
                    <a:gd name="connsiteY11" fmla="*/ 1888838 h 1890705"/>
                    <a:gd name="connsiteX12" fmla="*/ 266700 w 1174750"/>
                    <a:gd name="connsiteY12" fmla="*/ 1519475 h 1890705"/>
                    <a:gd name="connsiteX13" fmla="*/ 0 w 1174750"/>
                    <a:gd name="connsiteY13" fmla="*/ 216058 h 1890705"/>
                    <a:gd name="connsiteX0" fmla="*/ 0 w 1174750"/>
                    <a:gd name="connsiteY0" fmla="*/ 216058 h 1890705"/>
                    <a:gd name="connsiteX1" fmla="*/ 274113 w 1174750"/>
                    <a:gd name="connsiteY1" fmla="*/ 37195 h 1890705"/>
                    <a:gd name="connsiteX2" fmla="*/ 641135 w 1174750"/>
                    <a:gd name="connsiteY2" fmla="*/ 225834 h 1890705"/>
                    <a:gd name="connsiteX3" fmla="*/ 661030 w 1174750"/>
                    <a:gd name="connsiteY3" fmla="*/ 1004612 h 1890705"/>
                    <a:gd name="connsiteX4" fmla="*/ 863852 w 1174750"/>
                    <a:gd name="connsiteY4" fmla="*/ 605441 h 1890705"/>
                    <a:gd name="connsiteX5" fmla="*/ 1070332 w 1174750"/>
                    <a:gd name="connsiteY5" fmla="*/ 232178 h 1890705"/>
                    <a:gd name="connsiteX6" fmla="*/ 1174750 w 1174750"/>
                    <a:gd name="connsiteY6" fmla="*/ 222408 h 1890705"/>
                    <a:gd name="connsiteX7" fmla="*/ 1111249 w 1174750"/>
                    <a:gd name="connsiteY7" fmla="*/ 765286 h 1890705"/>
                    <a:gd name="connsiteX8" fmla="*/ 977899 w 1174750"/>
                    <a:gd name="connsiteY8" fmla="*/ 1305036 h 1890705"/>
                    <a:gd name="connsiteX9" fmla="*/ 888999 w 1174750"/>
                    <a:gd name="connsiteY9" fmla="*/ 1578086 h 1890705"/>
                    <a:gd name="connsiteX10" fmla="*/ 781050 w 1174750"/>
                    <a:gd name="connsiteY10" fmla="*/ 1792525 h 1890705"/>
                    <a:gd name="connsiteX11" fmla="*/ 468837 w 1174750"/>
                    <a:gd name="connsiteY11" fmla="*/ 1888838 h 1890705"/>
                    <a:gd name="connsiteX12" fmla="*/ 266700 w 1174750"/>
                    <a:gd name="connsiteY12" fmla="*/ 1519475 h 1890705"/>
                    <a:gd name="connsiteX13" fmla="*/ 0 w 1174750"/>
                    <a:gd name="connsiteY13" fmla="*/ 216058 h 1890705"/>
                    <a:gd name="connsiteX0" fmla="*/ 0 w 1174750"/>
                    <a:gd name="connsiteY0" fmla="*/ 216806 h 1891453"/>
                    <a:gd name="connsiteX1" fmla="*/ 274113 w 1174750"/>
                    <a:gd name="connsiteY1" fmla="*/ 37943 h 1891453"/>
                    <a:gd name="connsiteX2" fmla="*/ 442758 w 1174750"/>
                    <a:gd name="connsiteY2" fmla="*/ 16761 h 1891453"/>
                    <a:gd name="connsiteX3" fmla="*/ 641135 w 1174750"/>
                    <a:gd name="connsiteY3" fmla="*/ 226582 h 1891453"/>
                    <a:gd name="connsiteX4" fmla="*/ 661030 w 1174750"/>
                    <a:gd name="connsiteY4" fmla="*/ 1005360 h 1891453"/>
                    <a:gd name="connsiteX5" fmla="*/ 863852 w 1174750"/>
                    <a:gd name="connsiteY5" fmla="*/ 606189 h 1891453"/>
                    <a:gd name="connsiteX6" fmla="*/ 1070332 w 1174750"/>
                    <a:gd name="connsiteY6" fmla="*/ 232926 h 1891453"/>
                    <a:gd name="connsiteX7" fmla="*/ 1174750 w 1174750"/>
                    <a:gd name="connsiteY7" fmla="*/ 223156 h 1891453"/>
                    <a:gd name="connsiteX8" fmla="*/ 1111249 w 1174750"/>
                    <a:gd name="connsiteY8" fmla="*/ 766034 h 1891453"/>
                    <a:gd name="connsiteX9" fmla="*/ 977899 w 1174750"/>
                    <a:gd name="connsiteY9" fmla="*/ 1305784 h 1891453"/>
                    <a:gd name="connsiteX10" fmla="*/ 888999 w 1174750"/>
                    <a:gd name="connsiteY10" fmla="*/ 1578834 h 1891453"/>
                    <a:gd name="connsiteX11" fmla="*/ 781050 w 1174750"/>
                    <a:gd name="connsiteY11" fmla="*/ 1793273 h 1891453"/>
                    <a:gd name="connsiteX12" fmla="*/ 468837 w 1174750"/>
                    <a:gd name="connsiteY12" fmla="*/ 1889586 h 1891453"/>
                    <a:gd name="connsiteX13" fmla="*/ 266700 w 1174750"/>
                    <a:gd name="connsiteY13" fmla="*/ 1520223 h 1891453"/>
                    <a:gd name="connsiteX14" fmla="*/ 0 w 1174750"/>
                    <a:gd name="connsiteY14"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568091 w 1174750"/>
                    <a:gd name="connsiteY3" fmla="*/ 105023 h 1891453"/>
                    <a:gd name="connsiteX4" fmla="*/ 641135 w 1174750"/>
                    <a:gd name="connsiteY4" fmla="*/ 226582 h 1891453"/>
                    <a:gd name="connsiteX5" fmla="*/ 661030 w 1174750"/>
                    <a:gd name="connsiteY5" fmla="*/ 1005360 h 1891453"/>
                    <a:gd name="connsiteX6" fmla="*/ 863852 w 1174750"/>
                    <a:gd name="connsiteY6" fmla="*/ 606189 h 1891453"/>
                    <a:gd name="connsiteX7" fmla="*/ 1070332 w 1174750"/>
                    <a:gd name="connsiteY7" fmla="*/ 232926 h 1891453"/>
                    <a:gd name="connsiteX8" fmla="*/ 1174750 w 1174750"/>
                    <a:gd name="connsiteY8" fmla="*/ 223156 h 1891453"/>
                    <a:gd name="connsiteX9" fmla="*/ 1111249 w 1174750"/>
                    <a:gd name="connsiteY9" fmla="*/ 766034 h 1891453"/>
                    <a:gd name="connsiteX10" fmla="*/ 977899 w 1174750"/>
                    <a:gd name="connsiteY10" fmla="*/ 1305784 h 1891453"/>
                    <a:gd name="connsiteX11" fmla="*/ 888999 w 1174750"/>
                    <a:gd name="connsiteY11" fmla="*/ 1578834 h 1891453"/>
                    <a:gd name="connsiteX12" fmla="*/ 781050 w 1174750"/>
                    <a:gd name="connsiteY12" fmla="*/ 1793273 h 1891453"/>
                    <a:gd name="connsiteX13" fmla="*/ 468837 w 1174750"/>
                    <a:gd name="connsiteY13" fmla="*/ 1889586 h 1891453"/>
                    <a:gd name="connsiteX14" fmla="*/ 266700 w 1174750"/>
                    <a:gd name="connsiteY14" fmla="*/ 1520223 h 1891453"/>
                    <a:gd name="connsiteX15" fmla="*/ 0 w 1174750"/>
                    <a:gd name="connsiteY15"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568091 w 1174750"/>
                    <a:gd name="connsiteY3" fmla="*/ 105023 h 1891453"/>
                    <a:gd name="connsiteX4" fmla="*/ 605161 w 1174750"/>
                    <a:gd name="connsiteY4" fmla="*/ 157981 h 1891453"/>
                    <a:gd name="connsiteX5" fmla="*/ 641135 w 1174750"/>
                    <a:gd name="connsiteY5" fmla="*/ 226582 h 1891453"/>
                    <a:gd name="connsiteX6" fmla="*/ 661030 w 1174750"/>
                    <a:gd name="connsiteY6" fmla="*/ 1005360 h 1891453"/>
                    <a:gd name="connsiteX7" fmla="*/ 863852 w 1174750"/>
                    <a:gd name="connsiteY7" fmla="*/ 606189 h 1891453"/>
                    <a:gd name="connsiteX8" fmla="*/ 1070332 w 1174750"/>
                    <a:gd name="connsiteY8" fmla="*/ 232926 h 1891453"/>
                    <a:gd name="connsiteX9" fmla="*/ 1174750 w 1174750"/>
                    <a:gd name="connsiteY9" fmla="*/ 223156 h 1891453"/>
                    <a:gd name="connsiteX10" fmla="*/ 1111249 w 1174750"/>
                    <a:gd name="connsiteY10" fmla="*/ 766034 h 1891453"/>
                    <a:gd name="connsiteX11" fmla="*/ 977899 w 1174750"/>
                    <a:gd name="connsiteY11" fmla="*/ 1305784 h 1891453"/>
                    <a:gd name="connsiteX12" fmla="*/ 888999 w 1174750"/>
                    <a:gd name="connsiteY12" fmla="*/ 1578834 h 1891453"/>
                    <a:gd name="connsiteX13" fmla="*/ 781050 w 1174750"/>
                    <a:gd name="connsiteY13" fmla="*/ 1793273 h 1891453"/>
                    <a:gd name="connsiteX14" fmla="*/ 468837 w 1174750"/>
                    <a:gd name="connsiteY14" fmla="*/ 1889586 h 1891453"/>
                    <a:gd name="connsiteX15" fmla="*/ 266700 w 1174750"/>
                    <a:gd name="connsiteY15" fmla="*/ 1520223 h 1891453"/>
                    <a:gd name="connsiteX16" fmla="*/ 0 w 1174750"/>
                    <a:gd name="connsiteY16"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568091 w 1174750"/>
                    <a:gd name="connsiteY3" fmla="*/ 105023 h 1891453"/>
                    <a:gd name="connsiteX4" fmla="*/ 605161 w 1174750"/>
                    <a:gd name="connsiteY4" fmla="*/ 157981 h 1891453"/>
                    <a:gd name="connsiteX5" fmla="*/ 612222 w 1174750"/>
                    <a:gd name="connsiteY5" fmla="*/ 175633 h 1891453"/>
                    <a:gd name="connsiteX6" fmla="*/ 641135 w 1174750"/>
                    <a:gd name="connsiteY6" fmla="*/ 226582 h 1891453"/>
                    <a:gd name="connsiteX7" fmla="*/ 661030 w 1174750"/>
                    <a:gd name="connsiteY7" fmla="*/ 1005360 h 1891453"/>
                    <a:gd name="connsiteX8" fmla="*/ 863852 w 1174750"/>
                    <a:gd name="connsiteY8" fmla="*/ 606189 h 1891453"/>
                    <a:gd name="connsiteX9" fmla="*/ 1070332 w 1174750"/>
                    <a:gd name="connsiteY9" fmla="*/ 232926 h 1891453"/>
                    <a:gd name="connsiteX10" fmla="*/ 1174750 w 1174750"/>
                    <a:gd name="connsiteY10" fmla="*/ 223156 h 1891453"/>
                    <a:gd name="connsiteX11" fmla="*/ 1111249 w 1174750"/>
                    <a:gd name="connsiteY11" fmla="*/ 766034 h 1891453"/>
                    <a:gd name="connsiteX12" fmla="*/ 977899 w 1174750"/>
                    <a:gd name="connsiteY12" fmla="*/ 1305784 h 1891453"/>
                    <a:gd name="connsiteX13" fmla="*/ 888999 w 1174750"/>
                    <a:gd name="connsiteY13" fmla="*/ 1578834 h 1891453"/>
                    <a:gd name="connsiteX14" fmla="*/ 781050 w 1174750"/>
                    <a:gd name="connsiteY14" fmla="*/ 1793273 h 1891453"/>
                    <a:gd name="connsiteX15" fmla="*/ 468837 w 1174750"/>
                    <a:gd name="connsiteY15" fmla="*/ 1889586 h 1891453"/>
                    <a:gd name="connsiteX16" fmla="*/ 266700 w 1174750"/>
                    <a:gd name="connsiteY16" fmla="*/ 1520223 h 1891453"/>
                    <a:gd name="connsiteX17" fmla="*/ 0 w 1174750"/>
                    <a:gd name="connsiteY17"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568091 w 1174750"/>
                    <a:gd name="connsiteY3" fmla="*/ 105023 h 1891453"/>
                    <a:gd name="connsiteX4" fmla="*/ 605161 w 1174750"/>
                    <a:gd name="connsiteY4" fmla="*/ 157981 h 1891453"/>
                    <a:gd name="connsiteX5" fmla="*/ 612222 w 1174750"/>
                    <a:gd name="connsiteY5" fmla="*/ 175633 h 1891453"/>
                    <a:gd name="connsiteX6" fmla="*/ 621049 w 1174750"/>
                    <a:gd name="connsiteY6" fmla="*/ 200347 h 1891453"/>
                    <a:gd name="connsiteX7" fmla="*/ 641135 w 1174750"/>
                    <a:gd name="connsiteY7" fmla="*/ 226582 h 1891453"/>
                    <a:gd name="connsiteX8" fmla="*/ 661030 w 1174750"/>
                    <a:gd name="connsiteY8" fmla="*/ 1005360 h 1891453"/>
                    <a:gd name="connsiteX9" fmla="*/ 863852 w 1174750"/>
                    <a:gd name="connsiteY9" fmla="*/ 606189 h 1891453"/>
                    <a:gd name="connsiteX10" fmla="*/ 1070332 w 1174750"/>
                    <a:gd name="connsiteY10" fmla="*/ 232926 h 1891453"/>
                    <a:gd name="connsiteX11" fmla="*/ 1174750 w 1174750"/>
                    <a:gd name="connsiteY11" fmla="*/ 223156 h 1891453"/>
                    <a:gd name="connsiteX12" fmla="*/ 1111249 w 1174750"/>
                    <a:gd name="connsiteY12" fmla="*/ 766034 h 1891453"/>
                    <a:gd name="connsiteX13" fmla="*/ 977899 w 1174750"/>
                    <a:gd name="connsiteY13" fmla="*/ 1305784 h 1891453"/>
                    <a:gd name="connsiteX14" fmla="*/ 888999 w 1174750"/>
                    <a:gd name="connsiteY14" fmla="*/ 1578834 h 1891453"/>
                    <a:gd name="connsiteX15" fmla="*/ 781050 w 1174750"/>
                    <a:gd name="connsiteY15" fmla="*/ 1793273 h 1891453"/>
                    <a:gd name="connsiteX16" fmla="*/ 468837 w 1174750"/>
                    <a:gd name="connsiteY16" fmla="*/ 1889586 h 1891453"/>
                    <a:gd name="connsiteX17" fmla="*/ 266700 w 1174750"/>
                    <a:gd name="connsiteY17" fmla="*/ 1520223 h 1891453"/>
                    <a:gd name="connsiteX18" fmla="*/ 0 w 1174750"/>
                    <a:gd name="connsiteY18"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605161 w 1174750"/>
                    <a:gd name="connsiteY3" fmla="*/ 157981 h 1891453"/>
                    <a:gd name="connsiteX4" fmla="*/ 612222 w 1174750"/>
                    <a:gd name="connsiteY4" fmla="*/ 175633 h 1891453"/>
                    <a:gd name="connsiteX5" fmla="*/ 621049 w 1174750"/>
                    <a:gd name="connsiteY5" fmla="*/ 200347 h 1891453"/>
                    <a:gd name="connsiteX6" fmla="*/ 641135 w 1174750"/>
                    <a:gd name="connsiteY6" fmla="*/ 226582 h 1891453"/>
                    <a:gd name="connsiteX7" fmla="*/ 661030 w 1174750"/>
                    <a:gd name="connsiteY7" fmla="*/ 1005360 h 1891453"/>
                    <a:gd name="connsiteX8" fmla="*/ 863852 w 1174750"/>
                    <a:gd name="connsiteY8" fmla="*/ 606189 h 1891453"/>
                    <a:gd name="connsiteX9" fmla="*/ 1070332 w 1174750"/>
                    <a:gd name="connsiteY9" fmla="*/ 232926 h 1891453"/>
                    <a:gd name="connsiteX10" fmla="*/ 1174750 w 1174750"/>
                    <a:gd name="connsiteY10" fmla="*/ 223156 h 1891453"/>
                    <a:gd name="connsiteX11" fmla="*/ 1111249 w 1174750"/>
                    <a:gd name="connsiteY11" fmla="*/ 766034 h 1891453"/>
                    <a:gd name="connsiteX12" fmla="*/ 977899 w 1174750"/>
                    <a:gd name="connsiteY12" fmla="*/ 1305784 h 1891453"/>
                    <a:gd name="connsiteX13" fmla="*/ 888999 w 1174750"/>
                    <a:gd name="connsiteY13" fmla="*/ 1578834 h 1891453"/>
                    <a:gd name="connsiteX14" fmla="*/ 781050 w 1174750"/>
                    <a:gd name="connsiteY14" fmla="*/ 1793273 h 1891453"/>
                    <a:gd name="connsiteX15" fmla="*/ 468837 w 1174750"/>
                    <a:gd name="connsiteY15" fmla="*/ 1889586 h 1891453"/>
                    <a:gd name="connsiteX16" fmla="*/ 266700 w 1174750"/>
                    <a:gd name="connsiteY16" fmla="*/ 1520223 h 1891453"/>
                    <a:gd name="connsiteX17" fmla="*/ 0 w 1174750"/>
                    <a:gd name="connsiteY17" fmla="*/ 216806 h 1891453"/>
                    <a:gd name="connsiteX0" fmla="*/ 0 w 1174750"/>
                    <a:gd name="connsiteY0" fmla="*/ 216806 h 1891453"/>
                    <a:gd name="connsiteX1" fmla="*/ 274113 w 1174750"/>
                    <a:gd name="connsiteY1" fmla="*/ 37943 h 1891453"/>
                    <a:gd name="connsiteX2" fmla="*/ 442758 w 1174750"/>
                    <a:gd name="connsiteY2" fmla="*/ 16761 h 1891453"/>
                    <a:gd name="connsiteX3" fmla="*/ 612222 w 1174750"/>
                    <a:gd name="connsiteY3" fmla="*/ 175633 h 1891453"/>
                    <a:gd name="connsiteX4" fmla="*/ 621049 w 1174750"/>
                    <a:gd name="connsiteY4" fmla="*/ 200347 h 1891453"/>
                    <a:gd name="connsiteX5" fmla="*/ 641135 w 1174750"/>
                    <a:gd name="connsiteY5" fmla="*/ 226582 h 1891453"/>
                    <a:gd name="connsiteX6" fmla="*/ 661030 w 1174750"/>
                    <a:gd name="connsiteY6" fmla="*/ 1005360 h 1891453"/>
                    <a:gd name="connsiteX7" fmla="*/ 863852 w 1174750"/>
                    <a:gd name="connsiteY7" fmla="*/ 606189 h 1891453"/>
                    <a:gd name="connsiteX8" fmla="*/ 1070332 w 1174750"/>
                    <a:gd name="connsiteY8" fmla="*/ 232926 h 1891453"/>
                    <a:gd name="connsiteX9" fmla="*/ 1174750 w 1174750"/>
                    <a:gd name="connsiteY9" fmla="*/ 223156 h 1891453"/>
                    <a:gd name="connsiteX10" fmla="*/ 1111249 w 1174750"/>
                    <a:gd name="connsiteY10" fmla="*/ 766034 h 1891453"/>
                    <a:gd name="connsiteX11" fmla="*/ 977899 w 1174750"/>
                    <a:gd name="connsiteY11" fmla="*/ 1305784 h 1891453"/>
                    <a:gd name="connsiteX12" fmla="*/ 888999 w 1174750"/>
                    <a:gd name="connsiteY12" fmla="*/ 1578834 h 1891453"/>
                    <a:gd name="connsiteX13" fmla="*/ 781050 w 1174750"/>
                    <a:gd name="connsiteY13" fmla="*/ 1793273 h 1891453"/>
                    <a:gd name="connsiteX14" fmla="*/ 468837 w 1174750"/>
                    <a:gd name="connsiteY14" fmla="*/ 1889586 h 1891453"/>
                    <a:gd name="connsiteX15" fmla="*/ 266700 w 1174750"/>
                    <a:gd name="connsiteY15" fmla="*/ 1520223 h 1891453"/>
                    <a:gd name="connsiteX16" fmla="*/ 0 w 1174750"/>
                    <a:gd name="connsiteY16" fmla="*/ 216806 h 1891453"/>
                    <a:gd name="connsiteX0" fmla="*/ 0 w 1174750"/>
                    <a:gd name="connsiteY0" fmla="*/ 212566 h 1887213"/>
                    <a:gd name="connsiteX1" fmla="*/ 274113 w 1174750"/>
                    <a:gd name="connsiteY1" fmla="*/ 33703 h 1887213"/>
                    <a:gd name="connsiteX2" fmla="*/ 373913 w 1174750"/>
                    <a:gd name="connsiteY2" fmla="*/ 17816 h 1887213"/>
                    <a:gd name="connsiteX3" fmla="*/ 442758 w 1174750"/>
                    <a:gd name="connsiteY3" fmla="*/ 12521 h 1887213"/>
                    <a:gd name="connsiteX4" fmla="*/ 612222 w 1174750"/>
                    <a:gd name="connsiteY4" fmla="*/ 171393 h 1887213"/>
                    <a:gd name="connsiteX5" fmla="*/ 621049 w 1174750"/>
                    <a:gd name="connsiteY5" fmla="*/ 196107 h 1887213"/>
                    <a:gd name="connsiteX6" fmla="*/ 641135 w 1174750"/>
                    <a:gd name="connsiteY6" fmla="*/ 222342 h 1887213"/>
                    <a:gd name="connsiteX7" fmla="*/ 661030 w 1174750"/>
                    <a:gd name="connsiteY7" fmla="*/ 1001120 h 1887213"/>
                    <a:gd name="connsiteX8" fmla="*/ 863852 w 1174750"/>
                    <a:gd name="connsiteY8" fmla="*/ 601949 h 1887213"/>
                    <a:gd name="connsiteX9" fmla="*/ 1070332 w 1174750"/>
                    <a:gd name="connsiteY9" fmla="*/ 228686 h 1887213"/>
                    <a:gd name="connsiteX10" fmla="*/ 1174750 w 1174750"/>
                    <a:gd name="connsiteY10" fmla="*/ 218916 h 1887213"/>
                    <a:gd name="connsiteX11" fmla="*/ 1111249 w 1174750"/>
                    <a:gd name="connsiteY11" fmla="*/ 761794 h 1887213"/>
                    <a:gd name="connsiteX12" fmla="*/ 977899 w 1174750"/>
                    <a:gd name="connsiteY12" fmla="*/ 1301544 h 1887213"/>
                    <a:gd name="connsiteX13" fmla="*/ 888999 w 1174750"/>
                    <a:gd name="connsiteY13" fmla="*/ 1574594 h 1887213"/>
                    <a:gd name="connsiteX14" fmla="*/ 781050 w 1174750"/>
                    <a:gd name="connsiteY14" fmla="*/ 1789033 h 1887213"/>
                    <a:gd name="connsiteX15" fmla="*/ 468837 w 1174750"/>
                    <a:gd name="connsiteY15" fmla="*/ 1885346 h 1887213"/>
                    <a:gd name="connsiteX16" fmla="*/ 266700 w 1174750"/>
                    <a:gd name="connsiteY16" fmla="*/ 1515983 h 1887213"/>
                    <a:gd name="connsiteX17" fmla="*/ 0 w 1174750"/>
                    <a:gd name="connsiteY17" fmla="*/ 212566 h 1887213"/>
                    <a:gd name="connsiteX0" fmla="*/ 0 w 1174750"/>
                    <a:gd name="connsiteY0" fmla="*/ 218094 h 1892741"/>
                    <a:gd name="connsiteX1" fmla="*/ 274113 w 1174750"/>
                    <a:gd name="connsiteY1" fmla="*/ 39231 h 1892741"/>
                    <a:gd name="connsiteX2" fmla="*/ 373913 w 1174750"/>
                    <a:gd name="connsiteY2" fmla="*/ 23344 h 1892741"/>
                    <a:gd name="connsiteX3" fmla="*/ 442758 w 1174750"/>
                    <a:gd name="connsiteY3" fmla="*/ 18049 h 1892741"/>
                    <a:gd name="connsiteX4" fmla="*/ 612222 w 1174750"/>
                    <a:gd name="connsiteY4" fmla="*/ 176921 h 1892741"/>
                    <a:gd name="connsiteX5" fmla="*/ 621049 w 1174750"/>
                    <a:gd name="connsiteY5" fmla="*/ 201635 h 1892741"/>
                    <a:gd name="connsiteX6" fmla="*/ 641135 w 1174750"/>
                    <a:gd name="connsiteY6" fmla="*/ 227870 h 1892741"/>
                    <a:gd name="connsiteX7" fmla="*/ 661030 w 1174750"/>
                    <a:gd name="connsiteY7" fmla="*/ 1006648 h 1892741"/>
                    <a:gd name="connsiteX8" fmla="*/ 863852 w 1174750"/>
                    <a:gd name="connsiteY8" fmla="*/ 607477 h 1892741"/>
                    <a:gd name="connsiteX9" fmla="*/ 1070332 w 1174750"/>
                    <a:gd name="connsiteY9" fmla="*/ 234214 h 1892741"/>
                    <a:gd name="connsiteX10" fmla="*/ 1174750 w 1174750"/>
                    <a:gd name="connsiteY10" fmla="*/ 224444 h 1892741"/>
                    <a:gd name="connsiteX11" fmla="*/ 1111249 w 1174750"/>
                    <a:gd name="connsiteY11" fmla="*/ 767322 h 1892741"/>
                    <a:gd name="connsiteX12" fmla="*/ 977899 w 1174750"/>
                    <a:gd name="connsiteY12" fmla="*/ 1307072 h 1892741"/>
                    <a:gd name="connsiteX13" fmla="*/ 888999 w 1174750"/>
                    <a:gd name="connsiteY13" fmla="*/ 1580122 h 1892741"/>
                    <a:gd name="connsiteX14" fmla="*/ 781050 w 1174750"/>
                    <a:gd name="connsiteY14" fmla="*/ 1794561 h 1892741"/>
                    <a:gd name="connsiteX15" fmla="*/ 468837 w 1174750"/>
                    <a:gd name="connsiteY15" fmla="*/ 1890874 h 1892741"/>
                    <a:gd name="connsiteX16" fmla="*/ 266700 w 1174750"/>
                    <a:gd name="connsiteY16" fmla="*/ 1521511 h 1892741"/>
                    <a:gd name="connsiteX17" fmla="*/ 0 w 1174750"/>
                    <a:gd name="connsiteY17" fmla="*/ 218094 h 1892741"/>
                    <a:gd name="connsiteX0" fmla="*/ 0 w 1174750"/>
                    <a:gd name="connsiteY0" fmla="*/ 212566 h 1887213"/>
                    <a:gd name="connsiteX1" fmla="*/ 274113 w 1174750"/>
                    <a:gd name="connsiteY1" fmla="*/ 33703 h 1887213"/>
                    <a:gd name="connsiteX2" fmla="*/ 373913 w 1174750"/>
                    <a:gd name="connsiteY2" fmla="*/ 17816 h 1887213"/>
                    <a:gd name="connsiteX3" fmla="*/ 442758 w 1174750"/>
                    <a:gd name="connsiteY3" fmla="*/ 12521 h 1887213"/>
                    <a:gd name="connsiteX4" fmla="*/ 612222 w 1174750"/>
                    <a:gd name="connsiteY4" fmla="*/ 171393 h 1887213"/>
                    <a:gd name="connsiteX5" fmla="*/ 621049 w 1174750"/>
                    <a:gd name="connsiteY5" fmla="*/ 196107 h 1887213"/>
                    <a:gd name="connsiteX6" fmla="*/ 641135 w 1174750"/>
                    <a:gd name="connsiteY6" fmla="*/ 222342 h 1887213"/>
                    <a:gd name="connsiteX7" fmla="*/ 661030 w 1174750"/>
                    <a:gd name="connsiteY7" fmla="*/ 1001120 h 1887213"/>
                    <a:gd name="connsiteX8" fmla="*/ 863852 w 1174750"/>
                    <a:gd name="connsiteY8" fmla="*/ 601949 h 1887213"/>
                    <a:gd name="connsiteX9" fmla="*/ 1070332 w 1174750"/>
                    <a:gd name="connsiteY9" fmla="*/ 228686 h 1887213"/>
                    <a:gd name="connsiteX10" fmla="*/ 1174750 w 1174750"/>
                    <a:gd name="connsiteY10" fmla="*/ 218916 h 1887213"/>
                    <a:gd name="connsiteX11" fmla="*/ 1111249 w 1174750"/>
                    <a:gd name="connsiteY11" fmla="*/ 761794 h 1887213"/>
                    <a:gd name="connsiteX12" fmla="*/ 977899 w 1174750"/>
                    <a:gd name="connsiteY12" fmla="*/ 1301544 h 1887213"/>
                    <a:gd name="connsiteX13" fmla="*/ 888999 w 1174750"/>
                    <a:gd name="connsiteY13" fmla="*/ 1574594 h 1887213"/>
                    <a:gd name="connsiteX14" fmla="*/ 781050 w 1174750"/>
                    <a:gd name="connsiteY14" fmla="*/ 1789033 h 1887213"/>
                    <a:gd name="connsiteX15" fmla="*/ 468837 w 1174750"/>
                    <a:gd name="connsiteY15" fmla="*/ 1885346 h 1887213"/>
                    <a:gd name="connsiteX16" fmla="*/ 266700 w 1174750"/>
                    <a:gd name="connsiteY16" fmla="*/ 1515983 h 1887213"/>
                    <a:gd name="connsiteX17" fmla="*/ 0 w 1174750"/>
                    <a:gd name="connsiteY17" fmla="*/ 212566 h 1887213"/>
                    <a:gd name="connsiteX0" fmla="*/ 0 w 1174750"/>
                    <a:gd name="connsiteY0" fmla="*/ 212566 h 1887213"/>
                    <a:gd name="connsiteX1" fmla="*/ 274113 w 1174750"/>
                    <a:gd name="connsiteY1" fmla="*/ 33703 h 1887213"/>
                    <a:gd name="connsiteX2" fmla="*/ 373913 w 1174750"/>
                    <a:gd name="connsiteY2" fmla="*/ 17816 h 1887213"/>
                    <a:gd name="connsiteX3" fmla="*/ 442758 w 1174750"/>
                    <a:gd name="connsiteY3" fmla="*/ 12521 h 1887213"/>
                    <a:gd name="connsiteX4" fmla="*/ 612222 w 1174750"/>
                    <a:gd name="connsiteY4" fmla="*/ 171393 h 1887213"/>
                    <a:gd name="connsiteX5" fmla="*/ 621049 w 1174750"/>
                    <a:gd name="connsiteY5" fmla="*/ 196107 h 1887213"/>
                    <a:gd name="connsiteX6" fmla="*/ 641135 w 1174750"/>
                    <a:gd name="connsiteY6" fmla="*/ 222342 h 1887213"/>
                    <a:gd name="connsiteX7" fmla="*/ 661030 w 1174750"/>
                    <a:gd name="connsiteY7" fmla="*/ 1001120 h 1887213"/>
                    <a:gd name="connsiteX8" fmla="*/ 863852 w 1174750"/>
                    <a:gd name="connsiteY8" fmla="*/ 601949 h 1887213"/>
                    <a:gd name="connsiteX9" fmla="*/ 1070332 w 1174750"/>
                    <a:gd name="connsiteY9" fmla="*/ 228686 h 1887213"/>
                    <a:gd name="connsiteX10" fmla="*/ 1174750 w 1174750"/>
                    <a:gd name="connsiteY10" fmla="*/ 218916 h 1887213"/>
                    <a:gd name="connsiteX11" fmla="*/ 1111249 w 1174750"/>
                    <a:gd name="connsiteY11" fmla="*/ 761794 h 1887213"/>
                    <a:gd name="connsiteX12" fmla="*/ 977899 w 1174750"/>
                    <a:gd name="connsiteY12" fmla="*/ 1301544 h 1887213"/>
                    <a:gd name="connsiteX13" fmla="*/ 888999 w 1174750"/>
                    <a:gd name="connsiteY13" fmla="*/ 1574594 h 1887213"/>
                    <a:gd name="connsiteX14" fmla="*/ 781050 w 1174750"/>
                    <a:gd name="connsiteY14" fmla="*/ 1789033 h 1887213"/>
                    <a:gd name="connsiteX15" fmla="*/ 468837 w 1174750"/>
                    <a:gd name="connsiteY15" fmla="*/ 1885346 h 1887213"/>
                    <a:gd name="connsiteX16" fmla="*/ 266700 w 1174750"/>
                    <a:gd name="connsiteY16" fmla="*/ 1515983 h 1887213"/>
                    <a:gd name="connsiteX17" fmla="*/ 0 w 1174750"/>
                    <a:gd name="connsiteY17" fmla="*/ 212566 h 1887213"/>
                    <a:gd name="connsiteX0" fmla="*/ 0 w 1174750"/>
                    <a:gd name="connsiteY0" fmla="*/ 212566 h 1887213"/>
                    <a:gd name="connsiteX1" fmla="*/ 274113 w 1174750"/>
                    <a:gd name="connsiteY1" fmla="*/ 33703 h 1887213"/>
                    <a:gd name="connsiteX2" fmla="*/ 373913 w 1174750"/>
                    <a:gd name="connsiteY2" fmla="*/ 17816 h 1887213"/>
                    <a:gd name="connsiteX3" fmla="*/ 442758 w 1174750"/>
                    <a:gd name="connsiteY3" fmla="*/ 12521 h 1887213"/>
                    <a:gd name="connsiteX4" fmla="*/ 612222 w 1174750"/>
                    <a:gd name="connsiteY4" fmla="*/ 171393 h 1887213"/>
                    <a:gd name="connsiteX5" fmla="*/ 621049 w 1174750"/>
                    <a:gd name="connsiteY5" fmla="*/ 196107 h 1887213"/>
                    <a:gd name="connsiteX6" fmla="*/ 649961 w 1174750"/>
                    <a:gd name="connsiteY6" fmla="*/ 420050 h 1887213"/>
                    <a:gd name="connsiteX7" fmla="*/ 661030 w 1174750"/>
                    <a:gd name="connsiteY7" fmla="*/ 1001120 h 1887213"/>
                    <a:gd name="connsiteX8" fmla="*/ 863852 w 1174750"/>
                    <a:gd name="connsiteY8" fmla="*/ 601949 h 1887213"/>
                    <a:gd name="connsiteX9" fmla="*/ 1070332 w 1174750"/>
                    <a:gd name="connsiteY9" fmla="*/ 228686 h 1887213"/>
                    <a:gd name="connsiteX10" fmla="*/ 1174750 w 1174750"/>
                    <a:gd name="connsiteY10" fmla="*/ 218916 h 1887213"/>
                    <a:gd name="connsiteX11" fmla="*/ 1111249 w 1174750"/>
                    <a:gd name="connsiteY11" fmla="*/ 761794 h 1887213"/>
                    <a:gd name="connsiteX12" fmla="*/ 977899 w 1174750"/>
                    <a:gd name="connsiteY12" fmla="*/ 1301544 h 1887213"/>
                    <a:gd name="connsiteX13" fmla="*/ 888999 w 1174750"/>
                    <a:gd name="connsiteY13" fmla="*/ 1574594 h 1887213"/>
                    <a:gd name="connsiteX14" fmla="*/ 781050 w 1174750"/>
                    <a:gd name="connsiteY14" fmla="*/ 1789033 h 1887213"/>
                    <a:gd name="connsiteX15" fmla="*/ 468837 w 1174750"/>
                    <a:gd name="connsiteY15" fmla="*/ 1885346 h 1887213"/>
                    <a:gd name="connsiteX16" fmla="*/ 266700 w 1174750"/>
                    <a:gd name="connsiteY16" fmla="*/ 1515983 h 1887213"/>
                    <a:gd name="connsiteX17" fmla="*/ 0 w 1174750"/>
                    <a:gd name="connsiteY17" fmla="*/ 212566 h 1887213"/>
                    <a:gd name="connsiteX0" fmla="*/ 0 w 1174750"/>
                    <a:gd name="connsiteY0" fmla="*/ 195223 h 1869870"/>
                    <a:gd name="connsiteX1" fmla="*/ 274113 w 1174750"/>
                    <a:gd name="connsiteY1" fmla="*/ 16360 h 1869870"/>
                    <a:gd name="connsiteX2" fmla="*/ 373913 w 1174750"/>
                    <a:gd name="connsiteY2" fmla="*/ 473 h 1869870"/>
                    <a:gd name="connsiteX3" fmla="*/ 509837 w 1174750"/>
                    <a:gd name="connsiteY3" fmla="*/ 42840 h 1869870"/>
                    <a:gd name="connsiteX4" fmla="*/ 612222 w 1174750"/>
                    <a:gd name="connsiteY4" fmla="*/ 154050 h 1869870"/>
                    <a:gd name="connsiteX5" fmla="*/ 621049 w 1174750"/>
                    <a:gd name="connsiteY5" fmla="*/ 178764 h 1869870"/>
                    <a:gd name="connsiteX6" fmla="*/ 649961 w 1174750"/>
                    <a:gd name="connsiteY6" fmla="*/ 402707 h 1869870"/>
                    <a:gd name="connsiteX7" fmla="*/ 661030 w 1174750"/>
                    <a:gd name="connsiteY7" fmla="*/ 983777 h 1869870"/>
                    <a:gd name="connsiteX8" fmla="*/ 863852 w 1174750"/>
                    <a:gd name="connsiteY8" fmla="*/ 584606 h 1869870"/>
                    <a:gd name="connsiteX9" fmla="*/ 1070332 w 1174750"/>
                    <a:gd name="connsiteY9" fmla="*/ 211343 h 1869870"/>
                    <a:gd name="connsiteX10" fmla="*/ 1174750 w 1174750"/>
                    <a:gd name="connsiteY10" fmla="*/ 201573 h 1869870"/>
                    <a:gd name="connsiteX11" fmla="*/ 1111249 w 1174750"/>
                    <a:gd name="connsiteY11" fmla="*/ 744451 h 1869870"/>
                    <a:gd name="connsiteX12" fmla="*/ 977899 w 1174750"/>
                    <a:gd name="connsiteY12" fmla="*/ 1284201 h 1869870"/>
                    <a:gd name="connsiteX13" fmla="*/ 888999 w 1174750"/>
                    <a:gd name="connsiteY13" fmla="*/ 1557251 h 1869870"/>
                    <a:gd name="connsiteX14" fmla="*/ 781050 w 1174750"/>
                    <a:gd name="connsiteY14" fmla="*/ 1771690 h 1869870"/>
                    <a:gd name="connsiteX15" fmla="*/ 468837 w 1174750"/>
                    <a:gd name="connsiteY15" fmla="*/ 1868003 h 1869870"/>
                    <a:gd name="connsiteX16" fmla="*/ 266700 w 1174750"/>
                    <a:gd name="connsiteY16" fmla="*/ 1498640 h 1869870"/>
                    <a:gd name="connsiteX17" fmla="*/ 0 w 1174750"/>
                    <a:gd name="connsiteY17" fmla="*/ 195223 h 1869870"/>
                    <a:gd name="connsiteX0" fmla="*/ 0 w 1174750"/>
                    <a:gd name="connsiteY0" fmla="*/ 195223 h 1869870"/>
                    <a:gd name="connsiteX1" fmla="*/ 274113 w 1174750"/>
                    <a:gd name="connsiteY1" fmla="*/ 16360 h 1869870"/>
                    <a:gd name="connsiteX2" fmla="*/ 373913 w 1174750"/>
                    <a:gd name="connsiteY2" fmla="*/ 473 h 1869870"/>
                    <a:gd name="connsiteX3" fmla="*/ 509837 w 1174750"/>
                    <a:gd name="connsiteY3" fmla="*/ 42840 h 1869870"/>
                    <a:gd name="connsiteX4" fmla="*/ 612222 w 1174750"/>
                    <a:gd name="connsiteY4" fmla="*/ 154050 h 1869870"/>
                    <a:gd name="connsiteX5" fmla="*/ 621049 w 1174750"/>
                    <a:gd name="connsiteY5" fmla="*/ 178764 h 1869870"/>
                    <a:gd name="connsiteX6" fmla="*/ 649961 w 1174750"/>
                    <a:gd name="connsiteY6" fmla="*/ 402707 h 1869870"/>
                    <a:gd name="connsiteX7" fmla="*/ 661030 w 1174750"/>
                    <a:gd name="connsiteY7" fmla="*/ 983777 h 1869870"/>
                    <a:gd name="connsiteX8" fmla="*/ 863852 w 1174750"/>
                    <a:gd name="connsiteY8" fmla="*/ 584606 h 1869870"/>
                    <a:gd name="connsiteX9" fmla="*/ 1018230 w 1174750"/>
                    <a:gd name="connsiteY9" fmla="*/ 295269 h 1869870"/>
                    <a:gd name="connsiteX10" fmla="*/ 1070332 w 1174750"/>
                    <a:gd name="connsiteY10" fmla="*/ 211343 h 1869870"/>
                    <a:gd name="connsiteX11" fmla="*/ 1174750 w 1174750"/>
                    <a:gd name="connsiteY11" fmla="*/ 201573 h 1869870"/>
                    <a:gd name="connsiteX12" fmla="*/ 1111249 w 1174750"/>
                    <a:gd name="connsiteY12" fmla="*/ 744451 h 1869870"/>
                    <a:gd name="connsiteX13" fmla="*/ 977899 w 1174750"/>
                    <a:gd name="connsiteY13" fmla="*/ 1284201 h 1869870"/>
                    <a:gd name="connsiteX14" fmla="*/ 888999 w 1174750"/>
                    <a:gd name="connsiteY14" fmla="*/ 1557251 h 1869870"/>
                    <a:gd name="connsiteX15" fmla="*/ 781050 w 1174750"/>
                    <a:gd name="connsiteY15" fmla="*/ 1771690 h 1869870"/>
                    <a:gd name="connsiteX16" fmla="*/ 468837 w 1174750"/>
                    <a:gd name="connsiteY16" fmla="*/ 1868003 h 1869870"/>
                    <a:gd name="connsiteX17" fmla="*/ 266700 w 1174750"/>
                    <a:gd name="connsiteY17" fmla="*/ 1498640 h 1869870"/>
                    <a:gd name="connsiteX18" fmla="*/ 0 w 1174750"/>
                    <a:gd name="connsiteY18" fmla="*/ 195223 h 1869870"/>
                    <a:gd name="connsiteX0" fmla="*/ 0 w 1174750"/>
                    <a:gd name="connsiteY0" fmla="*/ 195223 h 1869870"/>
                    <a:gd name="connsiteX1" fmla="*/ 274113 w 1174750"/>
                    <a:gd name="connsiteY1" fmla="*/ 16360 h 1869870"/>
                    <a:gd name="connsiteX2" fmla="*/ 373913 w 1174750"/>
                    <a:gd name="connsiteY2" fmla="*/ 473 h 1869870"/>
                    <a:gd name="connsiteX3" fmla="*/ 509837 w 1174750"/>
                    <a:gd name="connsiteY3" fmla="*/ 42840 h 1869870"/>
                    <a:gd name="connsiteX4" fmla="*/ 612222 w 1174750"/>
                    <a:gd name="connsiteY4" fmla="*/ 154050 h 1869870"/>
                    <a:gd name="connsiteX5" fmla="*/ 621049 w 1174750"/>
                    <a:gd name="connsiteY5" fmla="*/ 178764 h 1869870"/>
                    <a:gd name="connsiteX6" fmla="*/ 649961 w 1174750"/>
                    <a:gd name="connsiteY6" fmla="*/ 402707 h 1869870"/>
                    <a:gd name="connsiteX7" fmla="*/ 661030 w 1174750"/>
                    <a:gd name="connsiteY7" fmla="*/ 983777 h 1869870"/>
                    <a:gd name="connsiteX8" fmla="*/ 863852 w 1174750"/>
                    <a:gd name="connsiteY8" fmla="*/ 584606 h 1869870"/>
                    <a:gd name="connsiteX9" fmla="*/ 917611 w 1174750"/>
                    <a:gd name="connsiteY9" fmla="*/ 432959 h 1869870"/>
                    <a:gd name="connsiteX10" fmla="*/ 1018230 w 1174750"/>
                    <a:gd name="connsiteY10" fmla="*/ 295269 h 1869870"/>
                    <a:gd name="connsiteX11" fmla="*/ 1070332 w 1174750"/>
                    <a:gd name="connsiteY11" fmla="*/ 211343 h 1869870"/>
                    <a:gd name="connsiteX12" fmla="*/ 1174750 w 1174750"/>
                    <a:gd name="connsiteY12" fmla="*/ 201573 h 1869870"/>
                    <a:gd name="connsiteX13" fmla="*/ 1111249 w 1174750"/>
                    <a:gd name="connsiteY13" fmla="*/ 744451 h 1869870"/>
                    <a:gd name="connsiteX14" fmla="*/ 977899 w 1174750"/>
                    <a:gd name="connsiteY14" fmla="*/ 1284201 h 1869870"/>
                    <a:gd name="connsiteX15" fmla="*/ 888999 w 1174750"/>
                    <a:gd name="connsiteY15" fmla="*/ 1557251 h 1869870"/>
                    <a:gd name="connsiteX16" fmla="*/ 781050 w 1174750"/>
                    <a:gd name="connsiteY16" fmla="*/ 1771690 h 1869870"/>
                    <a:gd name="connsiteX17" fmla="*/ 468837 w 1174750"/>
                    <a:gd name="connsiteY17" fmla="*/ 1868003 h 1869870"/>
                    <a:gd name="connsiteX18" fmla="*/ 266700 w 1174750"/>
                    <a:gd name="connsiteY18" fmla="*/ 1498640 h 1869870"/>
                    <a:gd name="connsiteX19" fmla="*/ 0 w 1174750"/>
                    <a:gd name="connsiteY19" fmla="*/ 195223 h 1869870"/>
                    <a:gd name="connsiteX0" fmla="*/ 0 w 1174750"/>
                    <a:gd name="connsiteY0" fmla="*/ 195223 h 1869870"/>
                    <a:gd name="connsiteX1" fmla="*/ 274113 w 1174750"/>
                    <a:gd name="connsiteY1" fmla="*/ 16360 h 1869870"/>
                    <a:gd name="connsiteX2" fmla="*/ 373913 w 1174750"/>
                    <a:gd name="connsiteY2" fmla="*/ 473 h 1869870"/>
                    <a:gd name="connsiteX3" fmla="*/ 509837 w 1174750"/>
                    <a:gd name="connsiteY3" fmla="*/ 42840 h 1869870"/>
                    <a:gd name="connsiteX4" fmla="*/ 612222 w 1174750"/>
                    <a:gd name="connsiteY4" fmla="*/ 154050 h 1869870"/>
                    <a:gd name="connsiteX5" fmla="*/ 621049 w 1174750"/>
                    <a:gd name="connsiteY5" fmla="*/ 178764 h 1869870"/>
                    <a:gd name="connsiteX6" fmla="*/ 649961 w 1174750"/>
                    <a:gd name="connsiteY6" fmla="*/ 402707 h 1869870"/>
                    <a:gd name="connsiteX7" fmla="*/ 661030 w 1174750"/>
                    <a:gd name="connsiteY7" fmla="*/ 983777 h 1869870"/>
                    <a:gd name="connsiteX8" fmla="*/ 863852 w 1174750"/>
                    <a:gd name="connsiteY8" fmla="*/ 584606 h 1869870"/>
                    <a:gd name="connsiteX9" fmla="*/ 917611 w 1174750"/>
                    <a:gd name="connsiteY9" fmla="*/ 432959 h 1869870"/>
                    <a:gd name="connsiteX10" fmla="*/ 1018230 w 1174750"/>
                    <a:gd name="connsiteY10" fmla="*/ 295269 h 1869870"/>
                    <a:gd name="connsiteX11" fmla="*/ 1070332 w 1174750"/>
                    <a:gd name="connsiteY11" fmla="*/ 223700 h 1869870"/>
                    <a:gd name="connsiteX12" fmla="*/ 1174750 w 1174750"/>
                    <a:gd name="connsiteY12" fmla="*/ 201573 h 1869870"/>
                    <a:gd name="connsiteX13" fmla="*/ 1111249 w 1174750"/>
                    <a:gd name="connsiteY13" fmla="*/ 744451 h 1869870"/>
                    <a:gd name="connsiteX14" fmla="*/ 977899 w 1174750"/>
                    <a:gd name="connsiteY14" fmla="*/ 1284201 h 1869870"/>
                    <a:gd name="connsiteX15" fmla="*/ 888999 w 1174750"/>
                    <a:gd name="connsiteY15" fmla="*/ 1557251 h 1869870"/>
                    <a:gd name="connsiteX16" fmla="*/ 781050 w 1174750"/>
                    <a:gd name="connsiteY16" fmla="*/ 1771690 h 1869870"/>
                    <a:gd name="connsiteX17" fmla="*/ 468837 w 1174750"/>
                    <a:gd name="connsiteY17" fmla="*/ 1868003 h 1869870"/>
                    <a:gd name="connsiteX18" fmla="*/ 266700 w 1174750"/>
                    <a:gd name="connsiteY18" fmla="*/ 1498640 h 1869870"/>
                    <a:gd name="connsiteX19" fmla="*/ 0 w 1174750"/>
                    <a:gd name="connsiteY19" fmla="*/ 195223 h 1869870"/>
                    <a:gd name="connsiteX0" fmla="*/ 0 w 1174750"/>
                    <a:gd name="connsiteY0" fmla="*/ 195223 h 1869870"/>
                    <a:gd name="connsiteX1" fmla="*/ 274113 w 1174750"/>
                    <a:gd name="connsiteY1" fmla="*/ 16360 h 1869870"/>
                    <a:gd name="connsiteX2" fmla="*/ 373913 w 1174750"/>
                    <a:gd name="connsiteY2" fmla="*/ 473 h 1869870"/>
                    <a:gd name="connsiteX3" fmla="*/ 509837 w 1174750"/>
                    <a:gd name="connsiteY3" fmla="*/ 42840 h 1869870"/>
                    <a:gd name="connsiteX4" fmla="*/ 612222 w 1174750"/>
                    <a:gd name="connsiteY4" fmla="*/ 154050 h 1869870"/>
                    <a:gd name="connsiteX5" fmla="*/ 621049 w 1174750"/>
                    <a:gd name="connsiteY5" fmla="*/ 178764 h 1869870"/>
                    <a:gd name="connsiteX6" fmla="*/ 649961 w 1174750"/>
                    <a:gd name="connsiteY6" fmla="*/ 402707 h 1869870"/>
                    <a:gd name="connsiteX7" fmla="*/ 661030 w 1174750"/>
                    <a:gd name="connsiteY7" fmla="*/ 983777 h 1869870"/>
                    <a:gd name="connsiteX8" fmla="*/ 863852 w 1174750"/>
                    <a:gd name="connsiteY8" fmla="*/ 584606 h 1869870"/>
                    <a:gd name="connsiteX9" fmla="*/ 917611 w 1174750"/>
                    <a:gd name="connsiteY9" fmla="*/ 432959 h 1869870"/>
                    <a:gd name="connsiteX10" fmla="*/ 1018230 w 1174750"/>
                    <a:gd name="connsiteY10" fmla="*/ 295269 h 1869870"/>
                    <a:gd name="connsiteX11" fmla="*/ 1070332 w 1174750"/>
                    <a:gd name="connsiteY11" fmla="*/ 223700 h 1869870"/>
                    <a:gd name="connsiteX12" fmla="*/ 1174750 w 1174750"/>
                    <a:gd name="connsiteY12" fmla="*/ 201573 h 1869870"/>
                    <a:gd name="connsiteX13" fmla="*/ 1111249 w 1174750"/>
                    <a:gd name="connsiteY13" fmla="*/ 744451 h 1869870"/>
                    <a:gd name="connsiteX14" fmla="*/ 977899 w 1174750"/>
                    <a:gd name="connsiteY14" fmla="*/ 1284201 h 1869870"/>
                    <a:gd name="connsiteX15" fmla="*/ 888999 w 1174750"/>
                    <a:gd name="connsiteY15" fmla="*/ 1557251 h 1869870"/>
                    <a:gd name="connsiteX16" fmla="*/ 781050 w 1174750"/>
                    <a:gd name="connsiteY16" fmla="*/ 1771690 h 1869870"/>
                    <a:gd name="connsiteX17" fmla="*/ 468837 w 1174750"/>
                    <a:gd name="connsiteY17" fmla="*/ 1868003 h 1869870"/>
                    <a:gd name="connsiteX18" fmla="*/ 266700 w 1174750"/>
                    <a:gd name="connsiteY18" fmla="*/ 1498640 h 1869870"/>
                    <a:gd name="connsiteX19" fmla="*/ 0 w 1174750"/>
                    <a:gd name="connsiteY19" fmla="*/ 195223 h 1869870"/>
                    <a:gd name="connsiteX0" fmla="*/ 0 w 1157097"/>
                    <a:gd name="connsiteY0" fmla="*/ 195223 h 1869870"/>
                    <a:gd name="connsiteX1" fmla="*/ 256460 w 1157097"/>
                    <a:gd name="connsiteY1" fmla="*/ 16360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43377 w 1157097"/>
                    <a:gd name="connsiteY7" fmla="*/ 983777 h 1869870"/>
                    <a:gd name="connsiteX8" fmla="*/ 846199 w 1157097"/>
                    <a:gd name="connsiteY8" fmla="*/ 584606 h 1869870"/>
                    <a:gd name="connsiteX9" fmla="*/ 899958 w 1157097"/>
                    <a:gd name="connsiteY9" fmla="*/ 432959 h 1869870"/>
                    <a:gd name="connsiteX10" fmla="*/ 1000577 w 1157097"/>
                    <a:gd name="connsiteY10" fmla="*/ 295269 h 1869870"/>
                    <a:gd name="connsiteX11" fmla="*/ 1052679 w 1157097"/>
                    <a:gd name="connsiteY11" fmla="*/ 223700 h 1869870"/>
                    <a:gd name="connsiteX12" fmla="*/ 1157097 w 1157097"/>
                    <a:gd name="connsiteY12" fmla="*/ 201573 h 1869870"/>
                    <a:gd name="connsiteX13" fmla="*/ 1093596 w 1157097"/>
                    <a:gd name="connsiteY13" fmla="*/ 744451 h 1869870"/>
                    <a:gd name="connsiteX14" fmla="*/ 960246 w 1157097"/>
                    <a:gd name="connsiteY14" fmla="*/ 1284201 h 1869870"/>
                    <a:gd name="connsiteX15" fmla="*/ 871346 w 1157097"/>
                    <a:gd name="connsiteY15" fmla="*/ 1557251 h 1869870"/>
                    <a:gd name="connsiteX16" fmla="*/ 763397 w 1157097"/>
                    <a:gd name="connsiteY16" fmla="*/ 1771690 h 1869870"/>
                    <a:gd name="connsiteX17" fmla="*/ 451184 w 1157097"/>
                    <a:gd name="connsiteY17" fmla="*/ 1868003 h 1869870"/>
                    <a:gd name="connsiteX18" fmla="*/ 249047 w 1157097"/>
                    <a:gd name="connsiteY18" fmla="*/ 1498640 h 1869870"/>
                    <a:gd name="connsiteX19" fmla="*/ 0 w 1157097"/>
                    <a:gd name="connsiteY19" fmla="*/ 195223 h 1869870"/>
                    <a:gd name="connsiteX0" fmla="*/ 0 w 1157097"/>
                    <a:gd name="connsiteY0" fmla="*/ 195223 h 1869870"/>
                    <a:gd name="connsiteX1" fmla="*/ 256460 w 1157097"/>
                    <a:gd name="connsiteY1" fmla="*/ 16360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43377 w 1157097"/>
                    <a:gd name="connsiteY7" fmla="*/ 983777 h 1869870"/>
                    <a:gd name="connsiteX8" fmla="*/ 846199 w 1157097"/>
                    <a:gd name="connsiteY8" fmla="*/ 584606 h 1869870"/>
                    <a:gd name="connsiteX9" fmla="*/ 899958 w 1157097"/>
                    <a:gd name="connsiteY9" fmla="*/ 432959 h 1869870"/>
                    <a:gd name="connsiteX10" fmla="*/ 1000577 w 1157097"/>
                    <a:gd name="connsiteY10" fmla="*/ 295269 h 1869870"/>
                    <a:gd name="connsiteX11" fmla="*/ 1052679 w 1157097"/>
                    <a:gd name="connsiteY11" fmla="*/ 223700 h 1869870"/>
                    <a:gd name="connsiteX12" fmla="*/ 1157097 w 1157097"/>
                    <a:gd name="connsiteY12" fmla="*/ 201573 h 1869870"/>
                    <a:gd name="connsiteX13" fmla="*/ 1093596 w 1157097"/>
                    <a:gd name="connsiteY13" fmla="*/ 744451 h 1869870"/>
                    <a:gd name="connsiteX14" fmla="*/ 960246 w 1157097"/>
                    <a:gd name="connsiteY14" fmla="*/ 1284201 h 1869870"/>
                    <a:gd name="connsiteX15" fmla="*/ 871346 w 1157097"/>
                    <a:gd name="connsiteY15" fmla="*/ 1557251 h 1869870"/>
                    <a:gd name="connsiteX16" fmla="*/ 763397 w 1157097"/>
                    <a:gd name="connsiteY16" fmla="*/ 1771690 h 1869870"/>
                    <a:gd name="connsiteX17" fmla="*/ 451184 w 1157097"/>
                    <a:gd name="connsiteY17" fmla="*/ 1868003 h 1869870"/>
                    <a:gd name="connsiteX18" fmla="*/ 249047 w 1157097"/>
                    <a:gd name="connsiteY18" fmla="*/ 1498640 h 1869870"/>
                    <a:gd name="connsiteX19" fmla="*/ 0 w 1157097"/>
                    <a:gd name="connsiteY19" fmla="*/ 195223 h 1869870"/>
                    <a:gd name="connsiteX0" fmla="*/ 0 w 1157097"/>
                    <a:gd name="connsiteY0" fmla="*/ 195223 h 1869870"/>
                    <a:gd name="connsiteX1" fmla="*/ 256460 w 1157097"/>
                    <a:gd name="connsiteY1" fmla="*/ 16360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43377 w 1157097"/>
                    <a:gd name="connsiteY7" fmla="*/ 983777 h 1869870"/>
                    <a:gd name="connsiteX8" fmla="*/ 846199 w 1157097"/>
                    <a:gd name="connsiteY8" fmla="*/ 584606 h 1869870"/>
                    <a:gd name="connsiteX9" fmla="*/ 899958 w 1157097"/>
                    <a:gd name="connsiteY9" fmla="*/ 432959 h 1869870"/>
                    <a:gd name="connsiteX10" fmla="*/ 1000577 w 1157097"/>
                    <a:gd name="connsiteY10" fmla="*/ 295269 h 1869870"/>
                    <a:gd name="connsiteX11" fmla="*/ 1052679 w 1157097"/>
                    <a:gd name="connsiteY11" fmla="*/ 223700 h 1869870"/>
                    <a:gd name="connsiteX12" fmla="*/ 1157097 w 1157097"/>
                    <a:gd name="connsiteY12" fmla="*/ 201573 h 1869870"/>
                    <a:gd name="connsiteX13" fmla="*/ 1093596 w 1157097"/>
                    <a:gd name="connsiteY13" fmla="*/ 744451 h 1869870"/>
                    <a:gd name="connsiteX14" fmla="*/ 960246 w 1157097"/>
                    <a:gd name="connsiteY14" fmla="*/ 1284201 h 1869870"/>
                    <a:gd name="connsiteX15" fmla="*/ 871346 w 1157097"/>
                    <a:gd name="connsiteY15" fmla="*/ 1557251 h 1869870"/>
                    <a:gd name="connsiteX16" fmla="*/ 763397 w 1157097"/>
                    <a:gd name="connsiteY16" fmla="*/ 1771690 h 1869870"/>
                    <a:gd name="connsiteX17" fmla="*/ 451184 w 1157097"/>
                    <a:gd name="connsiteY17" fmla="*/ 1868003 h 1869870"/>
                    <a:gd name="connsiteX18" fmla="*/ 249047 w 1157097"/>
                    <a:gd name="connsiteY18" fmla="*/ 1498640 h 1869870"/>
                    <a:gd name="connsiteX19" fmla="*/ 0 w 1157097"/>
                    <a:gd name="connsiteY19"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43377 w 1157097"/>
                    <a:gd name="connsiteY7" fmla="*/ 983777 h 1869870"/>
                    <a:gd name="connsiteX8" fmla="*/ 846199 w 1157097"/>
                    <a:gd name="connsiteY8" fmla="*/ 584606 h 1869870"/>
                    <a:gd name="connsiteX9" fmla="*/ 899958 w 1157097"/>
                    <a:gd name="connsiteY9" fmla="*/ 432959 h 1869870"/>
                    <a:gd name="connsiteX10" fmla="*/ 1000577 w 1157097"/>
                    <a:gd name="connsiteY10" fmla="*/ 295269 h 1869870"/>
                    <a:gd name="connsiteX11" fmla="*/ 1052679 w 1157097"/>
                    <a:gd name="connsiteY11" fmla="*/ 223700 h 1869870"/>
                    <a:gd name="connsiteX12" fmla="*/ 1157097 w 1157097"/>
                    <a:gd name="connsiteY12" fmla="*/ 201573 h 1869870"/>
                    <a:gd name="connsiteX13" fmla="*/ 1093596 w 1157097"/>
                    <a:gd name="connsiteY13" fmla="*/ 744451 h 1869870"/>
                    <a:gd name="connsiteX14" fmla="*/ 960246 w 1157097"/>
                    <a:gd name="connsiteY14" fmla="*/ 1284201 h 1869870"/>
                    <a:gd name="connsiteX15" fmla="*/ 871346 w 1157097"/>
                    <a:gd name="connsiteY15" fmla="*/ 1557251 h 1869870"/>
                    <a:gd name="connsiteX16" fmla="*/ 763397 w 1157097"/>
                    <a:gd name="connsiteY16" fmla="*/ 1771690 h 1869870"/>
                    <a:gd name="connsiteX17" fmla="*/ 451184 w 1157097"/>
                    <a:gd name="connsiteY17" fmla="*/ 1868003 h 1869870"/>
                    <a:gd name="connsiteX18" fmla="*/ 249047 w 1157097"/>
                    <a:gd name="connsiteY18" fmla="*/ 1498640 h 1869870"/>
                    <a:gd name="connsiteX19" fmla="*/ 0 w 1157097"/>
                    <a:gd name="connsiteY19"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43377 w 1157097"/>
                    <a:gd name="connsiteY7" fmla="*/ 983777 h 1869870"/>
                    <a:gd name="connsiteX8" fmla="*/ 846199 w 1157097"/>
                    <a:gd name="connsiteY8" fmla="*/ 584606 h 1869870"/>
                    <a:gd name="connsiteX9" fmla="*/ 899958 w 1157097"/>
                    <a:gd name="connsiteY9" fmla="*/ 432959 h 1869870"/>
                    <a:gd name="connsiteX10" fmla="*/ 1000577 w 1157097"/>
                    <a:gd name="connsiteY10" fmla="*/ 295269 h 1869870"/>
                    <a:gd name="connsiteX11" fmla="*/ 1052679 w 1157097"/>
                    <a:gd name="connsiteY11" fmla="*/ 223700 h 1869870"/>
                    <a:gd name="connsiteX12" fmla="*/ 1157097 w 1157097"/>
                    <a:gd name="connsiteY12" fmla="*/ 201573 h 1869870"/>
                    <a:gd name="connsiteX13" fmla="*/ 1093596 w 1157097"/>
                    <a:gd name="connsiteY13" fmla="*/ 744451 h 1869870"/>
                    <a:gd name="connsiteX14" fmla="*/ 960246 w 1157097"/>
                    <a:gd name="connsiteY14" fmla="*/ 1284201 h 1869870"/>
                    <a:gd name="connsiteX15" fmla="*/ 871346 w 1157097"/>
                    <a:gd name="connsiteY15" fmla="*/ 1557251 h 1869870"/>
                    <a:gd name="connsiteX16" fmla="*/ 763397 w 1157097"/>
                    <a:gd name="connsiteY16" fmla="*/ 1771690 h 1869870"/>
                    <a:gd name="connsiteX17" fmla="*/ 451184 w 1157097"/>
                    <a:gd name="connsiteY17" fmla="*/ 1868003 h 1869870"/>
                    <a:gd name="connsiteX18" fmla="*/ 249047 w 1157097"/>
                    <a:gd name="connsiteY18" fmla="*/ 1498640 h 1869870"/>
                    <a:gd name="connsiteX19" fmla="*/ 0 w 1157097"/>
                    <a:gd name="connsiteY19"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22813 w 1157097"/>
                    <a:gd name="connsiteY7" fmla="*/ 695981 h 1869870"/>
                    <a:gd name="connsiteX8" fmla="*/ 643377 w 1157097"/>
                    <a:gd name="connsiteY8" fmla="*/ 983777 h 1869870"/>
                    <a:gd name="connsiteX9" fmla="*/ 846199 w 1157097"/>
                    <a:gd name="connsiteY9" fmla="*/ 584606 h 1869870"/>
                    <a:gd name="connsiteX10" fmla="*/ 899958 w 1157097"/>
                    <a:gd name="connsiteY10" fmla="*/ 432959 h 1869870"/>
                    <a:gd name="connsiteX11" fmla="*/ 1000577 w 1157097"/>
                    <a:gd name="connsiteY11" fmla="*/ 295269 h 1869870"/>
                    <a:gd name="connsiteX12" fmla="*/ 1052679 w 1157097"/>
                    <a:gd name="connsiteY12" fmla="*/ 223700 h 1869870"/>
                    <a:gd name="connsiteX13" fmla="*/ 1157097 w 1157097"/>
                    <a:gd name="connsiteY13" fmla="*/ 201573 h 1869870"/>
                    <a:gd name="connsiteX14" fmla="*/ 1093596 w 1157097"/>
                    <a:gd name="connsiteY14" fmla="*/ 744451 h 1869870"/>
                    <a:gd name="connsiteX15" fmla="*/ 960246 w 1157097"/>
                    <a:gd name="connsiteY15" fmla="*/ 1284201 h 1869870"/>
                    <a:gd name="connsiteX16" fmla="*/ 871346 w 1157097"/>
                    <a:gd name="connsiteY16" fmla="*/ 1557251 h 1869870"/>
                    <a:gd name="connsiteX17" fmla="*/ 763397 w 1157097"/>
                    <a:gd name="connsiteY17" fmla="*/ 1771690 h 1869870"/>
                    <a:gd name="connsiteX18" fmla="*/ 451184 w 1157097"/>
                    <a:gd name="connsiteY18" fmla="*/ 1868003 h 1869870"/>
                    <a:gd name="connsiteX19" fmla="*/ 249047 w 1157097"/>
                    <a:gd name="connsiteY19" fmla="*/ 1498640 h 1869870"/>
                    <a:gd name="connsiteX20" fmla="*/ 0 w 1157097"/>
                    <a:gd name="connsiteY20"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22813 w 1157097"/>
                    <a:gd name="connsiteY7" fmla="*/ 695981 h 1869870"/>
                    <a:gd name="connsiteX8" fmla="*/ 643377 w 1157097"/>
                    <a:gd name="connsiteY8" fmla="*/ 983777 h 1869870"/>
                    <a:gd name="connsiteX9" fmla="*/ 837372 w 1157097"/>
                    <a:gd name="connsiteY9" fmla="*/ 651685 h 1869870"/>
                    <a:gd name="connsiteX10" fmla="*/ 899958 w 1157097"/>
                    <a:gd name="connsiteY10" fmla="*/ 432959 h 1869870"/>
                    <a:gd name="connsiteX11" fmla="*/ 1000577 w 1157097"/>
                    <a:gd name="connsiteY11" fmla="*/ 295269 h 1869870"/>
                    <a:gd name="connsiteX12" fmla="*/ 1052679 w 1157097"/>
                    <a:gd name="connsiteY12" fmla="*/ 223700 h 1869870"/>
                    <a:gd name="connsiteX13" fmla="*/ 1157097 w 1157097"/>
                    <a:gd name="connsiteY13" fmla="*/ 201573 h 1869870"/>
                    <a:gd name="connsiteX14" fmla="*/ 1093596 w 1157097"/>
                    <a:gd name="connsiteY14" fmla="*/ 744451 h 1869870"/>
                    <a:gd name="connsiteX15" fmla="*/ 960246 w 1157097"/>
                    <a:gd name="connsiteY15" fmla="*/ 1284201 h 1869870"/>
                    <a:gd name="connsiteX16" fmla="*/ 871346 w 1157097"/>
                    <a:gd name="connsiteY16" fmla="*/ 1557251 h 1869870"/>
                    <a:gd name="connsiteX17" fmla="*/ 763397 w 1157097"/>
                    <a:gd name="connsiteY17" fmla="*/ 1771690 h 1869870"/>
                    <a:gd name="connsiteX18" fmla="*/ 451184 w 1157097"/>
                    <a:gd name="connsiteY18" fmla="*/ 1868003 h 1869870"/>
                    <a:gd name="connsiteX19" fmla="*/ 249047 w 1157097"/>
                    <a:gd name="connsiteY19" fmla="*/ 1498640 h 1869870"/>
                    <a:gd name="connsiteX20" fmla="*/ 0 w 1157097"/>
                    <a:gd name="connsiteY20"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22813 w 1157097"/>
                    <a:gd name="connsiteY7" fmla="*/ 695981 h 1869870"/>
                    <a:gd name="connsiteX8" fmla="*/ 643377 w 1157097"/>
                    <a:gd name="connsiteY8" fmla="*/ 983777 h 1869870"/>
                    <a:gd name="connsiteX9" fmla="*/ 837372 w 1157097"/>
                    <a:gd name="connsiteY9" fmla="*/ 651685 h 1869870"/>
                    <a:gd name="connsiteX10" fmla="*/ 899958 w 1157097"/>
                    <a:gd name="connsiteY10" fmla="*/ 432959 h 1869870"/>
                    <a:gd name="connsiteX11" fmla="*/ 1000577 w 1157097"/>
                    <a:gd name="connsiteY11" fmla="*/ 295269 h 1869870"/>
                    <a:gd name="connsiteX12" fmla="*/ 1052679 w 1157097"/>
                    <a:gd name="connsiteY12" fmla="*/ 223700 h 1869870"/>
                    <a:gd name="connsiteX13" fmla="*/ 1157097 w 1157097"/>
                    <a:gd name="connsiteY13" fmla="*/ 201573 h 1869870"/>
                    <a:gd name="connsiteX14" fmla="*/ 1093596 w 1157097"/>
                    <a:gd name="connsiteY14" fmla="*/ 744451 h 1869870"/>
                    <a:gd name="connsiteX15" fmla="*/ 960246 w 1157097"/>
                    <a:gd name="connsiteY15" fmla="*/ 1284201 h 1869870"/>
                    <a:gd name="connsiteX16" fmla="*/ 871346 w 1157097"/>
                    <a:gd name="connsiteY16" fmla="*/ 1557251 h 1869870"/>
                    <a:gd name="connsiteX17" fmla="*/ 763397 w 1157097"/>
                    <a:gd name="connsiteY17" fmla="*/ 1771690 h 1869870"/>
                    <a:gd name="connsiteX18" fmla="*/ 451184 w 1157097"/>
                    <a:gd name="connsiteY18" fmla="*/ 1868003 h 1869870"/>
                    <a:gd name="connsiteX19" fmla="*/ 249047 w 1157097"/>
                    <a:gd name="connsiteY19" fmla="*/ 1498640 h 1869870"/>
                    <a:gd name="connsiteX20" fmla="*/ 0 w 1157097"/>
                    <a:gd name="connsiteY20" fmla="*/ 195223 h 1869870"/>
                    <a:gd name="connsiteX0" fmla="*/ 0 w 1157097"/>
                    <a:gd name="connsiteY0" fmla="*/ 195223 h 1869870"/>
                    <a:gd name="connsiteX1" fmla="*/ 177024 w 1157097"/>
                    <a:gd name="connsiteY1" fmla="*/ 48134 h 1869870"/>
                    <a:gd name="connsiteX2" fmla="*/ 356260 w 1157097"/>
                    <a:gd name="connsiteY2" fmla="*/ 473 h 1869870"/>
                    <a:gd name="connsiteX3" fmla="*/ 492184 w 1157097"/>
                    <a:gd name="connsiteY3" fmla="*/ 42840 h 1869870"/>
                    <a:gd name="connsiteX4" fmla="*/ 594569 w 1157097"/>
                    <a:gd name="connsiteY4" fmla="*/ 154050 h 1869870"/>
                    <a:gd name="connsiteX5" fmla="*/ 603396 w 1157097"/>
                    <a:gd name="connsiteY5" fmla="*/ 178764 h 1869870"/>
                    <a:gd name="connsiteX6" fmla="*/ 632308 w 1157097"/>
                    <a:gd name="connsiteY6" fmla="*/ 402707 h 1869870"/>
                    <a:gd name="connsiteX7" fmla="*/ 622813 w 1157097"/>
                    <a:gd name="connsiteY7" fmla="*/ 695981 h 1869870"/>
                    <a:gd name="connsiteX8" fmla="*/ 643377 w 1157097"/>
                    <a:gd name="connsiteY8" fmla="*/ 983777 h 1869870"/>
                    <a:gd name="connsiteX9" fmla="*/ 837372 w 1157097"/>
                    <a:gd name="connsiteY9" fmla="*/ 651685 h 1869870"/>
                    <a:gd name="connsiteX10" fmla="*/ 899958 w 1157097"/>
                    <a:gd name="connsiteY10" fmla="*/ 432959 h 1869870"/>
                    <a:gd name="connsiteX11" fmla="*/ 1000577 w 1157097"/>
                    <a:gd name="connsiteY11" fmla="*/ 295269 h 1869870"/>
                    <a:gd name="connsiteX12" fmla="*/ 1052679 w 1157097"/>
                    <a:gd name="connsiteY12" fmla="*/ 223700 h 1869870"/>
                    <a:gd name="connsiteX13" fmla="*/ 1157097 w 1157097"/>
                    <a:gd name="connsiteY13" fmla="*/ 201573 h 1869870"/>
                    <a:gd name="connsiteX14" fmla="*/ 1093596 w 1157097"/>
                    <a:gd name="connsiteY14" fmla="*/ 744451 h 1869870"/>
                    <a:gd name="connsiteX15" fmla="*/ 1028821 w 1157097"/>
                    <a:gd name="connsiteY15" fmla="*/ 1056092 h 1869870"/>
                    <a:gd name="connsiteX16" fmla="*/ 960246 w 1157097"/>
                    <a:gd name="connsiteY16" fmla="*/ 1284201 h 1869870"/>
                    <a:gd name="connsiteX17" fmla="*/ 871346 w 1157097"/>
                    <a:gd name="connsiteY17" fmla="*/ 1557251 h 1869870"/>
                    <a:gd name="connsiteX18" fmla="*/ 763397 w 1157097"/>
                    <a:gd name="connsiteY18" fmla="*/ 1771690 h 1869870"/>
                    <a:gd name="connsiteX19" fmla="*/ 451184 w 1157097"/>
                    <a:gd name="connsiteY19" fmla="*/ 1868003 h 1869870"/>
                    <a:gd name="connsiteX20" fmla="*/ 249047 w 1157097"/>
                    <a:gd name="connsiteY20" fmla="*/ 1498640 h 1869870"/>
                    <a:gd name="connsiteX21" fmla="*/ 0 w 1157097"/>
                    <a:gd name="connsiteY21" fmla="*/ 195223 h 1869870"/>
                    <a:gd name="connsiteX0" fmla="*/ 0 w 1157097"/>
                    <a:gd name="connsiteY0" fmla="*/ 195223 h 1911544"/>
                    <a:gd name="connsiteX1" fmla="*/ 177024 w 1157097"/>
                    <a:gd name="connsiteY1" fmla="*/ 48134 h 1911544"/>
                    <a:gd name="connsiteX2" fmla="*/ 356260 w 1157097"/>
                    <a:gd name="connsiteY2" fmla="*/ 473 h 1911544"/>
                    <a:gd name="connsiteX3" fmla="*/ 492184 w 1157097"/>
                    <a:gd name="connsiteY3" fmla="*/ 42840 h 1911544"/>
                    <a:gd name="connsiteX4" fmla="*/ 594569 w 1157097"/>
                    <a:gd name="connsiteY4" fmla="*/ 154050 h 1911544"/>
                    <a:gd name="connsiteX5" fmla="*/ 603396 w 1157097"/>
                    <a:gd name="connsiteY5" fmla="*/ 178764 h 1911544"/>
                    <a:gd name="connsiteX6" fmla="*/ 632308 w 1157097"/>
                    <a:gd name="connsiteY6" fmla="*/ 402707 h 1911544"/>
                    <a:gd name="connsiteX7" fmla="*/ 622813 w 1157097"/>
                    <a:gd name="connsiteY7" fmla="*/ 695981 h 1911544"/>
                    <a:gd name="connsiteX8" fmla="*/ 643377 w 1157097"/>
                    <a:gd name="connsiteY8" fmla="*/ 983777 h 1911544"/>
                    <a:gd name="connsiteX9" fmla="*/ 837372 w 1157097"/>
                    <a:gd name="connsiteY9" fmla="*/ 651685 h 1911544"/>
                    <a:gd name="connsiteX10" fmla="*/ 899958 w 1157097"/>
                    <a:gd name="connsiteY10" fmla="*/ 432959 h 1911544"/>
                    <a:gd name="connsiteX11" fmla="*/ 1000577 w 1157097"/>
                    <a:gd name="connsiteY11" fmla="*/ 295269 h 1911544"/>
                    <a:gd name="connsiteX12" fmla="*/ 1052679 w 1157097"/>
                    <a:gd name="connsiteY12" fmla="*/ 223700 h 1911544"/>
                    <a:gd name="connsiteX13" fmla="*/ 1157097 w 1157097"/>
                    <a:gd name="connsiteY13" fmla="*/ 201573 h 1911544"/>
                    <a:gd name="connsiteX14" fmla="*/ 1093596 w 1157097"/>
                    <a:gd name="connsiteY14" fmla="*/ 744451 h 1911544"/>
                    <a:gd name="connsiteX15" fmla="*/ 1028821 w 1157097"/>
                    <a:gd name="connsiteY15" fmla="*/ 1056092 h 1911544"/>
                    <a:gd name="connsiteX16" fmla="*/ 960246 w 1157097"/>
                    <a:gd name="connsiteY16" fmla="*/ 1284201 h 1911544"/>
                    <a:gd name="connsiteX17" fmla="*/ 871346 w 1157097"/>
                    <a:gd name="connsiteY17" fmla="*/ 1557251 h 1911544"/>
                    <a:gd name="connsiteX18" fmla="*/ 763397 w 1157097"/>
                    <a:gd name="connsiteY18" fmla="*/ 1771690 h 1911544"/>
                    <a:gd name="connsiteX19" fmla="*/ 601630 w 1157097"/>
                    <a:gd name="connsiteY19" fmla="*/ 1896352 h 1911544"/>
                    <a:gd name="connsiteX20" fmla="*/ 451184 w 1157097"/>
                    <a:gd name="connsiteY20" fmla="*/ 1868003 h 1911544"/>
                    <a:gd name="connsiteX21" fmla="*/ 249047 w 1157097"/>
                    <a:gd name="connsiteY21" fmla="*/ 1498640 h 1911544"/>
                    <a:gd name="connsiteX22" fmla="*/ 0 w 1157097"/>
                    <a:gd name="connsiteY22" fmla="*/ 195223 h 1911544"/>
                    <a:gd name="connsiteX0" fmla="*/ 0 w 1157097"/>
                    <a:gd name="connsiteY0" fmla="*/ 195223 h 1908020"/>
                    <a:gd name="connsiteX1" fmla="*/ 177024 w 1157097"/>
                    <a:gd name="connsiteY1" fmla="*/ 48134 h 1908020"/>
                    <a:gd name="connsiteX2" fmla="*/ 356260 w 1157097"/>
                    <a:gd name="connsiteY2" fmla="*/ 473 h 1908020"/>
                    <a:gd name="connsiteX3" fmla="*/ 492184 w 1157097"/>
                    <a:gd name="connsiteY3" fmla="*/ 42840 h 1908020"/>
                    <a:gd name="connsiteX4" fmla="*/ 594569 w 1157097"/>
                    <a:gd name="connsiteY4" fmla="*/ 154050 h 1908020"/>
                    <a:gd name="connsiteX5" fmla="*/ 603396 w 1157097"/>
                    <a:gd name="connsiteY5" fmla="*/ 178764 h 1908020"/>
                    <a:gd name="connsiteX6" fmla="*/ 632308 w 1157097"/>
                    <a:gd name="connsiteY6" fmla="*/ 402707 h 1908020"/>
                    <a:gd name="connsiteX7" fmla="*/ 622813 w 1157097"/>
                    <a:gd name="connsiteY7" fmla="*/ 695981 h 1908020"/>
                    <a:gd name="connsiteX8" fmla="*/ 643377 w 1157097"/>
                    <a:gd name="connsiteY8" fmla="*/ 983777 h 1908020"/>
                    <a:gd name="connsiteX9" fmla="*/ 837372 w 1157097"/>
                    <a:gd name="connsiteY9" fmla="*/ 651685 h 1908020"/>
                    <a:gd name="connsiteX10" fmla="*/ 899958 w 1157097"/>
                    <a:gd name="connsiteY10" fmla="*/ 432959 h 1908020"/>
                    <a:gd name="connsiteX11" fmla="*/ 1000577 w 1157097"/>
                    <a:gd name="connsiteY11" fmla="*/ 295269 h 1908020"/>
                    <a:gd name="connsiteX12" fmla="*/ 1052679 w 1157097"/>
                    <a:gd name="connsiteY12" fmla="*/ 223700 h 1908020"/>
                    <a:gd name="connsiteX13" fmla="*/ 1157097 w 1157097"/>
                    <a:gd name="connsiteY13" fmla="*/ 201573 h 1908020"/>
                    <a:gd name="connsiteX14" fmla="*/ 1093596 w 1157097"/>
                    <a:gd name="connsiteY14" fmla="*/ 744451 h 1908020"/>
                    <a:gd name="connsiteX15" fmla="*/ 1028821 w 1157097"/>
                    <a:gd name="connsiteY15" fmla="*/ 1056092 h 1908020"/>
                    <a:gd name="connsiteX16" fmla="*/ 960246 w 1157097"/>
                    <a:gd name="connsiteY16" fmla="*/ 1284201 h 1908020"/>
                    <a:gd name="connsiteX17" fmla="*/ 871346 w 1157097"/>
                    <a:gd name="connsiteY17" fmla="*/ 1557251 h 1908020"/>
                    <a:gd name="connsiteX18" fmla="*/ 763397 w 1157097"/>
                    <a:gd name="connsiteY18" fmla="*/ 1771690 h 1908020"/>
                    <a:gd name="connsiteX19" fmla="*/ 601630 w 1157097"/>
                    <a:gd name="connsiteY19" fmla="*/ 1896352 h 1908020"/>
                    <a:gd name="connsiteX20" fmla="*/ 470602 w 1157097"/>
                    <a:gd name="connsiteY20" fmla="*/ 1859177 h 1908020"/>
                    <a:gd name="connsiteX21" fmla="*/ 249047 w 1157097"/>
                    <a:gd name="connsiteY21" fmla="*/ 1498640 h 1908020"/>
                    <a:gd name="connsiteX22" fmla="*/ 0 w 1157097"/>
                    <a:gd name="connsiteY22" fmla="*/ 195223 h 1908020"/>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871346 w 1157097"/>
                    <a:gd name="connsiteY17" fmla="*/ 1557251 h 1905252"/>
                    <a:gd name="connsiteX18" fmla="*/ 763397 w 1157097"/>
                    <a:gd name="connsiteY18" fmla="*/ 1771690 h 1905252"/>
                    <a:gd name="connsiteX19" fmla="*/ 601630 w 1157097"/>
                    <a:gd name="connsiteY19" fmla="*/ 1896352 h 1905252"/>
                    <a:gd name="connsiteX20" fmla="*/ 470602 w 1157097"/>
                    <a:gd name="connsiteY20" fmla="*/ 1859177 h 1905252"/>
                    <a:gd name="connsiteX21" fmla="*/ 249047 w 1157097"/>
                    <a:gd name="connsiteY21" fmla="*/ 1498640 h 1905252"/>
                    <a:gd name="connsiteX22" fmla="*/ 0 w 1157097"/>
                    <a:gd name="connsiteY22"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871346 w 1157097"/>
                    <a:gd name="connsiteY17" fmla="*/ 1557251 h 1905252"/>
                    <a:gd name="connsiteX18" fmla="*/ 763397 w 1157097"/>
                    <a:gd name="connsiteY18" fmla="*/ 1771690 h 1905252"/>
                    <a:gd name="connsiteX19" fmla="*/ 601630 w 1157097"/>
                    <a:gd name="connsiteY19" fmla="*/ 1896352 h 1905252"/>
                    <a:gd name="connsiteX20" fmla="*/ 470602 w 1157097"/>
                    <a:gd name="connsiteY20" fmla="*/ 1859177 h 1905252"/>
                    <a:gd name="connsiteX21" fmla="*/ 249047 w 1157097"/>
                    <a:gd name="connsiteY21" fmla="*/ 1498640 h 1905252"/>
                    <a:gd name="connsiteX22" fmla="*/ 0 w 1157097"/>
                    <a:gd name="connsiteY22"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871346 w 1157097"/>
                    <a:gd name="connsiteY17" fmla="*/ 1557251 h 1905252"/>
                    <a:gd name="connsiteX18" fmla="*/ 763397 w 1157097"/>
                    <a:gd name="connsiteY18" fmla="*/ 1771690 h 1905252"/>
                    <a:gd name="connsiteX19" fmla="*/ 601630 w 1157097"/>
                    <a:gd name="connsiteY19" fmla="*/ 1896352 h 1905252"/>
                    <a:gd name="connsiteX20" fmla="*/ 470602 w 1157097"/>
                    <a:gd name="connsiteY20" fmla="*/ 1859177 h 1905252"/>
                    <a:gd name="connsiteX21" fmla="*/ 249047 w 1157097"/>
                    <a:gd name="connsiteY21" fmla="*/ 1498640 h 1905252"/>
                    <a:gd name="connsiteX22" fmla="*/ 0 w 1157097"/>
                    <a:gd name="connsiteY22"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871346 w 1157097"/>
                    <a:gd name="connsiteY17" fmla="*/ 1557251 h 1905252"/>
                    <a:gd name="connsiteX18" fmla="*/ 763397 w 1157097"/>
                    <a:gd name="connsiteY18" fmla="*/ 1771690 h 1905252"/>
                    <a:gd name="connsiteX19" fmla="*/ 601630 w 1157097"/>
                    <a:gd name="connsiteY19" fmla="*/ 1896352 h 1905252"/>
                    <a:gd name="connsiteX20" fmla="*/ 470602 w 1157097"/>
                    <a:gd name="connsiteY20" fmla="*/ 1859177 h 1905252"/>
                    <a:gd name="connsiteX21" fmla="*/ 249047 w 1157097"/>
                    <a:gd name="connsiteY21" fmla="*/ 1498640 h 1905252"/>
                    <a:gd name="connsiteX22" fmla="*/ 0 w 1157097"/>
                    <a:gd name="connsiteY22"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871346 w 1157097"/>
                    <a:gd name="connsiteY17" fmla="*/ 1557251 h 1905252"/>
                    <a:gd name="connsiteX18" fmla="*/ 763397 w 1157097"/>
                    <a:gd name="connsiteY18" fmla="*/ 1771690 h 1905252"/>
                    <a:gd name="connsiteX19" fmla="*/ 601630 w 1157097"/>
                    <a:gd name="connsiteY19" fmla="*/ 1896352 h 1905252"/>
                    <a:gd name="connsiteX20" fmla="*/ 470602 w 1157097"/>
                    <a:gd name="connsiteY20" fmla="*/ 1859177 h 1905252"/>
                    <a:gd name="connsiteX21" fmla="*/ 249047 w 1157097"/>
                    <a:gd name="connsiteY21" fmla="*/ 1498640 h 1905252"/>
                    <a:gd name="connsiteX22" fmla="*/ 0 w 1157097"/>
                    <a:gd name="connsiteY22"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40559 w 1157097"/>
                    <a:gd name="connsiteY17" fmla="*/ 1393255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40559 w 1157097"/>
                    <a:gd name="connsiteY17" fmla="*/ 1393255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40559 w 1157097"/>
                    <a:gd name="connsiteY17" fmla="*/ 1393255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38793 w 1157097"/>
                    <a:gd name="connsiteY17" fmla="*/ 1361481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38793 w 1157097"/>
                    <a:gd name="connsiteY17" fmla="*/ 1361481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1000577 w 1157097"/>
                    <a:gd name="connsiteY11" fmla="*/ 295269 h 1905252"/>
                    <a:gd name="connsiteX12" fmla="*/ 1052679 w 1157097"/>
                    <a:gd name="connsiteY12" fmla="*/ 223700 h 1905252"/>
                    <a:gd name="connsiteX13" fmla="*/ 1157097 w 1157097"/>
                    <a:gd name="connsiteY13" fmla="*/ 201573 h 1905252"/>
                    <a:gd name="connsiteX14" fmla="*/ 1093596 w 1157097"/>
                    <a:gd name="connsiteY14" fmla="*/ 744451 h 1905252"/>
                    <a:gd name="connsiteX15" fmla="*/ 1028821 w 1157097"/>
                    <a:gd name="connsiteY15" fmla="*/ 1056092 h 1905252"/>
                    <a:gd name="connsiteX16" fmla="*/ 960246 w 1157097"/>
                    <a:gd name="connsiteY16" fmla="*/ 1284201 h 1905252"/>
                    <a:gd name="connsiteX17" fmla="*/ 938793 w 1157097"/>
                    <a:gd name="connsiteY17" fmla="*/ 1361481 h 1905252"/>
                    <a:gd name="connsiteX18" fmla="*/ 871346 w 1157097"/>
                    <a:gd name="connsiteY18" fmla="*/ 1557251 h 1905252"/>
                    <a:gd name="connsiteX19" fmla="*/ 763397 w 1157097"/>
                    <a:gd name="connsiteY19" fmla="*/ 1771690 h 1905252"/>
                    <a:gd name="connsiteX20" fmla="*/ 601630 w 1157097"/>
                    <a:gd name="connsiteY20" fmla="*/ 1896352 h 1905252"/>
                    <a:gd name="connsiteX21" fmla="*/ 470602 w 1157097"/>
                    <a:gd name="connsiteY21" fmla="*/ 1859177 h 1905252"/>
                    <a:gd name="connsiteX22" fmla="*/ 249047 w 1157097"/>
                    <a:gd name="connsiteY22" fmla="*/ 1498640 h 1905252"/>
                    <a:gd name="connsiteX23" fmla="*/ 0 w 1157097"/>
                    <a:gd name="connsiteY23" fmla="*/ 195223 h 1905252"/>
                    <a:gd name="connsiteX0" fmla="*/ 0 w 1157097"/>
                    <a:gd name="connsiteY0" fmla="*/ 195223 h 1905252"/>
                    <a:gd name="connsiteX1" fmla="*/ 177024 w 1157097"/>
                    <a:gd name="connsiteY1" fmla="*/ 48134 h 1905252"/>
                    <a:gd name="connsiteX2" fmla="*/ 356260 w 1157097"/>
                    <a:gd name="connsiteY2" fmla="*/ 473 h 1905252"/>
                    <a:gd name="connsiteX3" fmla="*/ 492184 w 1157097"/>
                    <a:gd name="connsiteY3" fmla="*/ 42840 h 1905252"/>
                    <a:gd name="connsiteX4" fmla="*/ 594569 w 1157097"/>
                    <a:gd name="connsiteY4" fmla="*/ 154050 h 1905252"/>
                    <a:gd name="connsiteX5" fmla="*/ 603396 w 1157097"/>
                    <a:gd name="connsiteY5" fmla="*/ 178764 h 1905252"/>
                    <a:gd name="connsiteX6" fmla="*/ 632308 w 1157097"/>
                    <a:gd name="connsiteY6" fmla="*/ 402707 h 1905252"/>
                    <a:gd name="connsiteX7" fmla="*/ 622813 w 1157097"/>
                    <a:gd name="connsiteY7" fmla="*/ 695981 h 1905252"/>
                    <a:gd name="connsiteX8" fmla="*/ 643377 w 1157097"/>
                    <a:gd name="connsiteY8" fmla="*/ 983777 h 1905252"/>
                    <a:gd name="connsiteX9" fmla="*/ 837372 w 1157097"/>
                    <a:gd name="connsiteY9" fmla="*/ 651685 h 1905252"/>
                    <a:gd name="connsiteX10" fmla="*/ 899958 w 1157097"/>
                    <a:gd name="connsiteY10" fmla="*/ 432959 h 1905252"/>
                    <a:gd name="connsiteX11" fmla="*/ 961742 w 1157097"/>
                    <a:gd name="connsiteY11" fmla="*/ 358818 h 1905252"/>
                    <a:gd name="connsiteX12" fmla="*/ 1000577 w 1157097"/>
                    <a:gd name="connsiteY12" fmla="*/ 295269 h 1905252"/>
                    <a:gd name="connsiteX13" fmla="*/ 1052679 w 1157097"/>
                    <a:gd name="connsiteY13" fmla="*/ 223700 h 1905252"/>
                    <a:gd name="connsiteX14" fmla="*/ 1157097 w 1157097"/>
                    <a:gd name="connsiteY14" fmla="*/ 201573 h 1905252"/>
                    <a:gd name="connsiteX15" fmla="*/ 1093596 w 1157097"/>
                    <a:gd name="connsiteY15" fmla="*/ 744451 h 1905252"/>
                    <a:gd name="connsiteX16" fmla="*/ 1028821 w 1157097"/>
                    <a:gd name="connsiteY16" fmla="*/ 1056092 h 1905252"/>
                    <a:gd name="connsiteX17" fmla="*/ 960246 w 1157097"/>
                    <a:gd name="connsiteY17" fmla="*/ 1284201 h 1905252"/>
                    <a:gd name="connsiteX18" fmla="*/ 938793 w 1157097"/>
                    <a:gd name="connsiteY18" fmla="*/ 1361481 h 1905252"/>
                    <a:gd name="connsiteX19" fmla="*/ 871346 w 1157097"/>
                    <a:gd name="connsiteY19" fmla="*/ 1557251 h 1905252"/>
                    <a:gd name="connsiteX20" fmla="*/ 763397 w 1157097"/>
                    <a:gd name="connsiteY20" fmla="*/ 1771690 h 1905252"/>
                    <a:gd name="connsiteX21" fmla="*/ 601630 w 1157097"/>
                    <a:gd name="connsiteY21" fmla="*/ 1896352 h 1905252"/>
                    <a:gd name="connsiteX22" fmla="*/ 470602 w 1157097"/>
                    <a:gd name="connsiteY22" fmla="*/ 1859177 h 1905252"/>
                    <a:gd name="connsiteX23" fmla="*/ 249047 w 1157097"/>
                    <a:gd name="connsiteY23" fmla="*/ 1498640 h 1905252"/>
                    <a:gd name="connsiteX24" fmla="*/ 0 w 1157097"/>
                    <a:gd name="connsiteY24" fmla="*/ 195223 h 1905252"/>
                    <a:gd name="connsiteX0" fmla="*/ 0 w 1118997"/>
                    <a:gd name="connsiteY0" fmla="*/ 195223 h 1905252"/>
                    <a:gd name="connsiteX1" fmla="*/ 177024 w 1118997"/>
                    <a:gd name="connsiteY1" fmla="*/ 48134 h 1905252"/>
                    <a:gd name="connsiteX2" fmla="*/ 356260 w 1118997"/>
                    <a:gd name="connsiteY2" fmla="*/ 473 h 1905252"/>
                    <a:gd name="connsiteX3" fmla="*/ 492184 w 1118997"/>
                    <a:gd name="connsiteY3" fmla="*/ 42840 h 1905252"/>
                    <a:gd name="connsiteX4" fmla="*/ 594569 w 1118997"/>
                    <a:gd name="connsiteY4" fmla="*/ 154050 h 1905252"/>
                    <a:gd name="connsiteX5" fmla="*/ 603396 w 1118997"/>
                    <a:gd name="connsiteY5" fmla="*/ 178764 h 1905252"/>
                    <a:gd name="connsiteX6" fmla="*/ 632308 w 1118997"/>
                    <a:gd name="connsiteY6" fmla="*/ 402707 h 1905252"/>
                    <a:gd name="connsiteX7" fmla="*/ 622813 w 1118997"/>
                    <a:gd name="connsiteY7" fmla="*/ 695981 h 1905252"/>
                    <a:gd name="connsiteX8" fmla="*/ 643377 w 1118997"/>
                    <a:gd name="connsiteY8" fmla="*/ 983777 h 1905252"/>
                    <a:gd name="connsiteX9" fmla="*/ 837372 w 1118997"/>
                    <a:gd name="connsiteY9" fmla="*/ 651685 h 1905252"/>
                    <a:gd name="connsiteX10" fmla="*/ 899958 w 1118997"/>
                    <a:gd name="connsiteY10" fmla="*/ 432959 h 1905252"/>
                    <a:gd name="connsiteX11" fmla="*/ 961742 w 1118997"/>
                    <a:gd name="connsiteY11" fmla="*/ 358818 h 1905252"/>
                    <a:gd name="connsiteX12" fmla="*/ 1000577 w 1118997"/>
                    <a:gd name="connsiteY12" fmla="*/ 295269 h 1905252"/>
                    <a:gd name="connsiteX13" fmla="*/ 1052679 w 1118997"/>
                    <a:gd name="connsiteY13" fmla="*/ 223700 h 1905252"/>
                    <a:gd name="connsiteX14" fmla="*/ 1118997 w 1118997"/>
                    <a:gd name="connsiteY14" fmla="*/ 449223 h 1905252"/>
                    <a:gd name="connsiteX15" fmla="*/ 1093596 w 1118997"/>
                    <a:gd name="connsiteY15" fmla="*/ 744451 h 1905252"/>
                    <a:gd name="connsiteX16" fmla="*/ 1028821 w 1118997"/>
                    <a:gd name="connsiteY16" fmla="*/ 1056092 h 1905252"/>
                    <a:gd name="connsiteX17" fmla="*/ 960246 w 1118997"/>
                    <a:gd name="connsiteY17" fmla="*/ 1284201 h 1905252"/>
                    <a:gd name="connsiteX18" fmla="*/ 938793 w 1118997"/>
                    <a:gd name="connsiteY18" fmla="*/ 1361481 h 1905252"/>
                    <a:gd name="connsiteX19" fmla="*/ 871346 w 1118997"/>
                    <a:gd name="connsiteY19" fmla="*/ 1557251 h 1905252"/>
                    <a:gd name="connsiteX20" fmla="*/ 763397 w 1118997"/>
                    <a:gd name="connsiteY20" fmla="*/ 1771690 h 1905252"/>
                    <a:gd name="connsiteX21" fmla="*/ 601630 w 1118997"/>
                    <a:gd name="connsiteY21" fmla="*/ 1896352 h 1905252"/>
                    <a:gd name="connsiteX22" fmla="*/ 470602 w 1118997"/>
                    <a:gd name="connsiteY22" fmla="*/ 1859177 h 1905252"/>
                    <a:gd name="connsiteX23" fmla="*/ 249047 w 1118997"/>
                    <a:gd name="connsiteY23" fmla="*/ 1498640 h 1905252"/>
                    <a:gd name="connsiteX24" fmla="*/ 0 w 1118997"/>
                    <a:gd name="connsiteY24" fmla="*/ 195223 h 1905252"/>
                    <a:gd name="connsiteX0" fmla="*/ 0 w 1118997"/>
                    <a:gd name="connsiteY0" fmla="*/ 195223 h 1905252"/>
                    <a:gd name="connsiteX1" fmla="*/ 177024 w 1118997"/>
                    <a:gd name="connsiteY1" fmla="*/ 48134 h 1905252"/>
                    <a:gd name="connsiteX2" fmla="*/ 356260 w 1118997"/>
                    <a:gd name="connsiteY2" fmla="*/ 473 h 1905252"/>
                    <a:gd name="connsiteX3" fmla="*/ 492184 w 1118997"/>
                    <a:gd name="connsiteY3" fmla="*/ 42840 h 1905252"/>
                    <a:gd name="connsiteX4" fmla="*/ 594569 w 1118997"/>
                    <a:gd name="connsiteY4" fmla="*/ 154050 h 1905252"/>
                    <a:gd name="connsiteX5" fmla="*/ 603396 w 1118997"/>
                    <a:gd name="connsiteY5" fmla="*/ 178764 h 1905252"/>
                    <a:gd name="connsiteX6" fmla="*/ 632308 w 1118997"/>
                    <a:gd name="connsiteY6" fmla="*/ 402707 h 1905252"/>
                    <a:gd name="connsiteX7" fmla="*/ 622813 w 1118997"/>
                    <a:gd name="connsiteY7" fmla="*/ 695981 h 1905252"/>
                    <a:gd name="connsiteX8" fmla="*/ 643377 w 1118997"/>
                    <a:gd name="connsiteY8" fmla="*/ 983777 h 1905252"/>
                    <a:gd name="connsiteX9" fmla="*/ 837372 w 1118997"/>
                    <a:gd name="connsiteY9" fmla="*/ 651685 h 1905252"/>
                    <a:gd name="connsiteX10" fmla="*/ 899958 w 1118997"/>
                    <a:gd name="connsiteY10" fmla="*/ 432959 h 1905252"/>
                    <a:gd name="connsiteX11" fmla="*/ 961742 w 1118997"/>
                    <a:gd name="connsiteY11" fmla="*/ 358818 h 1905252"/>
                    <a:gd name="connsiteX12" fmla="*/ 1000577 w 1118997"/>
                    <a:gd name="connsiteY12" fmla="*/ 295269 h 1905252"/>
                    <a:gd name="connsiteX13" fmla="*/ 990766 w 1118997"/>
                    <a:gd name="connsiteY13" fmla="*/ 414200 h 1905252"/>
                    <a:gd name="connsiteX14" fmla="*/ 1118997 w 1118997"/>
                    <a:gd name="connsiteY14" fmla="*/ 449223 h 1905252"/>
                    <a:gd name="connsiteX15" fmla="*/ 1093596 w 1118997"/>
                    <a:gd name="connsiteY15" fmla="*/ 744451 h 1905252"/>
                    <a:gd name="connsiteX16" fmla="*/ 1028821 w 1118997"/>
                    <a:gd name="connsiteY16" fmla="*/ 1056092 h 1905252"/>
                    <a:gd name="connsiteX17" fmla="*/ 960246 w 1118997"/>
                    <a:gd name="connsiteY17" fmla="*/ 1284201 h 1905252"/>
                    <a:gd name="connsiteX18" fmla="*/ 938793 w 1118997"/>
                    <a:gd name="connsiteY18" fmla="*/ 1361481 h 1905252"/>
                    <a:gd name="connsiteX19" fmla="*/ 871346 w 1118997"/>
                    <a:gd name="connsiteY19" fmla="*/ 1557251 h 1905252"/>
                    <a:gd name="connsiteX20" fmla="*/ 763397 w 1118997"/>
                    <a:gd name="connsiteY20" fmla="*/ 1771690 h 1905252"/>
                    <a:gd name="connsiteX21" fmla="*/ 601630 w 1118997"/>
                    <a:gd name="connsiteY21" fmla="*/ 1896352 h 1905252"/>
                    <a:gd name="connsiteX22" fmla="*/ 470602 w 1118997"/>
                    <a:gd name="connsiteY22" fmla="*/ 1859177 h 1905252"/>
                    <a:gd name="connsiteX23" fmla="*/ 249047 w 1118997"/>
                    <a:gd name="connsiteY23" fmla="*/ 1498640 h 1905252"/>
                    <a:gd name="connsiteX24" fmla="*/ 0 w 1118997"/>
                    <a:gd name="connsiteY24" fmla="*/ 195223 h 1905252"/>
                    <a:gd name="connsiteX0" fmla="*/ 0 w 1118997"/>
                    <a:gd name="connsiteY0" fmla="*/ 195223 h 1905252"/>
                    <a:gd name="connsiteX1" fmla="*/ 177024 w 1118997"/>
                    <a:gd name="connsiteY1" fmla="*/ 48134 h 1905252"/>
                    <a:gd name="connsiteX2" fmla="*/ 356260 w 1118997"/>
                    <a:gd name="connsiteY2" fmla="*/ 473 h 1905252"/>
                    <a:gd name="connsiteX3" fmla="*/ 492184 w 1118997"/>
                    <a:gd name="connsiteY3" fmla="*/ 42840 h 1905252"/>
                    <a:gd name="connsiteX4" fmla="*/ 594569 w 1118997"/>
                    <a:gd name="connsiteY4" fmla="*/ 154050 h 1905252"/>
                    <a:gd name="connsiteX5" fmla="*/ 603396 w 1118997"/>
                    <a:gd name="connsiteY5" fmla="*/ 178764 h 1905252"/>
                    <a:gd name="connsiteX6" fmla="*/ 632308 w 1118997"/>
                    <a:gd name="connsiteY6" fmla="*/ 402707 h 1905252"/>
                    <a:gd name="connsiteX7" fmla="*/ 622813 w 1118997"/>
                    <a:gd name="connsiteY7" fmla="*/ 695981 h 1905252"/>
                    <a:gd name="connsiteX8" fmla="*/ 643377 w 1118997"/>
                    <a:gd name="connsiteY8" fmla="*/ 983777 h 1905252"/>
                    <a:gd name="connsiteX9" fmla="*/ 837372 w 1118997"/>
                    <a:gd name="connsiteY9" fmla="*/ 651685 h 1905252"/>
                    <a:gd name="connsiteX10" fmla="*/ 899958 w 1118997"/>
                    <a:gd name="connsiteY10" fmla="*/ 432959 h 1905252"/>
                    <a:gd name="connsiteX11" fmla="*/ 961742 w 1118997"/>
                    <a:gd name="connsiteY11" fmla="*/ 358818 h 1905252"/>
                    <a:gd name="connsiteX12" fmla="*/ 960889 w 1118997"/>
                    <a:gd name="connsiteY12" fmla="*/ 425444 h 1905252"/>
                    <a:gd name="connsiteX13" fmla="*/ 990766 w 1118997"/>
                    <a:gd name="connsiteY13" fmla="*/ 414200 h 1905252"/>
                    <a:gd name="connsiteX14" fmla="*/ 1118997 w 1118997"/>
                    <a:gd name="connsiteY14" fmla="*/ 449223 h 1905252"/>
                    <a:gd name="connsiteX15" fmla="*/ 1093596 w 1118997"/>
                    <a:gd name="connsiteY15" fmla="*/ 744451 h 1905252"/>
                    <a:gd name="connsiteX16" fmla="*/ 1028821 w 1118997"/>
                    <a:gd name="connsiteY16" fmla="*/ 1056092 h 1905252"/>
                    <a:gd name="connsiteX17" fmla="*/ 960246 w 1118997"/>
                    <a:gd name="connsiteY17" fmla="*/ 1284201 h 1905252"/>
                    <a:gd name="connsiteX18" fmla="*/ 938793 w 1118997"/>
                    <a:gd name="connsiteY18" fmla="*/ 1361481 h 1905252"/>
                    <a:gd name="connsiteX19" fmla="*/ 871346 w 1118997"/>
                    <a:gd name="connsiteY19" fmla="*/ 1557251 h 1905252"/>
                    <a:gd name="connsiteX20" fmla="*/ 763397 w 1118997"/>
                    <a:gd name="connsiteY20" fmla="*/ 1771690 h 1905252"/>
                    <a:gd name="connsiteX21" fmla="*/ 601630 w 1118997"/>
                    <a:gd name="connsiteY21" fmla="*/ 1896352 h 1905252"/>
                    <a:gd name="connsiteX22" fmla="*/ 470602 w 1118997"/>
                    <a:gd name="connsiteY22" fmla="*/ 1859177 h 1905252"/>
                    <a:gd name="connsiteX23" fmla="*/ 249047 w 1118997"/>
                    <a:gd name="connsiteY23" fmla="*/ 1498640 h 1905252"/>
                    <a:gd name="connsiteX24" fmla="*/ 0 w 1118997"/>
                    <a:gd name="connsiteY24" fmla="*/ 195223 h 1905252"/>
                    <a:gd name="connsiteX0" fmla="*/ 0 w 1118997"/>
                    <a:gd name="connsiteY0" fmla="*/ 195223 h 1905252"/>
                    <a:gd name="connsiteX1" fmla="*/ 177024 w 1118997"/>
                    <a:gd name="connsiteY1" fmla="*/ 48134 h 1905252"/>
                    <a:gd name="connsiteX2" fmla="*/ 356260 w 1118997"/>
                    <a:gd name="connsiteY2" fmla="*/ 473 h 1905252"/>
                    <a:gd name="connsiteX3" fmla="*/ 492184 w 1118997"/>
                    <a:gd name="connsiteY3" fmla="*/ 42840 h 1905252"/>
                    <a:gd name="connsiteX4" fmla="*/ 594569 w 1118997"/>
                    <a:gd name="connsiteY4" fmla="*/ 154050 h 1905252"/>
                    <a:gd name="connsiteX5" fmla="*/ 603396 w 1118997"/>
                    <a:gd name="connsiteY5" fmla="*/ 178764 h 1905252"/>
                    <a:gd name="connsiteX6" fmla="*/ 632308 w 1118997"/>
                    <a:gd name="connsiteY6" fmla="*/ 402707 h 1905252"/>
                    <a:gd name="connsiteX7" fmla="*/ 622813 w 1118997"/>
                    <a:gd name="connsiteY7" fmla="*/ 695981 h 1905252"/>
                    <a:gd name="connsiteX8" fmla="*/ 643377 w 1118997"/>
                    <a:gd name="connsiteY8" fmla="*/ 983777 h 1905252"/>
                    <a:gd name="connsiteX9" fmla="*/ 837372 w 1118997"/>
                    <a:gd name="connsiteY9" fmla="*/ 651685 h 1905252"/>
                    <a:gd name="connsiteX10" fmla="*/ 899958 w 1118997"/>
                    <a:gd name="connsiteY10" fmla="*/ 432959 h 1905252"/>
                    <a:gd name="connsiteX11" fmla="*/ 926817 w 1118997"/>
                    <a:gd name="connsiteY11" fmla="*/ 414380 h 1905252"/>
                    <a:gd name="connsiteX12" fmla="*/ 960889 w 1118997"/>
                    <a:gd name="connsiteY12" fmla="*/ 425444 h 1905252"/>
                    <a:gd name="connsiteX13" fmla="*/ 990766 w 1118997"/>
                    <a:gd name="connsiteY13" fmla="*/ 414200 h 1905252"/>
                    <a:gd name="connsiteX14" fmla="*/ 1118997 w 1118997"/>
                    <a:gd name="connsiteY14" fmla="*/ 449223 h 1905252"/>
                    <a:gd name="connsiteX15" fmla="*/ 1093596 w 1118997"/>
                    <a:gd name="connsiteY15" fmla="*/ 744451 h 1905252"/>
                    <a:gd name="connsiteX16" fmla="*/ 1028821 w 1118997"/>
                    <a:gd name="connsiteY16" fmla="*/ 1056092 h 1905252"/>
                    <a:gd name="connsiteX17" fmla="*/ 960246 w 1118997"/>
                    <a:gd name="connsiteY17" fmla="*/ 1284201 h 1905252"/>
                    <a:gd name="connsiteX18" fmla="*/ 938793 w 1118997"/>
                    <a:gd name="connsiteY18" fmla="*/ 1361481 h 1905252"/>
                    <a:gd name="connsiteX19" fmla="*/ 871346 w 1118997"/>
                    <a:gd name="connsiteY19" fmla="*/ 1557251 h 1905252"/>
                    <a:gd name="connsiteX20" fmla="*/ 763397 w 1118997"/>
                    <a:gd name="connsiteY20" fmla="*/ 1771690 h 1905252"/>
                    <a:gd name="connsiteX21" fmla="*/ 601630 w 1118997"/>
                    <a:gd name="connsiteY21" fmla="*/ 1896352 h 1905252"/>
                    <a:gd name="connsiteX22" fmla="*/ 470602 w 1118997"/>
                    <a:gd name="connsiteY22" fmla="*/ 1859177 h 1905252"/>
                    <a:gd name="connsiteX23" fmla="*/ 249047 w 1118997"/>
                    <a:gd name="connsiteY23" fmla="*/ 1498640 h 1905252"/>
                    <a:gd name="connsiteX24" fmla="*/ 0 w 1118997"/>
                    <a:gd name="connsiteY24" fmla="*/ 195223 h 1905252"/>
                    <a:gd name="connsiteX0" fmla="*/ 0 w 1093596"/>
                    <a:gd name="connsiteY0" fmla="*/ 195223 h 1905252"/>
                    <a:gd name="connsiteX1" fmla="*/ 177024 w 1093596"/>
                    <a:gd name="connsiteY1" fmla="*/ 48134 h 1905252"/>
                    <a:gd name="connsiteX2" fmla="*/ 356260 w 1093596"/>
                    <a:gd name="connsiteY2" fmla="*/ 473 h 1905252"/>
                    <a:gd name="connsiteX3" fmla="*/ 492184 w 1093596"/>
                    <a:gd name="connsiteY3" fmla="*/ 42840 h 1905252"/>
                    <a:gd name="connsiteX4" fmla="*/ 594569 w 1093596"/>
                    <a:gd name="connsiteY4" fmla="*/ 154050 h 1905252"/>
                    <a:gd name="connsiteX5" fmla="*/ 603396 w 1093596"/>
                    <a:gd name="connsiteY5" fmla="*/ 178764 h 1905252"/>
                    <a:gd name="connsiteX6" fmla="*/ 632308 w 1093596"/>
                    <a:gd name="connsiteY6" fmla="*/ 402707 h 1905252"/>
                    <a:gd name="connsiteX7" fmla="*/ 622813 w 1093596"/>
                    <a:gd name="connsiteY7" fmla="*/ 695981 h 1905252"/>
                    <a:gd name="connsiteX8" fmla="*/ 643377 w 1093596"/>
                    <a:gd name="connsiteY8" fmla="*/ 983777 h 1905252"/>
                    <a:gd name="connsiteX9" fmla="*/ 837372 w 1093596"/>
                    <a:gd name="connsiteY9" fmla="*/ 651685 h 1905252"/>
                    <a:gd name="connsiteX10" fmla="*/ 899958 w 1093596"/>
                    <a:gd name="connsiteY10" fmla="*/ 432959 h 1905252"/>
                    <a:gd name="connsiteX11" fmla="*/ 926817 w 1093596"/>
                    <a:gd name="connsiteY11" fmla="*/ 414380 h 1905252"/>
                    <a:gd name="connsiteX12" fmla="*/ 960889 w 1093596"/>
                    <a:gd name="connsiteY12" fmla="*/ 425444 h 1905252"/>
                    <a:gd name="connsiteX13" fmla="*/ 990766 w 1093596"/>
                    <a:gd name="connsiteY13" fmla="*/ 414200 h 1905252"/>
                    <a:gd name="connsiteX14" fmla="*/ 1085660 w 1093596"/>
                    <a:gd name="connsiteY14" fmla="*/ 493673 h 1905252"/>
                    <a:gd name="connsiteX15" fmla="*/ 1093596 w 1093596"/>
                    <a:gd name="connsiteY15" fmla="*/ 744451 h 1905252"/>
                    <a:gd name="connsiteX16" fmla="*/ 1028821 w 1093596"/>
                    <a:gd name="connsiteY16" fmla="*/ 1056092 h 1905252"/>
                    <a:gd name="connsiteX17" fmla="*/ 960246 w 1093596"/>
                    <a:gd name="connsiteY17" fmla="*/ 1284201 h 1905252"/>
                    <a:gd name="connsiteX18" fmla="*/ 938793 w 1093596"/>
                    <a:gd name="connsiteY18" fmla="*/ 1361481 h 1905252"/>
                    <a:gd name="connsiteX19" fmla="*/ 871346 w 1093596"/>
                    <a:gd name="connsiteY19" fmla="*/ 1557251 h 1905252"/>
                    <a:gd name="connsiteX20" fmla="*/ 763397 w 1093596"/>
                    <a:gd name="connsiteY20" fmla="*/ 1771690 h 1905252"/>
                    <a:gd name="connsiteX21" fmla="*/ 601630 w 1093596"/>
                    <a:gd name="connsiteY21" fmla="*/ 1896352 h 1905252"/>
                    <a:gd name="connsiteX22" fmla="*/ 470602 w 1093596"/>
                    <a:gd name="connsiteY22" fmla="*/ 1859177 h 1905252"/>
                    <a:gd name="connsiteX23" fmla="*/ 249047 w 1093596"/>
                    <a:gd name="connsiteY23" fmla="*/ 1498640 h 1905252"/>
                    <a:gd name="connsiteX24" fmla="*/ 0 w 1093596"/>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90766 w 1105620"/>
                    <a:gd name="connsiteY13" fmla="*/ 414200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90766 w 1105620"/>
                    <a:gd name="connsiteY13" fmla="*/ 414200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90766 w 1105620"/>
                    <a:gd name="connsiteY13" fmla="*/ 414200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81241 w 1105620"/>
                    <a:gd name="connsiteY13" fmla="*/ 423725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81241 w 1105620"/>
                    <a:gd name="connsiteY13" fmla="*/ 423725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 name="connsiteX0" fmla="*/ 0 w 1105620"/>
                    <a:gd name="connsiteY0" fmla="*/ 195223 h 1905252"/>
                    <a:gd name="connsiteX1" fmla="*/ 177024 w 1105620"/>
                    <a:gd name="connsiteY1" fmla="*/ 48134 h 1905252"/>
                    <a:gd name="connsiteX2" fmla="*/ 356260 w 1105620"/>
                    <a:gd name="connsiteY2" fmla="*/ 473 h 1905252"/>
                    <a:gd name="connsiteX3" fmla="*/ 492184 w 1105620"/>
                    <a:gd name="connsiteY3" fmla="*/ 42840 h 1905252"/>
                    <a:gd name="connsiteX4" fmla="*/ 594569 w 1105620"/>
                    <a:gd name="connsiteY4" fmla="*/ 154050 h 1905252"/>
                    <a:gd name="connsiteX5" fmla="*/ 603396 w 1105620"/>
                    <a:gd name="connsiteY5" fmla="*/ 178764 h 1905252"/>
                    <a:gd name="connsiteX6" fmla="*/ 632308 w 1105620"/>
                    <a:gd name="connsiteY6" fmla="*/ 402707 h 1905252"/>
                    <a:gd name="connsiteX7" fmla="*/ 622813 w 1105620"/>
                    <a:gd name="connsiteY7" fmla="*/ 695981 h 1905252"/>
                    <a:gd name="connsiteX8" fmla="*/ 643377 w 1105620"/>
                    <a:gd name="connsiteY8" fmla="*/ 983777 h 1905252"/>
                    <a:gd name="connsiteX9" fmla="*/ 837372 w 1105620"/>
                    <a:gd name="connsiteY9" fmla="*/ 651685 h 1905252"/>
                    <a:gd name="connsiteX10" fmla="*/ 899958 w 1105620"/>
                    <a:gd name="connsiteY10" fmla="*/ 432959 h 1905252"/>
                    <a:gd name="connsiteX11" fmla="*/ 926817 w 1105620"/>
                    <a:gd name="connsiteY11" fmla="*/ 414380 h 1905252"/>
                    <a:gd name="connsiteX12" fmla="*/ 960889 w 1105620"/>
                    <a:gd name="connsiteY12" fmla="*/ 425444 h 1905252"/>
                    <a:gd name="connsiteX13" fmla="*/ 981241 w 1105620"/>
                    <a:gd name="connsiteY13" fmla="*/ 423725 h 1905252"/>
                    <a:gd name="connsiteX14" fmla="*/ 1085660 w 1105620"/>
                    <a:gd name="connsiteY14" fmla="*/ 493673 h 1905252"/>
                    <a:gd name="connsiteX15" fmla="*/ 1093596 w 1105620"/>
                    <a:gd name="connsiteY15" fmla="*/ 744451 h 1905252"/>
                    <a:gd name="connsiteX16" fmla="*/ 1028821 w 1105620"/>
                    <a:gd name="connsiteY16" fmla="*/ 1056092 h 1905252"/>
                    <a:gd name="connsiteX17" fmla="*/ 960246 w 1105620"/>
                    <a:gd name="connsiteY17" fmla="*/ 1284201 h 1905252"/>
                    <a:gd name="connsiteX18" fmla="*/ 938793 w 1105620"/>
                    <a:gd name="connsiteY18" fmla="*/ 1361481 h 1905252"/>
                    <a:gd name="connsiteX19" fmla="*/ 871346 w 1105620"/>
                    <a:gd name="connsiteY19" fmla="*/ 1557251 h 1905252"/>
                    <a:gd name="connsiteX20" fmla="*/ 763397 w 1105620"/>
                    <a:gd name="connsiteY20" fmla="*/ 1771690 h 1905252"/>
                    <a:gd name="connsiteX21" fmla="*/ 601630 w 1105620"/>
                    <a:gd name="connsiteY21" fmla="*/ 1896352 h 1905252"/>
                    <a:gd name="connsiteX22" fmla="*/ 470602 w 1105620"/>
                    <a:gd name="connsiteY22" fmla="*/ 1859177 h 1905252"/>
                    <a:gd name="connsiteX23" fmla="*/ 249047 w 1105620"/>
                    <a:gd name="connsiteY23" fmla="*/ 1498640 h 1905252"/>
                    <a:gd name="connsiteX24" fmla="*/ 0 w 1105620"/>
                    <a:gd name="connsiteY24" fmla="*/ 195223 h 19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05620" h="1905252">
                      <a:moveTo>
                        <a:pt x="0" y="195223"/>
                      </a:moveTo>
                      <a:cubicBezTo>
                        <a:pt x="26479" y="75398"/>
                        <a:pt x="27190" y="100013"/>
                        <a:pt x="177024" y="48134"/>
                      </a:cubicBezTo>
                      <a:cubicBezTo>
                        <a:pt x="239343" y="11851"/>
                        <a:pt x="275195" y="18125"/>
                        <a:pt x="356260" y="473"/>
                      </a:cubicBezTo>
                      <a:cubicBezTo>
                        <a:pt x="430264" y="-3057"/>
                        <a:pt x="452466" y="13419"/>
                        <a:pt x="492184" y="42840"/>
                      </a:cubicBezTo>
                      <a:cubicBezTo>
                        <a:pt x="548535" y="65788"/>
                        <a:pt x="564854" y="123452"/>
                        <a:pt x="594569" y="154050"/>
                      </a:cubicBezTo>
                      <a:cubicBezTo>
                        <a:pt x="624284" y="184648"/>
                        <a:pt x="598577" y="170273"/>
                        <a:pt x="603396" y="178764"/>
                      </a:cubicBezTo>
                      <a:cubicBezTo>
                        <a:pt x="608215" y="187256"/>
                        <a:pt x="626424" y="316798"/>
                        <a:pt x="632308" y="402707"/>
                      </a:cubicBezTo>
                      <a:cubicBezTo>
                        <a:pt x="638192" y="488616"/>
                        <a:pt x="620968" y="599136"/>
                        <a:pt x="622813" y="695981"/>
                      </a:cubicBezTo>
                      <a:cubicBezTo>
                        <a:pt x="624658" y="792826"/>
                        <a:pt x="608794" y="1002045"/>
                        <a:pt x="643377" y="983777"/>
                      </a:cubicBezTo>
                      <a:cubicBezTo>
                        <a:pt x="654131" y="1039474"/>
                        <a:pt x="811040" y="720372"/>
                        <a:pt x="837372" y="651685"/>
                      </a:cubicBezTo>
                      <a:cubicBezTo>
                        <a:pt x="863660" y="538699"/>
                        <a:pt x="874228" y="481182"/>
                        <a:pt x="899958" y="432959"/>
                      </a:cubicBezTo>
                      <a:cubicBezTo>
                        <a:pt x="920098" y="382677"/>
                        <a:pt x="916662" y="415632"/>
                        <a:pt x="926817" y="414380"/>
                      </a:cubicBezTo>
                      <a:cubicBezTo>
                        <a:pt x="936972" y="413128"/>
                        <a:pt x="951818" y="423887"/>
                        <a:pt x="960889" y="425444"/>
                      </a:cubicBezTo>
                      <a:cubicBezTo>
                        <a:pt x="969960" y="427002"/>
                        <a:pt x="919757" y="402368"/>
                        <a:pt x="981241" y="423725"/>
                      </a:cubicBezTo>
                      <a:cubicBezTo>
                        <a:pt x="1130037" y="530819"/>
                        <a:pt x="932730" y="409536"/>
                        <a:pt x="1085660" y="493673"/>
                      </a:cubicBezTo>
                      <a:cubicBezTo>
                        <a:pt x="1125347" y="534403"/>
                        <a:pt x="1093596" y="565608"/>
                        <a:pt x="1093596" y="744451"/>
                      </a:cubicBezTo>
                      <a:cubicBezTo>
                        <a:pt x="1067804" y="886871"/>
                        <a:pt x="1051046" y="966134"/>
                        <a:pt x="1028821" y="1056092"/>
                      </a:cubicBezTo>
                      <a:cubicBezTo>
                        <a:pt x="1006596" y="1146050"/>
                        <a:pt x="974956" y="1228007"/>
                        <a:pt x="960246" y="1284201"/>
                      </a:cubicBezTo>
                      <a:cubicBezTo>
                        <a:pt x="945536" y="1340395"/>
                        <a:pt x="983619" y="1243598"/>
                        <a:pt x="938793" y="1361481"/>
                      </a:cubicBezTo>
                      <a:cubicBezTo>
                        <a:pt x="915150" y="1405224"/>
                        <a:pt x="900873" y="1494179"/>
                        <a:pt x="871346" y="1557251"/>
                      </a:cubicBezTo>
                      <a:cubicBezTo>
                        <a:pt x="791533" y="1739127"/>
                        <a:pt x="813645" y="1719586"/>
                        <a:pt x="763397" y="1771690"/>
                      </a:cubicBezTo>
                      <a:cubicBezTo>
                        <a:pt x="713149" y="1823794"/>
                        <a:pt x="653666" y="1880300"/>
                        <a:pt x="601630" y="1896352"/>
                      </a:cubicBezTo>
                      <a:cubicBezTo>
                        <a:pt x="549594" y="1912404"/>
                        <a:pt x="536427" y="1910457"/>
                        <a:pt x="470602" y="1859177"/>
                      </a:cubicBezTo>
                      <a:lnTo>
                        <a:pt x="249047" y="1498640"/>
                      </a:lnTo>
                      <a:cubicBezTo>
                        <a:pt x="181314" y="1021834"/>
                        <a:pt x="88867" y="655823"/>
                        <a:pt x="0" y="195223"/>
                      </a:cubicBezTo>
                      <a:close/>
                    </a:path>
                  </a:pathLst>
                </a:custGeom>
                <a:solidFill>
                  <a:srgbClr val="C498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Freeform: Shape 90">
                  <a:extLst>
                    <a:ext uri="{FF2B5EF4-FFF2-40B4-BE49-F238E27FC236}">
                      <a16:creationId xmlns:a16="http://schemas.microsoft.com/office/drawing/2014/main" id="{E57B30AC-32B2-4AD8-9565-1227C7A7E5DB}"/>
                    </a:ext>
                  </a:extLst>
                </p:cNvPr>
                <p:cNvSpPr/>
                <p:nvPr/>
              </p:nvSpPr>
              <p:spPr>
                <a:xfrm rot="1723688">
                  <a:off x="20391669" y="2580585"/>
                  <a:ext cx="24171" cy="496505"/>
                </a:xfrm>
                <a:custGeom>
                  <a:avLst/>
                  <a:gdLst>
                    <a:gd name="connsiteX0" fmla="*/ 24171 w 24171"/>
                    <a:gd name="connsiteY0" fmla="*/ 0 h 496505"/>
                    <a:gd name="connsiteX1" fmla="*/ 17862 w 24171"/>
                    <a:gd name="connsiteY1" fmla="*/ 491612 h 496505"/>
                    <a:gd name="connsiteX2" fmla="*/ 18785 w 24171"/>
                    <a:gd name="connsiteY2" fmla="*/ 496505 h 496505"/>
                    <a:gd name="connsiteX3" fmla="*/ 16431 w 24171"/>
                    <a:gd name="connsiteY3" fmla="*/ 494919 h 496505"/>
                    <a:gd name="connsiteX4" fmla="*/ 2 w 24171"/>
                    <a:gd name="connsiteY4" fmla="*/ 455255 h 496505"/>
                    <a:gd name="connsiteX5" fmla="*/ 0 w 24171"/>
                    <a:gd name="connsiteY5" fmla="*/ 44882 h 496505"/>
                    <a:gd name="connsiteX6" fmla="*/ 16430 w 24171"/>
                    <a:gd name="connsiteY6" fmla="*/ 5219 h 49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71" h="496505">
                      <a:moveTo>
                        <a:pt x="24171" y="0"/>
                      </a:moveTo>
                      <a:lnTo>
                        <a:pt x="17862" y="491612"/>
                      </a:lnTo>
                      <a:lnTo>
                        <a:pt x="18785" y="496505"/>
                      </a:lnTo>
                      <a:lnTo>
                        <a:pt x="16431" y="494919"/>
                      </a:lnTo>
                      <a:cubicBezTo>
                        <a:pt x="6280" y="484768"/>
                        <a:pt x="3" y="470744"/>
                        <a:pt x="2" y="455255"/>
                      </a:cubicBezTo>
                      <a:lnTo>
                        <a:pt x="0" y="44882"/>
                      </a:lnTo>
                      <a:cubicBezTo>
                        <a:pt x="1" y="29392"/>
                        <a:pt x="6280" y="15369"/>
                        <a:pt x="16430" y="5219"/>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92" name="Freeform: Shape 91">
                  <a:extLst>
                    <a:ext uri="{FF2B5EF4-FFF2-40B4-BE49-F238E27FC236}">
                      <a16:creationId xmlns:a16="http://schemas.microsoft.com/office/drawing/2014/main" id="{A9788A9D-EC83-462A-8312-212D1D267E02}"/>
                    </a:ext>
                  </a:extLst>
                </p:cNvPr>
                <p:cNvSpPr/>
                <p:nvPr/>
              </p:nvSpPr>
              <p:spPr>
                <a:xfrm rot="3638509">
                  <a:off x="20145649" y="3219428"/>
                  <a:ext cx="443614" cy="572728"/>
                </a:xfrm>
                <a:custGeom>
                  <a:avLst/>
                  <a:gdLst>
                    <a:gd name="connsiteX0" fmla="*/ 119666 w 448253"/>
                    <a:gd name="connsiteY0" fmla="*/ 177 h 551136"/>
                    <a:gd name="connsiteX1" fmla="*/ 120541 w 448253"/>
                    <a:gd name="connsiteY1" fmla="*/ 0 h 551136"/>
                    <a:gd name="connsiteX2" fmla="*/ 241971 w 448253"/>
                    <a:gd name="connsiteY2" fmla="*/ 13748 h 551136"/>
                    <a:gd name="connsiteX3" fmla="*/ 398993 w 448253"/>
                    <a:gd name="connsiteY3" fmla="*/ 222751 h 551136"/>
                    <a:gd name="connsiteX4" fmla="*/ 448253 w 448253"/>
                    <a:gd name="connsiteY4" fmla="*/ 370409 h 551136"/>
                    <a:gd name="connsiteX5" fmla="*/ 255351 w 448253"/>
                    <a:gd name="connsiteY5" fmla="*/ 551136 h 551136"/>
                    <a:gd name="connsiteX6" fmla="*/ 111278 w 448253"/>
                    <a:gd name="connsiteY6" fmla="*/ 539104 h 551136"/>
                    <a:gd name="connsiteX7" fmla="*/ 28157 w 448253"/>
                    <a:gd name="connsiteY7" fmla="*/ 528471 h 551136"/>
                    <a:gd name="connsiteX8" fmla="*/ 0 w 448253"/>
                    <a:gd name="connsiteY8" fmla="*/ 517789 h 551136"/>
                    <a:gd name="connsiteX9" fmla="*/ 83014 w 448253"/>
                    <a:gd name="connsiteY9" fmla="*/ 528162 h 551136"/>
                    <a:gd name="connsiteX10" fmla="*/ 228319 w 448253"/>
                    <a:gd name="connsiteY10" fmla="*/ 540012 h 551136"/>
                    <a:gd name="connsiteX11" fmla="*/ 422871 w 448253"/>
                    <a:gd name="connsiteY11" fmla="*/ 362001 h 551136"/>
                    <a:gd name="connsiteX12" fmla="*/ 373189 w 448253"/>
                    <a:gd name="connsiteY12" fmla="*/ 216561 h 551136"/>
                    <a:gd name="connsiteX13" fmla="*/ 214824 w 448253"/>
                    <a:gd name="connsiteY13" fmla="*/ 10699 h 55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8253" h="551136">
                      <a:moveTo>
                        <a:pt x="119666" y="177"/>
                      </a:moveTo>
                      <a:lnTo>
                        <a:pt x="120541" y="0"/>
                      </a:lnTo>
                      <a:lnTo>
                        <a:pt x="241971" y="13748"/>
                      </a:lnTo>
                      <a:cubicBezTo>
                        <a:pt x="388377" y="224111"/>
                        <a:pt x="276369" y="22625"/>
                        <a:pt x="398993" y="222751"/>
                      </a:cubicBezTo>
                      <a:lnTo>
                        <a:pt x="448253" y="370409"/>
                      </a:lnTo>
                      <a:cubicBezTo>
                        <a:pt x="448253" y="490631"/>
                        <a:pt x="375342" y="551135"/>
                        <a:pt x="255351" y="551136"/>
                      </a:cubicBezTo>
                      <a:cubicBezTo>
                        <a:pt x="212301" y="551136"/>
                        <a:pt x="154327" y="539106"/>
                        <a:pt x="111278" y="539104"/>
                      </a:cubicBezTo>
                      <a:cubicBezTo>
                        <a:pt x="81281" y="539104"/>
                        <a:pt x="53282" y="535603"/>
                        <a:pt x="28157" y="528471"/>
                      </a:cubicBezTo>
                      <a:lnTo>
                        <a:pt x="0" y="517789"/>
                      </a:lnTo>
                      <a:lnTo>
                        <a:pt x="83014" y="528162"/>
                      </a:lnTo>
                      <a:cubicBezTo>
                        <a:pt x="126432" y="528162"/>
                        <a:pt x="184901" y="540012"/>
                        <a:pt x="228319" y="540012"/>
                      </a:cubicBezTo>
                      <a:cubicBezTo>
                        <a:pt x="349335" y="540013"/>
                        <a:pt x="422871" y="480415"/>
                        <a:pt x="422871" y="362001"/>
                      </a:cubicBezTo>
                      <a:lnTo>
                        <a:pt x="373189" y="216561"/>
                      </a:lnTo>
                      <a:cubicBezTo>
                        <a:pt x="249517" y="19441"/>
                        <a:pt x="362482" y="217900"/>
                        <a:pt x="214824" y="10699"/>
                      </a:cubicBezTo>
                      <a:close/>
                    </a:path>
                  </a:pathLst>
                </a:custGeom>
                <a:solidFill>
                  <a:srgbClr val="000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93" name="Freeform: Shape 92">
                  <a:extLst>
                    <a:ext uri="{FF2B5EF4-FFF2-40B4-BE49-F238E27FC236}">
                      <a16:creationId xmlns:a16="http://schemas.microsoft.com/office/drawing/2014/main" id="{53F3C645-3578-46BC-B1D4-B613C6ABF1FE}"/>
                    </a:ext>
                  </a:extLst>
                </p:cNvPr>
                <p:cNvSpPr/>
                <p:nvPr/>
              </p:nvSpPr>
              <p:spPr>
                <a:xfrm rot="21015182">
                  <a:off x="19760698" y="1852500"/>
                  <a:ext cx="640170" cy="1108094"/>
                </a:xfrm>
                <a:custGeom>
                  <a:avLst/>
                  <a:gdLst>
                    <a:gd name="connsiteX0" fmla="*/ 376530 w 587150"/>
                    <a:gd name="connsiteY0" fmla="*/ 7110 h 1057624"/>
                    <a:gd name="connsiteX1" fmla="*/ 423060 w 587150"/>
                    <a:gd name="connsiteY1" fmla="*/ 20045 h 1057624"/>
                    <a:gd name="connsiteX2" fmla="*/ 451026 w 587150"/>
                    <a:gd name="connsiteY2" fmla="*/ 36627 h 1057624"/>
                    <a:gd name="connsiteX3" fmla="*/ 541235 w 587150"/>
                    <a:gd name="connsiteY3" fmla="*/ 126834 h 1057624"/>
                    <a:gd name="connsiteX4" fmla="*/ 587121 w 587150"/>
                    <a:gd name="connsiteY4" fmla="*/ 302726 h 1057624"/>
                    <a:gd name="connsiteX5" fmla="*/ 502825 w 587150"/>
                    <a:gd name="connsiteY5" fmla="*/ 774693 h 1057624"/>
                    <a:gd name="connsiteX6" fmla="*/ 472222 w 587150"/>
                    <a:gd name="connsiteY6" fmla="*/ 1049923 h 1057624"/>
                    <a:gd name="connsiteX7" fmla="*/ 469561 w 587150"/>
                    <a:gd name="connsiteY7" fmla="*/ 1051806 h 1057624"/>
                    <a:gd name="connsiteX8" fmla="*/ 471607 w 587150"/>
                    <a:gd name="connsiteY8" fmla="*/ 1031943 h 1057624"/>
                    <a:gd name="connsiteX9" fmla="*/ 486470 w 587150"/>
                    <a:gd name="connsiteY9" fmla="*/ 797830 h 1057624"/>
                    <a:gd name="connsiteX10" fmla="*/ 563718 w 587150"/>
                    <a:gd name="connsiteY10" fmla="*/ 325863 h 1057624"/>
                    <a:gd name="connsiteX11" fmla="*/ 521667 w 587150"/>
                    <a:gd name="connsiteY11" fmla="*/ 149971 h 1057624"/>
                    <a:gd name="connsiteX12" fmla="*/ 439000 w 587150"/>
                    <a:gd name="connsiteY12" fmla="*/ 59764 h 1057624"/>
                    <a:gd name="connsiteX13" fmla="*/ 413371 w 587150"/>
                    <a:gd name="connsiteY13" fmla="*/ 43182 h 1057624"/>
                    <a:gd name="connsiteX14" fmla="*/ 307268 w 587150"/>
                    <a:gd name="connsiteY14" fmla="*/ 23295 h 1057624"/>
                    <a:gd name="connsiteX15" fmla="*/ 108340 w 587150"/>
                    <a:gd name="connsiteY15" fmla="*/ 59764 h 1057624"/>
                    <a:gd name="connsiteX16" fmla="*/ 25673 w 587150"/>
                    <a:gd name="connsiteY16" fmla="*/ 149971 h 1057624"/>
                    <a:gd name="connsiteX17" fmla="*/ 53945 w 587150"/>
                    <a:gd name="connsiteY17" fmla="*/ 987044 h 1057624"/>
                    <a:gd name="connsiteX18" fmla="*/ 64021 w 587150"/>
                    <a:gd name="connsiteY18" fmla="*/ 1056234 h 1057624"/>
                    <a:gd name="connsiteX19" fmla="*/ 65020 w 587150"/>
                    <a:gd name="connsiteY19" fmla="*/ 1057624 h 1057624"/>
                    <a:gd name="connsiteX20" fmla="*/ 59915 w 587150"/>
                    <a:gd name="connsiteY20" fmla="*/ 1056144 h 1057624"/>
                    <a:gd name="connsiteX21" fmla="*/ 30851 w 587150"/>
                    <a:gd name="connsiteY21" fmla="*/ 963907 h 1057624"/>
                    <a:gd name="connsiteX22" fmla="*/ 0 w 587150"/>
                    <a:gd name="connsiteY22" fmla="*/ 126834 h 1057624"/>
                    <a:gd name="connsiteX23" fmla="*/ 90208 w 587150"/>
                    <a:gd name="connsiteY23" fmla="*/ 36627 h 1057624"/>
                    <a:gd name="connsiteX24" fmla="*/ 307279 w 587150"/>
                    <a:gd name="connsiteY24" fmla="*/ 158 h 1057624"/>
                    <a:gd name="connsiteX25" fmla="*/ 376530 w 587150"/>
                    <a:gd name="connsiteY25" fmla="*/ 7110 h 1057624"/>
                    <a:gd name="connsiteX0" fmla="*/ 376530 w 587153"/>
                    <a:gd name="connsiteY0" fmla="*/ 7110 h 1057624"/>
                    <a:gd name="connsiteX1" fmla="*/ 423060 w 587153"/>
                    <a:gd name="connsiteY1" fmla="*/ 20045 h 1057624"/>
                    <a:gd name="connsiteX2" fmla="*/ 451026 w 587153"/>
                    <a:gd name="connsiteY2" fmla="*/ 36627 h 1057624"/>
                    <a:gd name="connsiteX3" fmla="*/ 545745 w 587153"/>
                    <a:gd name="connsiteY3" fmla="*/ 123605 h 1057624"/>
                    <a:gd name="connsiteX4" fmla="*/ 587121 w 587153"/>
                    <a:gd name="connsiteY4" fmla="*/ 302726 h 1057624"/>
                    <a:gd name="connsiteX5" fmla="*/ 502825 w 587153"/>
                    <a:gd name="connsiteY5" fmla="*/ 774693 h 1057624"/>
                    <a:gd name="connsiteX6" fmla="*/ 472222 w 587153"/>
                    <a:gd name="connsiteY6" fmla="*/ 1049923 h 1057624"/>
                    <a:gd name="connsiteX7" fmla="*/ 469561 w 587153"/>
                    <a:gd name="connsiteY7" fmla="*/ 1051806 h 1057624"/>
                    <a:gd name="connsiteX8" fmla="*/ 471607 w 587153"/>
                    <a:gd name="connsiteY8" fmla="*/ 1031943 h 1057624"/>
                    <a:gd name="connsiteX9" fmla="*/ 486470 w 587153"/>
                    <a:gd name="connsiteY9" fmla="*/ 797830 h 1057624"/>
                    <a:gd name="connsiteX10" fmla="*/ 563718 w 587153"/>
                    <a:gd name="connsiteY10" fmla="*/ 325863 h 1057624"/>
                    <a:gd name="connsiteX11" fmla="*/ 521667 w 587153"/>
                    <a:gd name="connsiteY11" fmla="*/ 149971 h 1057624"/>
                    <a:gd name="connsiteX12" fmla="*/ 439000 w 587153"/>
                    <a:gd name="connsiteY12" fmla="*/ 59764 h 1057624"/>
                    <a:gd name="connsiteX13" fmla="*/ 413371 w 587153"/>
                    <a:gd name="connsiteY13" fmla="*/ 43182 h 1057624"/>
                    <a:gd name="connsiteX14" fmla="*/ 307268 w 587153"/>
                    <a:gd name="connsiteY14" fmla="*/ 23295 h 1057624"/>
                    <a:gd name="connsiteX15" fmla="*/ 108340 w 587153"/>
                    <a:gd name="connsiteY15" fmla="*/ 59764 h 1057624"/>
                    <a:gd name="connsiteX16" fmla="*/ 25673 w 587153"/>
                    <a:gd name="connsiteY16" fmla="*/ 149971 h 1057624"/>
                    <a:gd name="connsiteX17" fmla="*/ 53945 w 587153"/>
                    <a:gd name="connsiteY17" fmla="*/ 987044 h 1057624"/>
                    <a:gd name="connsiteX18" fmla="*/ 64021 w 587153"/>
                    <a:gd name="connsiteY18" fmla="*/ 1056234 h 1057624"/>
                    <a:gd name="connsiteX19" fmla="*/ 65020 w 587153"/>
                    <a:gd name="connsiteY19" fmla="*/ 1057624 h 1057624"/>
                    <a:gd name="connsiteX20" fmla="*/ 59915 w 587153"/>
                    <a:gd name="connsiteY20" fmla="*/ 1056144 h 1057624"/>
                    <a:gd name="connsiteX21" fmla="*/ 30851 w 587153"/>
                    <a:gd name="connsiteY21" fmla="*/ 963907 h 1057624"/>
                    <a:gd name="connsiteX22" fmla="*/ 0 w 587153"/>
                    <a:gd name="connsiteY22" fmla="*/ 126834 h 1057624"/>
                    <a:gd name="connsiteX23" fmla="*/ 90208 w 587153"/>
                    <a:gd name="connsiteY23" fmla="*/ 36627 h 1057624"/>
                    <a:gd name="connsiteX24" fmla="*/ 307279 w 587153"/>
                    <a:gd name="connsiteY24" fmla="*/ 158 h 1057624"/>
                    <a:gd name="connsiteX25" fmla="*/ 376530 w 587153"/>
                    <a:gd name="connsiteY25" fmla="*/ 7110 h 1057624"/>
                    <a:gd name="connsiteX0" fmla="*/ 376530 w 587404"/>
                    <a:gd name="connsiteY0" fmla="*/ 7110 h 1057624"/>
                    <a:gd name="connsiteX1" fmla="*/ 423060 w 587404"/>
                    <a:gd name="connsiteY1" fmla="*/ 20045 h 1057624"/>
                    <a:gd name="connsiteX2" fmla="*/ 451026 w 587404"/>
                    <a:gd name="connsiteY2" fmla="*/ 36627 h 1057624"/>
                    <a:gd name="connsiteX3" fmla="*/ 545745 w 587404"/>
                    <a:gd name="connsiteY3" fmla="*/ 123605 h 1057624"/>
                    <a:gd name="connsiteX4" fmla="*/ 587121 w 587404"/>
                    <a:gd name="connsiteY4" fmla="*/ 302726 h 1057624"/>
                    <a:gd name="connsiteX5" fmla="*/ 502825 w 587404"/>
                    <a:gd name="connsiteY5" fmla="*/ 774693 h 1057624"/>
                    <a:gd name="connsiteX6" fmla="*/ 472222 w 587404"/>
                    <a:gd name="connsiteY6" fmla="*/ 1049923 h 1057624"/>
                    <a:gd name="connsiteX7" fmla="*/ 469561 w 587404"/>
                    <a:gd name="connsiteY7" fmla="*/ 1051806 h 1057624"/>
                    <a:gd name="connsiteX8" fmla="*/ 471607 w 587404"/>
                    <a:gd name="connsiteY8" fmla="*/ 1031943 h 1057624"/>
                    <a:gd name="connsiteX9" fmla="*/ 486470 w 587404"/>
                    <a:gd name="connsiteY9" fmla="*/ 797830 h 1057624"/>
                    <a:gd name="connsiteX10" fmla="*/ 563718 w 587404"/>
                    <a:gd name="connsiteY10" fmla="*/ 325863 h 1057624"/>
                    <a:gd name="connsiteX11" fmla="*/ 521667 w 587404"/>
                    <a:gd name="connsiteY11" fmla="*/ 149971 h 1057624"/>
                    <a:gd name="connsiteX12" fmla="*/ 439000 w 587404"/>
                    <a:gd name="connsiteY12" fmla="*/ 59764 h 1057624"/>
                    <a:gd name="connsiteX13" fmla="*/ 413371 w 587404"/>
                    <a:gd name="connsiteY13" fmla="*/ 43182 h 1057624"/>
                    <a:gd name="connsiteX14" fmla="*/ 307268 w 587404"/>
                    <a:gd name="connsiteY14" fmla="*/ 23295 h 1057624"/>
                    <a:gd name="connsiteX15" fmla="*/ 108340 w 587404"/>
                    <a:gd name="connsiteY15" fmla="*/ 59764 h 1057624"/>
                    <a:gd name="connsiteX16" fmla="*/ 25673 w 587404"/>
                    <a:gd name="connsiteY16" fmla="*/ 149971 h 1057624"/>
                    <a:gd name="connsiteX17" fmla="*/ 53945 w 587404"/>
                    <a:gd name="connsiteY17" fmla="*/ 987044 h 1057624"/>
                    <a:gd name="connsiteX18" fmla="*/ 64021 w 587404"/>
                    <a:gd name="connsiteY18" fmla="*/ 1056234 h 1057624"/>
                    <a:gd name="connsiteX19" fmla="*/ 65020 w 587404"/>
                    <a:gd name="connsiteY19" fmla="*/ 1057624 h 1057624"/>
                    <a:gd name="connsiteX20" fmla="*/ 59915 w 587404"/>
                    <a:gd name="connsiteY20" fmla="*/ 1056144 h 1057624"/>
                    <a:gd name="connsiteX21" fmla="*/ 30851 w 587404"/>
                    <a:gd name="connsiteY21" fmla="*/ 963907 h 1057624"/>
                    <a:gd name="connsiteX22" fmla="*/ 0 w 587404"/>
                    <a:gd name="connsiteY22" fmla="*/ 126834 h 1057624"/>
                    <a:gd name="connsiteX23" fmla="*/ 90208 w 587404"/>
                    <a:gd name="connsiteY23" fmla="*/ 36627 h 1057624"/>
                    <a:gd name="connsiteX24" fmla="*/ 307279 w 587404"/>
                    <a:gd name="connsiteY24" fmla="*/ 158 h 1057624"/>
                    <a:gd name="connsiteX25" fmla="*/ 376530 w 587404"/>
                    <a:gd name="connsiteY25" fmla="*/ 7110 h 1057624"/>
                    <a:gd name="connsiteX0" fmla="*/ 376530 w 587404"/>
                    <a:gd name="connsiteY0" fmla="*/ 7033 h 1057547"/>
                    <a:gd name="connsiteX1" fmla="*/ 428290 w 587404"/>
                    <a:gd name="connsiteY1" fmla="*/ 813 h 1057547"/>
                    <a:gd name="connsiteX2" fmla="*/ 451026 w 587404"/>
                    <a:gd name="connsiteY2" fmla="*/ 36550 h 1057547"/>
                    <a:gd name="connsiteX3" fmla="*/ 545745 w 587404"/>
                    <a:gd name="connsiteY3" fmla="*/ 123528 h 1057547"/>
                    <a:gd name="connsiteX4" fmla="*/ 587121 w 587404"/>
                    <a:gd name="connsiteY4" fmla="*/ 302649 h 1057547"/>
                    <a:gd name="connsiteX5" fmla="*/ 502825 w 587404"/>
                    <a:gd name="connsiteY5" fmla="*/ 774616 h 1057547"/>
                    <a:gd name="connsiteX6" fmla="*/ 472222 w 587404"/>
                    <a:gd name="connsiteY6" fmla="*/ 1049846 h 1057547"/>
                    <a:gd name="connsiteX7" fmla="*/ 469561 w 587404"/>
                    <a:gd name="connsiteY7" fmla="*/ 1051729 h 1057547"/>
                    <a:gd name="connsiteX8" fmla="*/ 471607 w 587404"/>
                    <a:gd name="connsiteY8" fmla="*/ 1031866 h 1057547"/>
                    <a:gd name="connsiteX9" fmla="*/ 486470 w 587404"/>
                    <a:gd name="connsiteY9" fmla="*/ 797753 h 1057547"/>
                    <a:gd name="connsiteX10" fmla="*/ 563718 w 587404"/>
                    <a:gd name="connsiteY10" fmla="*/ 325786 h 1057547"/>
                    <a:gd name="connsiteX11" fmla="*/ 521667 w 587404"/>
                    <a:gd name="connsiteY11" fmla="*/ 149894 h 1057547"/>
                    <a:gd name="connsiteX12" fmla="*/ 439000 w 587404"/>
                    <a:gd name="connsiteY12" fmla="*/ 59687 h 1057547"/>
                    <a:gd name="connsiteX13" fmla="*/ 413371 w 587404"/>
                    <a:gd name="connsiteY13" fmla="*/ 43105 h 1057547"/>
                    <a:gd name="connsiteX14" fmla="*/ 307268 w 587404"/>
                    <a:gd name="connsiteY14" fmla="*/ 23218 h 1057547"/>
                    <a:gd name="connsiteX15" fmla="*/ 108340 w 587404"/>
                    <a:gd name="connsiteY15" fmla="*/ 59687 h 1057547"/>
                    <a:gd name="connsiteX16" fmla="*/ 25673 w 587404"/>
                    <a:gd name="connsiteY16" fmla="*/ 149894 h 1057547"/>
                    <a:gd name="connsiteX17" fmla="*/ 53945 w 587404"/>
                    <a:gd name="connsiteY17" fmla="*/ 986967 h 1057547"/>
                    <a:gd name="connsiteX18" fmla="*/ 64021 w 587404"/>
                    <a:gd name="connsiteY18" fmla="*/ 1056157 h 1057547"/>
                    <a:gd name="connsiteX19" fmla="*/ 65020 w 587404"/>
                    <a:gd name="connsiteY19" fmla="*/ 1057547 h 1057547"/>
                    <a:gd name="connsiteX20" fmla="*/ 59915 w 587404"/>
                    <a:gd name="connsiteY20" fmla="*/ 1056067 h 1057547"/>
                    <a:gd name="connsiteX21" fmla="*/ 30851 w 587404"/>
                    <a:gd name="connsiteY21" fmla="*/ 963830 h 1057547"/>
                    <a:gd name="connsiteX22" fmla="*/ 0 w 587404"/>
                    <a:gd name="connsiteY22" fmla="*/ 126757 h 1057547"/>
                    <a:gd name="connsiteX23" fmla="*/ 90208 w 587404"/>
                    <a:gd name="connsiteY23" fmla="*/ 36550 h 1057547"/>
                    <a:gd name="connsiteX24" fmla="*/ 307279 w 587404"/>
                    <a:gd name="connsiteY24" fmla="*/ 81 h 1057547"/>
                    <a:gd name="connsiteX25" fmla="*/ 376530 w 587404"/>
                    <a:gd name="connsiteY25" fmla="*/ 7033 h 1057547"/>
                    <a:gd name="connsiteX0" fmla="*/ 376530 w 587404"/>
                    <a:gd name="connsiteY0" fmla="*/ 7033 h 1057547"/>
                    <a:gd name="connsiteX1" fmla="*/ 428290 w 587404"/>
                    <a:gd name="connsiteY1" fmla="*/ 813 h 1057547"/>
                    <a:gd name="connsiteX2" fmla="*/ 451026 w 587404"/>
                    <a:gd name="connsiteY2" fmla="*/ 36550 h 1057547"/>
                    <a:gd name="connsiteX3" fmla="*/ 545745 w 587404"/>
                    <a:gd name="connsiteY3" fmla="*/ 123528 h 1057547"/>
                    <a:gd name="connsiteX4" fmla="*/ 587121 w 587404"/>
                    <a:gd name="connsiteY4" fmla="*/ 302649 h 1057547"/>
                    <a:gd name="connsiteX5" fmla="*/ 502825 w 587404"/>
                    <a:gd name="connsiteY5" fmla="*/ 774616 h 1057547"/>
                    <a:gd name="connsiteX6" fmla="*/ 472222 w 587404"/>
                    <a:gd name="connsiteY6" fmla="*/ 1049846 h 1057547"/>
                    <a:gd name="connsiteX7" fmla="*/ 469561 w 587404"/>
                    <a:gd name="connsiteY7" fmla="*/ 1051729 h 1057547"/>
                    <a:gd name="connsiteX8" fmla="*/ 471607 w 587404"/>
                    <a:gd name="connsiteY8" fmla="*/ 1031866 h 1057547"/>
                    <a:gd name="connsiteX9" fmla="*/ 486470 w 587404"/>
                    <a:gd name="connsiteY9" fmla="*/ 797753 h 1057547"/>
                    <a:gd name="connsiteX10" fmla="*/ 563718 w 587404"/>
                    <a:gd name="connsiteY10" fmla="*/ 325786 h 1057547"/>
                    <a:gd name="connsiteX11" fmla="*/ 521667 w 587404"/>
                    <a:gd name="connsiteY11" fmla="*/ 149894 h 1057547"/>
                    <a:gd name="connsiteX12" fmla="*/ 439000 w 587404"/>
                    <a:gd name="connsiteY12" fmla="*/ 59687 h 1057547"/>
                    <a:gd name="connsiteX13" fmla="*/ 413371 w 587404"/>
                    <a:gd name="connsiteY13" fmla="*/ 43105 h 1057547"/>
                    <a:gd name="connsiteX14" fmla="*/ 307268 w 587404"/>
                    <a:gd name="connsiteY14" fmla="*/ 23218 h 1057547"/>
                    <a:gd name="connsiteX15" fmla="*/ 108340 w 587404"/>
                    <a:gd name="connsiteY15" fmla="*/ 59687 h 1057547"/>
                    <a:gd name="connsiteX16" fmla="*/ 25673 w 587404"/>
                    <a:gd name="connsiteY16" fmla="*/ 149894 h 1057547"/>
                    <a:gd name="connsiteX17" fmla="*/ 53945 w 587404"/>
                    <a:gd name="connsiteY17" fmla="*/ 986967 h 1057547"/>
                    <a:gd name="connsiteX18" fmla="*/ 64021 w 587404"/>
                    <a:gd name="connsiteY18" fmla="*/ 1056157 h 1057547"/>
                    <a:gd name="connsiteX19" fmla="*/ 65020 w 587404"/>
                    <a:gd name="connsiteY19" fmla="*/ 1057547 h 1057547"/>
                    <a:gd name="connsiteX20" fmla="*/ 59915 w 587404"/>
                    <a:gd name="connsiteY20" fmla="*/ 1056067 h 1057547"/>
                    <a:gd name="connsiteX21" fmla="*/ 30851 w 587404"/>
                    <a:gd name="connsiteY21" fmla="*/ 963830 h 1057547"/>
                    <a:gd name="connsiteX22" fmla="*/ 0 w 587404"/>
                    <a:gd name="connsiteY22" fmla="*/ 126757 h 1057547"/>
                    <a:gd name="connsiteX23" fmla="*/ 90208 w 587404"/>
                    <a:gd name="connsiteY23" fmla="*/ 36550 h 1057547"/>
                    <a:gd name="connsiteX24" fmla="*/ 307279 w 587404"/>
                    <a:gd name="connsiteY24" fmla="*/ 81 h 1057547"/>
                    <a:gd name="connsiteX25" fmla="*/ 376530 w 587404"/>
                    <a:gd name="connsiteY25" fmla="*/ 7033 h 1057547"/>
                    <a:gd name="connsiteX0" fmla="*/ 376530 w 587404"/>
                    <a:gd name="connsiteY0" fmla="*/ 7033 h 1065966"/>
                    <a:gd name="connsiteX1" fmla="*/ 428290 w 587404"/>
                    <a:gd name="connsiteY1" fmla="*/ 813 h 1065966"/>
                    <a:gd name="connsiteX2" fmla="*/ 451026 w 587404"/>
                    <a:gd name="connsiteY2" fmla="*/ 36550 h 1065966"/>
                    <a:gd name="connsiteX3" fmla="*/ 545745 w 587404"/>
                    <a:gd name="connsiteY3" fmla="*/ 123528 h 1065966"/>
                    <a:gd name="connsiteX4" fmla="*/ 587121 w 587404"/>
                    <a:gd name="connsiteY4" fmla="*/ 302649 h 1065966"/>
                    <a:gd name="connsiteX5" fmla="*/ 502825 w 587404"/>
                    <a:gd name="connsiteY5" fmla="*/ 774616 h 1065966"/>
                    <a:gd name="connsiteX6" fmla="*/ 472222 w 587404"/>
                    <a:gd name="connsiteY6" fmla="*/ 1049846 h 1065966"/>
                    <a:gd name="connsiteX7" fmla="*/ 469561 w 587404"/>
                    <a:gd name="connsiteY7" fmla="*/ 1051729 h 1065966"/>
                    <a:gd name="connsiteX8" fmla="*/ 471607 w 587404"/>
                    <a:gd name="connsiteY8" fmla="*/ 1031866 h 1065966"/>
                    <a:gd name="connsiteX9" fmla="*/ 486470 w 587404"/>
                    <a:gd name="connsiteY9" fmla="*/ 797753 h 1065966"/>
                    <a:gd name="connsiteX10" fmla="*/ 563718 w 587404"/>
                    <a:gd name="connsiteY10" fmla="*/ 325786 h 1065966"/>
                    <a:gd name="connsiteX11" fmla="*/ 521667 w 587404"/>
                    <a:gd name="connsiteY11" fmla="*/ 149894 h 1065966"/>
                    <a:gd name="connsiteX12" fmla="*/ 439000 w 587404"/>
                    <a:gd name="connsiteY12" fmla="*/ 59687 h 1065966"/>
                    <a:gd name="connsiteX13" fmla="*/ 413371 w 587404"/>
                    <a:gd name="connsiteY13" fmla="*/ 43105 h 1065966"/>
                    <a:gd name="connsiteX14" fmla="*/ 307268 w 587404"/>
                    <a:gd name="connsiteY14" fmla="*/ 23218 h 1065966"/>
                    <a:gd name="connsiteX15" fmla="*/ 108340 w 587404"/>
                    <a:gd name="connsiteY15" fmla="*/ 59687 h 1065966"/>
                    <a:gd name="connsiteX16" fmla="*/ 25673 w 587404"/>
                    <a:gd name="connsiteY16" fmla="*/ 149894 h 1065966"/>
                    <a:gd name="connsiteX17" fmla="*/ 53945 w 587404"/>
                    <a:gd name="connsiteY17" fmla="*/ 986967 h 1065966"/>
                    <a:gd name="connsiteX18" fmla="*/ 64021 w 587404"/>
                    <a:gd name="connsiteY18" fmla="*/ 1056157 h 1065966"/>
                    <a:gd name="connsiteX19" fmla="*/ 65020 w 587404"/>
                    <a:gd name="connsiteY19" fmla="*/ 1057547 h 1065966"/>
                    <a:gd name="connsiteX20" fmla="*/ 29068 w 587404"/>
                    <a:gd name="connsiteY20" fmla="*/ 1062738 h 1065966"/>
                    <a:gd name="connsiteX21" fmla="*/ 30851 w 587404"/>
                    <a:gd name="connsiteY21" fmla="*/ 963830 h 1065966"/>
                    <a:gd name="connsiteX22" fmla="*/ 0 w 587404"/>
                    <a:gd name="connsiteY22" fmla="*/ 126757 h 1065966"/>
                    <a:gd name="connsiteX23" fmla="*/ 90208 w 587404"/>
                    <a:gd name="connsiteY23" fmla="*/ 36550 h 1065966"/>
                    <a:gd name="connsiteX24" fmla="*/ 307279 w 587404"/>
                    <a:gd name="connsiteY24" fmla="*/ 81 h 1065966"/>
                    <a:gd name="connsiteX25" fmla="*/ 376530 w 587404"/>
                    <a:gd name="connsiteY25" fmla="*/ 7033 h 1065966"/>
                    <a:gd name="connsiteX0" fmla="*/ 376530 w 587404"/>
                    <a:gd name="connsiteY0" fmla="*/ 7033 h 1065966"/>
                    <a:gd name="connsiteX1" fmla="*/ 428290 w 587404"/>
                    <a:gd name="connsiteY1" fmla="*/ 813 h 1065966"/>
                    <a:gd name="connsiteX2" fmla="*/ 451026 w 587404"/>
                    <a:gd name="connsiteY2" fmla="*/ 36550 h 1065966"/>
                    <a:gd name="connsiteX3" fmla="*/ 545745 w 587404"/>
                    <a:gd name="connsiteY3" fmla="*/ 123528 h 1065966"/>
                    <a:gd name="connsiteX4" fmla="*/ 587121 w 587404"/>
                    <a:gd name="connsiteY4" fmla="*/ 302649 h 1065966"/>
                    <a:gd name="connsiteX5" fmla="*/ 502825 w 587404"/>
                    <a:gd name="connsiteY5" fmla="*/ 774616 h 1065966"/>
                    <a:gd name="connsiteX6" fmla="*/ 472222 w 587404"/>
                    <a:gd name="connsiteY6" fmla="*/ 1049846 h 1065966"/>
                    <a:gd name="connsiteX7" fmla="*/ 469561 w 587404"/>
                    <a:gd name="connsiteY7" fmla="*/ 1051729 h 1065966"/>
                    <a:gd name="connsiteX8" fmla="*/ 471607 w 587404"/>
                    <a:gd name="connsiteY8" fmla="*/ 1031866 h 1065966"/>
                    <a:gd name="connsiteX9" fmla="*/ 486470 w 587404"/>
                    <a:gd name="connsiteY9" fmla="*/ 797753 h 1065966"/>
                    <a:gd name="connsiteX10" fmla="*/ 563718 w 587404"/>
                    <a:gd name="connsiteY10" fmla="*/ 325786 h 1065966"/>
                    <a:gd name="connsiteX11" fmla="*/ 521667 w 587404"/>
                    <a:gd name="connsiteY11" fmla="*/ 149894 h 1065966"/>
                    <a:gd name="connsiteX12" fmla="*/ 439000 w 587404"/>
                    <a:gd name="connsiteY12" fmla="*/ 59687 h 1065966"/>
                    <a:gd name="connsiteX13" fmla="*/ 413371 w 587404"/>
                    <a:gd name="connsiteY13" fmla="*/ 43105 h 1065966"/>
                    <a:gd name="connsiteX14" fmla="*/ 307268 w 587404"/>
                    <a:gd name="connsiteY14" fmla="*/ 23218 h 1065966"/>
                    <a:gd name="connsiteX15" fmla="*/ 108340 w 587404"/>
                    <a:gd name="connsiteY15" fmla="*/ 59687 h 1065966"/>
                    <a:gd name="connsiteX16" fmla="*/ 25673 w 587404"/>
                    <a:gd name="connsiteY16" fmla="*/ 149894 h 1065966"/>
                    <a:gd name="connsiteX17" fmla="*/ 53945 w 587404"/>
                    <a:gd name="connsiteY17" fmla="*/ 986967 h 1065966"/>
                    <a:gd name="connsiteX18" fmla="*/ 64021 w 587404"/>
                    <a:gd name="connsiteY18" fmla="*/ 1056157 h 1065966"/>
                    <a:gd name="connsiteX19" fmla="*/ 65020 w 587404"/>
                    <a:gd name="connsiteY19" fmla="*/ 1057547 h 1065966"/>
                    <a:gd name="connsiteX20" fmla="*/ 29068 w 587404"/>
                    <a:gd name="connsiteY20" fmla="*/ 1062738 h 1065966"/>
                    <a:gd name="connsiteX21" fmla="*/ 30851 w 587404"/>
                    <a:gd name="connsiteY21" fmla="*/ 963830 h 1065966"/>
                    <a:gd name="connsiteX22" fmla="*/ 0 w 587404"/>
                    <a:gd name="connsiteY22" fmla="*/ 126757 h 1065966"/>
                    <a:gd name="connsiteX23" fmla="*/ 90208 w 587404"/>
                    <a:gd name="connsiteY23" fmla="*/ 36550 h 1065966"/>
                    <a:gd name="connsiteX24" fmla="*/ 307279 w 587404"/>
                    <a:gd name="connsiteY24" fmla="*/ 81 h 1065966"/>
                    <a:gd name="connsiteX25" fmla="*/ 376530 w 587404"/>
                    <a:gd name="connsiteY25" fmla="*/ 7033 h 1065966"/>
                    <a:gd name="connsiteX0" fmla="*/ 376530 w 587404"/>
                    <a:gd name="connsiteY0" fmla="*/ 9173 h 1068106"/>
                    <a:gd name="connsiteX1" fmla="*/ 428290 w 587404"/>
                    <a:gd name="connsiteY1" fmla="*/ 2953 h 1068106"/>
                    <a:gd name="connsiteX2" fmla="*/ 451026 w 587404"/>
                    <a:gd name="connsiteY2" fmla="*/ 38690 h 1068106"/>
                    <a:gd name="connsiteX3" fmla="*/ 545745 w 587404"/>
                    <a:gd name="connsiteY3" fmla="*/ 125668 h 1068106"/>
                    <a:gd name="connsiteX4" fmla="*/ 587121 w 587404"/>
                    <a:gd name="connsiteY4" fmla="*/ 304789 h 1068106"/>
                    <a:gd name="connsiteX5" fmla="*/ 502825 w 587404"/>
                    <a:gd name="connsiteY5" fmla="*/ 776756 h 1068106"/>
                    <a:gd name="connsiteX6" fmla="*/ 472222 w 587404"/>
                    <a:gd name="connsiteY6" fmla="*/ 1051986 h 1068106"/>
                    <a:gd name="connsiteX7" fmla="*/ 469561 w 587404"/>
                    <a:gd name="connsiteY7" fmla="*/ 1053869 h 1068106"/>
                    <a:gd name="connsiteX8" fmla="*/ 471607 w 587404"/>
                    <a:gd name="connsiteY8" fmla="*/ 1034006 h 1068106"/>
                    <a:gd name="connsiteX9" fmla="*/ 486470 w 587404"/>
                    <a:gd name="connsiteY9" fmla="*/ 799893 h 1068106"/>
                    <a:gd name="connsiteX10" fmla="*/ 563718 w 587404"/>
                    <a:gd name="connsiteY10" fmla="*/ 327926 h 1068106"/>
                    <a:gd name="connsiteX11" fmla="*/ 521667 w 587404"/>
                    <a:gd name="connsiteY11" fmla="*/ 152034 h 1068106"/>
                    <a:gd name="connsiteX12" fmla="*/ 439000 w 587404"/>
                    <a:gd name="connsiteY12" fmla="*/ 61827 h 1068106"/>
                    <a:gd name="connsiteX13" fmla="*/ 413371 w 587404"/>
                    <a:gd name="connsiteY13" fmla="*/ 45245 h 1068106"/>
                    <a:gd name="connsiteX14" fmla="*/ 307268 w 587404"/>
                    <a:gd name="connsiteY14" fmla="*/ 25358 h 1068106"/>
                    <a:gd name="connsiteX15" fmla="*/ 108340 w 587404"/>
                    <a:gd name="connsiteY15" fmla="*/ 61827 h 1068106"/>
                    <a:gd name="connsiteX16" fmla="*/ 25673 w 587404"/>
                    <a:gd name="connsiteY16" fmla="*/ 152034 h 1068106"/>
                    <a:gd name="connsiteX17" fmla="*/ 53945 w 587404"/>
                    <a:gd name="connsiteY17" fmla="*/ 989107 h 1068106"/>
                    <a:gd name="connsiteX18" fmla="*/ 64021 w 587404"/>
                    <a:gd name="connsiteY18" fmla="*/ 1058297 h 1068106"/>
                    <a:gd name="connsiteX19" fmla="*/ 65020 w 587404"/>
                    <a:gd name="connsiteY19" fmla="*/ 1059687 h 1068106"/>
                    <a:gd name="connsiteX20" fmla="*/ 29068 w 587404"/>
                    <a:gd name="connsiteY20" fmla="*/ 1064878 h 1068106"/>
                    <a:gd name="connsiteX21" fmla="*/ 30851 w 587404"/>
                    <a:gd name="connsiteY21" fmla="*/ 965970 h 1068106"/>
                    <a:gd name="connsiteX22" fmla="*/ 0 w 587404"/>
                    <a:gd name="connsiteY22" fmla="*/ 128897 h 1068106"/>
                    <a:gd name="connsiteX23" fmla="*/ 90208 w 587404"/>
                    <a:gd name="connsiteY23" fmla="*/ 38690 h 1068106"/>
                    <a:gd name="connsiteX24" fmla="*/ 307279 w 587404"/>
                    <a:gd name="connsiteY24" fmla="*/ 2221 h 1068106"/>
                    <a:gd name="connsiteX25" fmla="*/ 376530 w 587404"/>
                    <a:gd name="connsiteY25" fmla="*/ 9173 h 1068106"/>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21667 w 587404"/>
                    <a:gd name="connsiteY11" fmla="*/ 149912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85275 w 587404"/>
                    <a:gd name="connsiteY2" fmla="*/ 44604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85275 w 587404"/>
                    <a:gd name="connsiteY2" fmla="*/ 44604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93955"/>
                    <a:gd name="connsiteY0" fmla="*/ 7051 h 1065984"/>
                    <a:gd name="connsiteX1" fmla="*/ 420547 w 593955"/>
                    <a:gd name="connsiteY1" fmla="*/ 10155 h 1065984"/>
                    <a:gd name="connsiteX2" fmla="*/ 485275 w 593955"/>
                    <a:gd name="connsiteY2" fmla="*/ 44604 h 1065984"/>
                    <a:gd name="connsiteX3" fmla="*/ 545745 w 593955"/>
                    <a:gd name="connsiteY3" fmla="*/ 123546 h 1065984"/>
                    <a:gd name="connsiteX4" fmla="*/ 584144 w 593955"/>
                    <a:gd name="connsiteY4" fmla="*/ 209403 h 1065984"/>
                    <a:gd name="connsiteX5" fmla="*/ 587121 w 593955"/>
                    <a:gd name="connsiteY5" fmla="*/ 302667 h 1065984"/>
                    <a:gd name="connsiteX6" fmla="*/ 502825 w 593955"/>
                    <a:gd name="connsiteY6" fmla="*/ 774634 h 1065984"/>
                    <a:gd name="connsiteX7" fmla="*/ 472222 w 593955"/>
                    <a:gd name="connsiteY7" fmla="*/ 1049864 h 1065984"/>
                    <a:gd name="connsiteX8" fmla="*/ 469561 w 593955"/>
                    <a:gd name="connsiteY8" fmla="*/ 1051747 h 1065984"/>
                    <a:gd name="connsiteX9" fmla="*/ 471607 w 593955"/>
                    <a:gd name="connsiteY9" fmla="*/ 1031884 h 1065984"/>
                    <a:gd name="connsiteX10" fmla="*/ 486470 w 593955"/>
                    <a:gd name="connsiteY10" fmla="*/ 797771 h 1065984"/>
                    <a:gd name="connsiteX11" fmla="*/ 563718 w 593955"/>
                    <a:gd name="connsiteY11" fmla="*/ 325804 h 1065984"/>
                    <a:gd name="connsiteX12" fmla="*/ 536531 w 593955"/>
                    <a:gd name="connsiteY12" fmla="*/ 150617 h 1065984"/>
                    <a:gd name="connsiteX13" fmla="*/ 439000 w 593955"/>
                    <a:gd name="connsiteY13" fmla="*/ 59705 h 1065984"/>
                    <a:gd name="connsiteX14" fmla="*/ 413371 w 593955"/>
                    <a:gd name="connsiteY14" fmla="*/ 43123 h 1065984"/>
                    <a:gd name="connsiteX15" fmla="*/ 307268 w 593955"/>
                    <a:gd name="connsiteY15" fmla="*/ 23236 h 1065984"/>
                    <a:gd name="connsiteX16" fmla="*/ 108340 w 593955"/>
                    <a:gd name="connsiteY16" fmla="*/ 59705 h 1065984"/>
                    <a:gd name="connsiteX17" fmla="*/ 25673 w 593955"/>
                    <a:gd name="connsiteY17" fmla="*/ 149912 h 1065984"/>
                    <a:gd name="connsiteX18" fmla="*/ 53945 w 593955"/>
                    <a:gd name="connsiteY18" fmla="*/ 986985 h 1065984"/>
                    <a:gd name="connsiteX19" fmla="*/ 64021 w 593955"/>
                    <a:gd name="connsiteY19" fmla="*/ 1056175 h 1065984"/>
                    <a:gd name="connsiteX20" fmla="*/ 65020 w 593955"/>
                    <a:gd name="connsiteY20" fmla="*/ 1057565 h 1065984"/>
                    <a:gd name="connsiteX21" fmla="*/ 29068 w 593955"/>
                    <a:gd name="connsiteY21" fmla="*/ 1062756 h 1065984"/>
                    <a:gd name="connsiteX22" fmla="*/ 30851 w 593955"/>
                    <a:gd name="connsiteY22" fmla="*/ 963848 h 1065984"/>
                    <a:gd name="connsiteX23" fmla="*/ 0 w 593955"/>
                    <a:gd name="connsiteY23" fmla="*/ 126775 h 1065984"/>
                    <a:gd name="connsiteX24" fmla="*/ 90208 w 593955"/>
                    <a:gd name="connsiteY24" fmla="*/ 36568 h 1065984"/>
                    <a:gd name="connsiteX25" fmla="*/ 307279 w 593955"/>
                    <a:gd name="connsiteY25" fmla="*/ 99 h 1065984"/>
                    <a:gd name="connsiteX26" fmla="*/ 376530 w 593955"/>
                    <a:gd name="connsiteY26"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72222 w 594364"/>
                    <a:gd name="connsiteY7" fmla="*/ 1049864 h 1065984"/>
                    <a:gd name="connsiteX8" fmla="*/ 469561 w 594364"/>
                    <a:gd name="connsiteY8" fmla="*/ 1051747 h 1065984"/>
                    <a:gd name="connsiteX9" fmla="*/ 471607 w 594364"/>
                    <a:gd name="connsiteY9" fmla="*/ 1031884 h 1065984"/>
                    <a:gd name="connsiteX10" fmla="*/ 486470 w 594364"/>
                    <a:gd name="connsiteY10" fmla="*/ 797771 h 1065984"/>
                    <a:gd name="connsiteX11" fmla="*/ 563718 w 594364"/>
                    <a:gd name="connsiteY11" fmla="*/ 325804 h 1065984"/>
                    <a:gd name="connsiteX12" fmla="*/ 536531 w 594364"/>
                    <a:gd name="connsiteY12" fmla="*/ 150617 h 1065984"/>
                    <a:gd name="connsiteX13" fmla="*/ 439000 w 594364"/>
                    <a:gd name="connsiteY13" fmla="*/ 59705 h 1065984"/>
                    <a:gd name="connsiteX14" fmla="*/ 413371 w 594364"/>
                    <a:gd name="connsiteY14" fmla="*/ 43123 h 1065984"/>
                    <a:gd name="connsiteX15" fmla="*/ 307268 w 594364"/>
                    <a:gd name="connsiteY15" fmla="*/ 23236 h 1065984"/>
                    <a:gd name="connsiteX16" fmla="*/ 108340 w 594364"/>
                    <a:gd name="connsiteY16" fmla="*/ 59705 h 1065984"/>
                    <a:gd name="connsiteX17" fmla="*/ 25673 w 594364"/>
                    <a:gd name="connsiteY17" fmla="*/ 149912 h 1065984"/>
                    <a:gd name="connsiteX18" fmla="*/ 53945 w 594364"/>
                    <a:gd name="connsiteY18" fmla="*/ 986985 h 1065984"/>
                    <a:gd name="connsiteX19" fmla="*/ 64021 w 594364"/>
                    <a:gd name="connsiteY19" fmla="*/ 1056175 h 1065984"/>
                    <a:gd name="connsiteX20" fmla="*/ 65020 w 594364"/>
                    <a:gd name="connsiteY20" fmla="*/ 1057565 h 1065984"/>
                    <a:gd name="connsiteX21" fmla="*/ 29068 w 594364"/>
                    <a:gd name="connsiteY21" fmla="*/ 1062756 h 1065984"/>
                    <a:gd name="connsiteX22" fmla="*/ 30851 w 594364"/>
                    <a:gd name="connsiteY22" fmla="*/ 963848 h 1065984"/>
                    <a:gd name="connsiteX23" fmla="*/ 0 w 594364"/>
                    <a:gd name="connsiteY23" fmla="*/ 126775 h 1065984"/>
                    <a:gd name="connsiteX24" fmla="*/ 90208 w 594364"/>
                    <a:gd name="connsiteY24" fmla="*/ 36568 h 1065984"/>
                    <a:gd name="connsiteX25" fmla="*/ 307279 w 594364"/>
                    <a:gd name="connsiteY25" fmla="*/ 99 h 1065984"/>
                    <a:gd name="connsiteX26" fmla="*/ 376530 w 594364"/>
                    <a:gd name="connsiteY26"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72222 w 594364"/>
                    <a:gd name="connsiteY7" fmla="*/ 1049864 h 1065984"/>
                    <a:gd name="connsiteX8" fmla="*/ 469561 w 594364"/>
                    <a:gd name="connsiteY8" fmla="*/ 1051747 h 1065984"/>
                    <a:gd name="connsiteX9" fmla="*/ 471607 w 594364"/>
                    <a:gd name="connsiteY9" fmla="*/ 1031884 h 1065984"/>
                    <a:gd name="connsiteX10" fmla="*/ 486470 w 594364"/>
                    <a:gd name="connsiteY10" fmla="*/ 797771 h 1065984"/>
                    <a:gd name="connsiteX11" fmla="*/ 563718 w 594364"/>
                    <a:gd name="connsiteY11" fmla="*/ 325804 h 1065984"/>
                    <a:gd name="connsiteX12" fmla="*/ 536531 w 594364"/>
                    <a:gd name="connsiteY12" fmla="*/ 150617 h 1065984"/>
                    <a:gd name="connsiteX13" fmla="*/ 439000 w 594364"/>
                    <a:gd name="connsiteY13" fmla="*/ 59705 h 1065984"/>
                    <a:gd name="connsiteX14" fmla="*/ 413371 w 594364"/>
                    <a:gd name="connsiteY14" fmla="*/ 43123 h 1065984"/>
                    <a:gd name="connsiteX15" fmla="*/ 307268 w 594364"/>
                    <a:gd name="connsiteY15" fmla="*/ 23236 h 1065984"/>
                    <a:gd name="connsiteX16" fmla="*/ 108340 w 594364"/>
                    <a:gd name="connsiteY16" fmla="*/ 59705 h 1065984"/>
                    <a:gd name="connsiteX17" fmla="*/ 25673 w 594364"/>
                    <a:gd name="connsiteY17" fmla="*/ 149912 h 1065984"/>
                    <a:gd name="connsiteX18" fmla="*/ 53945 w 594364"/>
                    <a:gd name="connsiteY18" fmla="*/ 986985 h 1065984"/>
                    <a:gd name="connsiteX19" fmla="*/ 64021 w 594364"/>
                    <a:gd name="connsiteY19" fmla="*/ 1056175 h 1065984"/>
                    <a:gd name="connsiteX20" fmla="*/ 65020 w 594364"/>
                    <a:gd name="connsiteY20" fmla="*/ 1057565 h 1065984"/>
                    <a:gd name="connsiteX21" fmla="*/ 29068 w 594364"/>
                    <a:gd name="connsiteY21" fmla="*/ 1062756 h 1065984"/>
                    <a:gd name="connsiteX22" fmla="*/ 30851 w 594364"/>
                    <a:gd name="connsiteY22" fmla="*/ 963848 h 1065984"/>
                    <a:gd name="connsiteX23" fmla="*/ 0 w 594364"/>
                    <a:gd name="connsiteY23" fmla="*/ 126775 h 1065984"/>
                    <a:gd name="connsiteX24" fmla="*/ 90208 w 594364"/>
                    <a:gd name="connsiteY24" fmla="*/ 36568 h 1065984"/>
                    <a:gd name="connsiteX25" fmla="*/ 307279 w 594364"/>
                    <a:gd name="connsiteY25" fmla="*/ 99 h 1065984"/>
                    <a:gd name="connsiteX26" fmla="*/ 376530 w 594364"/>
                    <a:gd name="connsiteY26"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72222 w 594364"/>
                    <a:gd name="connsiteY7" fmla="*/ 1049864 h 1065984"/>
                    <a:gd name="connsiteX8" fmla="*/ 469561 w 594364"/>
                    <a:gd name="connsiteY8" fmla="*/ 1051747 h 1065984"/>
                    <a:gd name="connsiteX9" fmla="*/ 473169 w 594364"/>
                    <a:gd name="connsiteY9" fmla="*/ 1022460 h 1065984"/>
                    <a:gd name="connsiteX10" fmla="*/ 486470 w 594364"/>
                    <a:gd name="connsiteY10" fmla="*/ 797771 h 1065984"/>
                    <a:gd name="connsiteX11" fmla="*/ 563718 w 594364"/>
                    <a:gd name="connsiteY11" fmla="*/ 325804 h 1065984"/>
                    <a:gd name="connsiteX12" fmla="*/ 536531 w 594364"/>
                    <a:gd name="connsiteY12" fmla="*/ 150617 h 1065984"/>
                    <a:gd name="connsiteX13" fmla="*/ 439000 w 594364"/>
                    <a:gd name="connsiteY13" fmla="*/ 59705 h 1065984"/>
                    <a:gd name="connsiteX14" fmla="*/ 413371 w 594364"/>
                    <a:gd name="connsiteY14" fmla="*/ 43123 h 1065984"/>
                    <a:gd name="connsiteX15" fmla="*/ 307268 w 594364"/>
                    <a:gd name="connsiteY15" fmla="*/ 23236 h 1065984"/>
                    <a:gd name="connsiteX16" fmla="*/ 108340 w 594364"/>
                    <a:gd name="connsiteY16" fmla="*/ 59705 h 1065984"/>
                    <a:gd name="connsiteX17" fmla="*/ 25673 w 594364"/>
                    <a:gd name="connsiteY17" fmla="*/ 149912 h 1065984"/>
                    <a:gd name="connsiteX18" fmla="*/ 53945 w 594364"/>
                    <a:gd name="connsiteY18" fmla="*/ 986985 h 1065984"/>
                    <a:gd name="connsiteX19" fmla="*/ 64021 w 594364"/>
                    <a:gd name="connsiteY19" fmla="*/ 1056175 h 1065984"/>
                    <a:gd name="connsiteX20" fmla="*/ 65020 w 594364"/>
                    <a:gd name="connsiteY20" fmla="*/ 1057565 h 1065984"/>
                    <a:gd name="connsiteX21" fmla="*/ 29068 w 594364"/>
                    <a:gd name="connsiteY21" fmla="*/ 1062756 h 1065984"/>
                    <a:gd name="connsiteX22" fmla="*/ 30851 w 594364"/>
                    <a:gd name="connsiteY22" fmla="*/ 963848 h 1065984"/>
                    <a:gd name="connsiteX23" fmla="*/ 0 w 594364"/>
                    <a:gd name="connsiteY23" fmla="*/ 126775 h 1065984"/>
                    <a:gd name="connsiteX24" fmla="*/ 90208 w 594364"/>
                    <a:gd name="connsiteY24" fmla="*/ 36568 h 1065984"/>
                    <a:gd name="connsiteX25" fmla="*/ 307279 w 594364"/>
                    <a:gd name="connsiteY25" fmla="*/ 99 h 1065984"/>
                    <a:gd name="connsiteX26" fmla="*/ 376530 w 594364"/>
                    <a:gd name="connsiteY26"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96901 w 594364"/>
                    <a:gd name="connsiteY7" fmla="*/ 938947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96901 w 594364"/>
                    <a:gd name="connsiteY7" fmla="*/ 938947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96901 w 594364"/>
                    <a:gd name="connsiteY7" fmla="*/ 938948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96901 w 594364"/>
                    <a:gd name="connsiteY7" fmla="*/ 938948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9476 w 594364"/>
                    <a:gd name="connsiteY6" fmla="*/ 779699 h 1065984"/>
                    <a:gd name="connsiteX7" fmla="*/ 496901 w 594364"/>
                    <a:gd name="connsiteY7" fmla="*/ 938948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9476 w 594364"/>
                    <a:gd name="connsiteY6" fmla="*/ 779699 h 1065984"/>
                    <a:gd name="connsiteX7" fmla="*/ 496901 w 594364"/>
                    <a:gd name="connsiteY7" fmla="*/ 938948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4364" h="1065984">
                      <a:moveTo>
                        <a:pt x="376530" y="7051"/>
                      </a:moveTo>
                      <a:cubicBezTo>
                        <a:pt x="395408" y="8727"/>
                        <a:pt x="402423" y="3896"/>
                        <a:pt x="420547" y="10155"/>
                      </a:cubicBezTo>
                      <a:cubicBezTo>
                        <a:pt x="438671" y="16414"/>
                        <a:pt x="464358" y="27670"/>
                        <a:pt x="485275" y="44604"/>
                      </a:cubicBezTo>
                      <a:cubicBezTo>
                        <a:pt x="540642" y="90218"/>
                        <a:pt x="545745" y="73726"/>
                        <a:pt x="545745" y="123546"/>
                      </a:cubicBezTo>
                      <a:cubicBezTo>
                        <a:pt x="562223" y="151012"/>
                        <a:pt x="562608" y="132318"/>
                        <a:pt x="584144" y="209403"/>
                      </a:cubicBezTo>
                      <a:cubicBezTo>
                        <a:pt x="592580" y="297740"/>
                        <a:pt x="600674" y="208462"/>
                        <a:pt x="587121" y="302667"/>
                      </a:cubicBezTo>
                      <a:cubicBezTo>
                        <a:pt x="584727" y="409184"/>
                        <a:pt x="609020" y="355322"/>
                        <a:pt x="509476" y="779699"/>
                      </a:cubicBezTo>
                      <a:cubicBezTo>
                        <a:pt x="492924" y="885476"/>
                        <a:pt x="514733" y="895343"/>
                        <a:pt x="496901" y="938948"/>
                      </a:cubicBezTo>
                      <a:cubicBezTo>
                        <a:pt x="519397" y="987792"/>
                        <a:pt x="475263" y="1030794"/>
                        <a:pt x="472222" y="1049864"/>
                      </a:cubicBezTo>
                      <a:lnTo>
                        <a:pt x="469561" y="1051747"/>
                      </a:lnTo>
                      <a:lnTo>
                        <a:pt x="473169" y="1022460"/>
                      </a:lnTo>
                      <a:cubicBezTo>
                        <a:pt x="471319" y="992026"/>
                        <a:pt x="464950" y="941351"/>
                        <a:pt x="486470" y="797771"/>
                      </a:cubicBezTo>
                      <a:cubicBezTo>
                        <a:pt x="577978" y="371508"/>
                        <a:pt x="561525" y="432321"/>
                        <a:pt x="563718" y="325804"/>
                      </a:cubicBezTo>
                      <a:cubicBezTo>
                        <a:pt x="564995" y="270040"/>
                        <a:pt x="546168" y="208324"/>
                        <a:pt x="536531" y="150617"/>
                      </a:cubicBezTo>
                      <a:cubicBezTo>
                        <a:pt x="508364" y="89962"/>
                        <a:pt x="484657" y="59705"/>
                        <a:pt x="439000" y="59705"/>
                      </a:cubicBezTo>
                      <a:cubicBezTo>
                        <a:pt x="419832" y="42771"/>
                        <a:pt x="435325" y="49201"/>
                        <a:pt x="413371" y="43123"/>
                      </a:cubicBezTo>
                      <a:cubicBezTo>
                        <a:pt x="391415" y="37045"/>
                        <a:pt x="356987" y="21336"/>
                        <a:pt x="307268" y="23236"/>
                      </a:cubicBezTo>
                      <a:cubicBezTo>
                        <a:pt x="243886" y="23055"/>
                        <a:pt x="171725" y="59886"/>
                        <a:pt x="108340" y="59705"/>
                      </a:cubicBezTo>
                      <a:cubicBezTo>
                        <a:pt x="62685" y="59705"/>
                        <a:pt x="25674" y="100092"/>
                        <a:pt x="25673" y="149912"/>
                      </a:cubicBezTo>
                      <a:cubicBezTo>
                        <a:pt x="25673" y="432539"/>
                        <a:pt x="53945" y="704358"/>
                        <a:pt x="53945" y="986985"/>
                      </a:cubicBezTo>
                      <a:cubicBezTo>
                        <a:pt x="53946" y="1011895"/>
                        <a:pt x="56130" y="1037149"/>
                        <a:pt x="64021" y="1056175"/>
                      </a:cubicBezTo>
                      <a:lnTo>
                        <a:pt x="65020" y="1057565"/>
                      </a:lnTo>
                      <a:lnTo>
                        <a:pt x="29068" y="1062756"/>
                      </a:lnTo>
                      <a:cubicBezTo>
                        <a:pt x="5369" y="1046023"/>
                        <a:pt x="35696" y="1119845"/>
                        <a:pt x="30851" y="963848"/>
                      </a:cubicBezTo>
                      <a:cubicBezTo>
                        <a:pt x="26006" y="807851"/>
                        <a:pt x="0" y="409402"/>
                        <a:pt x="0" y="126775"/>
                      </a:cubicBezTo>
                      <a:cubicBezTo>
                        <a:pt x="0" y="76955"/>
                        <a:pt x="40387" y="36568"/>
                        <a:pt x="90208" y="36568"/>
                      </a:cubicBezTo>
                      <a:cubicBezTo>
                        <a:pt x="159372" y="36749"/>
                        <a:pt x="238116" y="-82"/>
                        <a:pt x="307279" y="99"/>
                      </a:cubicBezTo>
                      <a:cubicBezTo>
                        <a:pt x="334406" y="-851"/>
                        <a:pt x="357652" y="5375"/>
                        <a:pt x="376530" y="7051"/>
                      </a:cubicBezTo>
                      <a:close/>
                    </a:path>
                  </a:pathLst>
                </a:custGeom>
                <a:solidFill>
                  <a:srgbClr val="000000">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94" name="Freeform: Shape 93">
                  <a:extLst>
                    <a:ext uri="{FF2B5EF4-FFF2-40B4-BE49-F238E27FC236}">
                      <a16:creationId xmlns:a16="http://schemas.microsoft.com/office/drawing/2014/main" id="{7D59771E-8B8B-4CED-A35D-5C6D86F7AA1A}"/>
                    </a:ext>
                  </a:extLst>
                </p:cNvPr>
                <p:cNvSpPr/>
                <p:nvPr/>
              </p:nvSpPr>
              <p:spPr>
                <a:xfrm rot="20877346">
                  <a:off x="19930576" y="2897837"/>
                  <a:ext cx="83875" cy="614639"/>
                </a:xfrm>
                <a:custGeom>
                  <a:avLst/>
                  <a:gdLst>
                    <a:gd name="connsiteX0" fmla="*/ 22869 w 22869"/>
                    <a:gd name="connsiteY0" fmla="*/ 0 h 477155"/>
                    <a:gd name="connsiteX1" fmla="*/ 20693 w 22869"/>
                    <a:gd name="connsiteY1" fmla="*/ 10775 h 477155"/>
                    <a:gd name="connsiteX2" fmla="*/ 20693 w 22869"/>
                    <a:gd name="connsiteY2" fmla="*/ 477155 h 477155"/>
                    <a:gd name="connsiteX3" fmla="*/ 18605 w 22869"/>
                    <a:gd name="connsiteY3" fmla="*/ 475747 h 477155"/>
                    <a:gd name="connsiteX4" fmla="*/ 1 w 22869"/>
                    <a:gd name="connsiteY4" fmla="*/ 430834 h 477155"/>
                    <a:gd name="connsiteX5" fmla="*/ 0 w 22869"/>
                    <a:gd name="connsiteY5" fmla="*/ 47787 h 477155"/>
                    <a:gd name="connsiteX6" fmla="*/ 18605 w 22869"/>
                    <a:gd name="connsiteY6" fmla="*/ 2874 h 477155"/>
                    <a:gd name="connsiteX0" fmla="*/ 22869 w 32879"/>
                    <a:gd name="connsiteY0" fmla="*/ 0 h 498227"/>
                    <a:gd name="connsiteX1" fmla="*/ 20693 w 32879"/>
                    <a:gd name="connsiteY1" fmla="*/ 10775 h 498227"/>
                    <a:gd name="connsiteX2" fmla="*/ 20693 w 32879"/>
                    <a:gd name="connsiteY2" fmla="*/ 477155 h 498227"/>
                    <a:gd name="connsiteX3" fmla="*/ 32854 w 32879"/>
                    <a:gd name="connsiteY3" fmla="*/ 498220 h 498227"/>
                    <a:gd name="connsiteX4" fmla="*/ 1 w 32879"/>
                    <a:gd name="connsiteY4" fmla="*/ 430834 h 498227"/>
                    <a:gd name="connsiteX5" fmla="*/ 0 w 32879"/>
                    <a:gd name="connsiteY5" fmla="*/ 47787 h 498227"/>
                    <a:gd name="connsiteX6" fmla="*/ 18605 w 32879"/>
                    <a:gd name="connsiteY6" fmla="*/ 2874 h 498227"/>
                    <a:gd name="connsiteX7" fmla="*/ 22869 w 32879"/>
                    <a:gd name="connsiteY7" fmla="*/ 0 h 498227"/>
                    <a:gd name="connsiteX0" fmla="*/ 24374 w 32879"/>
                    <a:gd name="connsiteY0" fmla="*/ 0 h 539484"/>
                    <a:gd name="connsiteX1" fmla="*/ 20693 w 32879"/>
                    <a:gd name="connsiteY1" fmla="*/ 52032 h 539484"/>
                    <a:gd name="connsiteX2" fmla="*/ 20693 w 32879"/>
                    <a:gd name="connsiteY2" fmla="*/ 518412 h 539484"/>
                    <a:gd name="connsiteX3" fmla="*/ 32854 w 32879"/>
                    <a:gd name="connsiteY3" fmla="*/ 539477 h 539484"/>
                    <a:gd name="connsiteX4" fmla="*/ 1 w 32879"/>
                    <a:gd name="connsiteY4" fmla="*/ 472091 h 539484"/>
                    <a:gd name="connsiteX5" fmla="*/ 0 w 32879"/>
                    <a:gd name="connsiteY5" fmla="*/ 89044 h 539484"/>
                    <a:gd name="connsiteX6" fmla="*/ 18605 w 32879"/>
                    <a:gd name="connsiteY6" fmla="*/ 44131 h 539484"/>
                    <a:gd name="connsiteX7" fmla="*/ 24374 w 32879"/>
                    <a:gd name="connsiteY7" fmla="*/ 0 h 539484"/>
                    <a:gd name="connsiteX0" fmla="*/ 25501 w 34006"/>
                    <a:gd name="connsiteY0" fmla="*/ 0 h 539484"/>
                    <a:gd name="connsiteX1" fmla="*/ 21820 w 34006"/>
                    <a:gd name="connsiteY1" fmla="*/ 52032 h 539484"/>
                    <a:gd name="connsiteX2" fmla="*/ 21820 w 34006"/>
                    <a:gd name="connsiteY2" fmla="*/ 518412 h 539484"/>
                    <a:gd name="connsiteX3" fmla="*/ 33981 w 34006"/>
                    <a:gd name="connsiteY3" fmla="*/ 539477 h 539484"/>
                    <a:gd name="connsiteX4" fmla="*/ 1128 w 34006"/>
                    <a:gd name="connsiteY4" fmla="*/ 472091 h 539484"/>
                    <a:gd name="connsiteX5" fmla="*/ 0 w 34006"/>
                    <a:gd name="connsiteY5" fmla="*/ 59751 h 539484"/>
                    <a:gd name="connsiteX6" fmla="*/ 19732 w 34006"/>
                    <a:gd name="connsiteY6" fmla="*/ 44131 h 539484"/>
                    <a:gd name="connsiteX7" fmla="*/ 25501 w 34006"/>
                    <a:gd name="connsiteY7" fmla="*/ 0 h 539484"/>
                    <a:gd name="connsiteX0" fmla="*/ 25501 w 34006"/>
                    <a:gd name="connsiteY0" fmla="*/ 0 h 539484"/>
                    <a:gd name="connsiteX1" fmla="*/ 21820 w 34006"/>
                    <a:gd name="connsiteY1" fmla="*/ 52032 h 539484"/>
                    <a:gd name="connsiteX2" fmla="*/ 10898 w 34006"/>
                    <a:gd name="connsiteY2" fmla="*/ 247211 h 539484"/>
                    <a:gd name="connsiteX3" fmla="*/ 21820 w 34006"/>
                    <a:gd name="connsiteY3" fmla="*/ 518412 h 539484"/>
                    <a:gd name="connsiteX4" fmla="*/ 33981 w 34006"/>
                    <a:gd name="connsiteY4" fmla="*/ 539477 h 539484"/>
                    <a:gd name="connsiteX5" fmla="*/ 1128 w 34006"/>
                    <a:gd name="connsiteY5" fmla="*/ 472091 h 539484"/>
                    <a:gd name="connsiteX6" fmla="*/ 0 w 34006"/>
                    <a:gd name="connsiteY6" fmla="*/ 59751 h 539484"/>
                    <a:gd name="connsiteX7" fmla="*/ 19732 w 34006"/>
                    <a:gd name="connsiteY7" fmla="*/ 44131 h 539484"/>
                    <a:gd name="connsiteX8" fmla="*/ 25501 w 34006"/>
                    <a:gd name="connsiteY8" fmla="*/ 0 h 539484"/>
                    <a:gd name="connsiteX0" fmla="*/ 25501 w 34006"/>
                    <a:gd name="connsiteY0" fmla="*/ 0 h 539484"/>
                    <a:gd name="connsiteX1" fmla="*/ 21820 w 34006"/>
                    <a:gd name="connsiteY1" fmla="*/ 52032 h 539484"/>
                    <a:gd name="connsiteX2" fmla="*/ 15737 w 34006"/>
                    <a:gd name="connsiteY2" fmla="*/ 83392 h 539484"/>
                    <a:gd name="connsiteX3" fmla="*/ 10898 w 34006"/>
                    <a:gd name="connsiteY3" fmla="*/ 247211 h 539484"/>
                    <a:gd name="connsiteX4" fmla="*/ 21820 w 34006"/>
                    <a:gd name="connsiteY4" fmla="*/ 518412 h 539484"/>
                    <a:gd name="connsiteX5" fmla="*/ 33981 w 34006"/>
                    <a:gd name="connsiteY5" fmla="*/ 539477 h 539484"/>
                    <a:gd name="connsiteX6" fmla="*/ 1128 w 34006"/>
                    <a:gd name="connsiteY6" fmla="*/ 472091 h 539484"/>
                    <a:gd name="connsiteX7" fmla="*/ 0 w 34006"/>
                    <a:gd name="connsiteY7" fmla="*/ 59751 h 539484"/>
                    <a:gd name="connsiteX8" fmla="*/ 19732 w 34006"/>
                    <a:gd name="connsiteY8" fmla="*/ 44131 h 539484"/>
                    <a:gd name="connsiteX9" fmla="*/ 25501 w 34006"/>
                    <a:gd name="connsiteY9" fmla="*/ 0 h 539484"/>
                    <a:gd name="connsiteX0" fmla="*/ 25501 w 34006"/>
                    <a:gd name="connsiteY0" fmla="*/ 0 h 539484"/>
                    <a:gd name="connsiteX1" fmla="*/ 21820 w 34006"/>
                    <a:gd name="connsiteY1" fmla="*/ 52032 h 539484"/>
                    <a:gd name="connsiteX2" fmla="*/ 15737 w 34006"/>
                    <a:gd name="connsiteY2" fmla="*/ 83392 h 539484"/>
                    <a:gd name="connsiteX3" fmla="*/ 10898 w 34006"/>
                    <a:gd name="connsiteY3" fmla="*/ 247211 h 539484"/>
                    <a:gd name="connsiteX4" fmla="*/ 12178 w 34006"/>
                    <a:gd name="connsiteY4" fmla="*/ 425942 h 539484"/>
                    <a:gd name="connsiteX5" fmla="*/ 21820 w 34006"/>
                    <a:gd name="connsiteY5" fmla="*/ 518412 h 539484"/>
                    <a:gd name="connsiteX6" fmla="*/ 33981 w 34006"/>
                    <a:gd name="connsiteY6" fmla="*/ 539477 h 539484"/>
                    <a:gd name="connsiteX7" fmla="*/ 1128 w 34006"/>
                    <a:gd name="connsiteY7" fmla="*/ 472091 h 539484"/>
                    <a:gd name="connsiteX8" fmla="*/ 0 w 34006"/>
                    <a:gd name="connsiteY8" fmla="*/ 59751 h 539484"/>
                    <a:gd name="connsiteX9" fmla="*/ 19732 w 34006"/>
                    <a:gd name="connsiteY9" fmla="*/ 44131 h 539484"/>
                    <a:gd name="connsiteX10" fmla="*/ 25501 w 34006"/>
                    <a:gd name="connsiteY10" fmla="*/ 0 h 539484"/>
                    <a:gd name="connsiteX0" fmla="*/ 10591 w 34006"/>
                    <a:gd name="connsiteY0" fmla="*/ 0 h 504353"/>
                    <a:gd name="connsiteX1" fmla="*/ 21820 w 34006"/>
                    <a:gd name="connsiteY1" fmla="*/ 16901 h 504353"/>
                    <a:gd name="connsiteX2" fmla="*/ 15737 w 34006"/>
                    <a:gd name="connsiteY2" fmla="*/ 48261 h 504353"/>
                    <a:gd name="connsiteX3" fmla="*/ 10898 w 34006"/>
                    <a:gd name="connsiteY3" fmla="*/ 212080 h 504353"/>
                    <a:gd name="connsiteX4" fmla="*/ 12178 w 34006"/>
                    <a:gd name="connsiteY4" fmla="*/ 390811 h 504353"/>
                    <a:gd name="connsiteX5" fmla="*/ 21820 w 34006"/>
                    <a:gd name="connsiteY5" fmla="*/ 483281 h 504353"/>
                    <a:gd name="connsiteX6" fmla="*/ 33981 w 34006"/>
                    <a:gd name="connsiteY6" fmla="*/ 504346 h 504353"/>
                    <a:gd name="connsiteX7" fmla="*/ 1128 w 34006"/>
                    <a:gd name="connsiteY7" fmla="*/ 436960 h 504353"/>
                    <a:gd name="connsiteX8" fmla="*/ 0 w 34006"/>
                    <a:gd name="connsiteY8" fmla="*/ 24620 h 504353"/>
                    <a:gd name="connsiteX9" fmla="*/ 19732 w 34006"/>
                    <a:gd name="connsiteY9" fmla="*/ 9000 h 504353"/>
                    <a:gd name="connsiteX10" fmla="*/ 10591 w 34006"/>
                    <a:gd name="connsiteY10" fmla="*/ 0 h 504353"/>
                    <a:gd name="connsiteX0" fmla="*/ 10591 w 29635"/>
                    <a:gd name="connsiteY0" fmla="*/ 0 h 491641"/>
                    <a:gd name="connsiteX1" fmla="*/ 21820 w 29635"/>
                    <a:gd name="connsiteY1" fmla="*/ 16901 h 491641"/>
                    <a:gd name="connsiteX2" fmla="*/ 15737 w 29635"/>
                    <a:gd name="connsiteY2" fmla="*/ 48261 h 491641"/>
                    <a:gd name="connsiteX3" fmla="*/ 10898 w 29635"/>
                    <a:gd name="connsiteY3" fmla="*/ 212080 h 491641"/>
                    <a:gd name="connsiteX4" fmla="*/ 12178 w 29635"/>
                    <a:gd name="connsiteY4" fmla="*/ 390811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9732 w 29635"/>
                    <a:gd name="connsiteY9" fmla="*/ 9000 h 491641"/>
                    <a:gd name="connsiteX10" fmla="*/ 10591 w 29635"/>
                    <a:gd name="connsiteY10" fmla="*/ 0 h 491641"/>
                    <a:gd name="connsiteX0" fmla="*/ 10591 w 29635"/>
                    <a:gd name="connsiteY0" fmla="*/ 0 h 491641"/>
                    <a:gd name="connsiteX1" fmla="*/ 21820 w 29635"/>
                    <a:gd name="connsiteY1" fmla="*/ 16901 h 491641"/>
                    <a:gd name="connsiteX2" fmla="*/ 15737 w 29635"/>
                    <a:gd name="connsiteY2" fmla="*/ 48261 h 491641"/>
                    <a:gd name="connsiteX3" fmla="*/ 6080 w 29635"/>
                    <a:gd name="connsiteY3" fmla="*/ 212535 h 491641"/>
                    <a:gd name="connsiteX4" fmla="*/ 12178 w 29635"/>
                    <a:gd name="connsiteY4" fmla="*/ 390811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9732 w 29635"/>
                    <a:gd name="connsiteY9" fmla="*/ 9000 h 491641"/>
                    <a:gd name="connsiteX10" fmla="*/ 10591 w 29635"/>
                    <a:gd name="connsiteY10" fmla="*/ 0 h 491641"/>
                    <a:gd name="connsiteX0" fmla="*/ 10591 w 29635"/>
                    <a:gd name="connsiteY0" fmla="*/ 0 h 491641"/>
                    <a:gd name="connsiteX1" fmla="*/ 21820 w 29635"/>
                    <a:gd name="connsiteY1" fmla="*/ 16901 h 491641"/>
                    <a:gd name="connsiteX2" fmla="*/ 15737 w 29635"/>
                    <a:gd name="connsiteY2" fmla="*/ 48261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9732 w 29635"/>
                    <a:gd name="connsiteY9" fmla="*/ 9000 h 491641"/>
                    <a:gd name="connsiteX10" fmla="*/ 10591 w 29635"/>
                    <a:gd name="connsiteY10" fmla="*/ 0 h 491641"/>
                    <a:gd name="connsiteX0" fmla="*/ 10591 w 29635"/>
                    <a:gd name="connsiteY0" fmla="*/ 0 h 491641"/>
                    <a:gd name="connsiteX1" fmla="*/ 21820 w 29635"/>
                    <a:gd name="connsiteY1" fmla="*/ 16901 h 491641"/>
                    <a:gd name="connsiteX2" fmla="*/ 15737 w 29635"/>
                    <a:gd name="connsiteY2" fmla="*/ 48261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9732 w 29635"/>
                    <a:gd name="connsiteY9" fmla="*/ 9000 h 491641"/>
                    <a:gd name="connsiteX10" fmla="*/ 10591 w 29635"/>
                    <a:gd name="connsiteY10" fmla="*/ 0 h 491641"/>
                    <a:gd name="connsiteX0" fmla="*/ 10591 w 29635"/>
                    <a:gd name="connsiteY0" fmla="*/ 0 h 491641"/>
                    <a:gd name="connsiteX1" fmla="*/ 21820 w 29635"/>
                    <a:gd name="connsiteY1" fmla="*/ 16901 h 491641"/>
                    <a:gd name="connsiteX2" fmla="*/ 15737 w 29635"/>
                    <a:gd name="connsiteY2" fmla="*/ 48261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4913 w 29635"/>
                    <a:gd name="connsiteY9" fmla="*/ 9456 h 491641"/>
                    <a:gd name="connsiteX10" fmla="*/ 10591 w 29635"/>
                    <a:gd name="connsiteY10" fmla="*/ 0 h 491641"/>
                    <a:gd name="connsiteX0" fmla="*/ 10591 w 29635"/>
                    <a:gd name="connsiteY0" fmla="*/ 0 h 491641"/>
                    <a:gd name="connsiteX1" fmla="*/ 13327 w 29635"/>
                    <a:gd name="connsiteY1" fmla="*/ 18475 h 491641"/>
                    <a:gd name="connsiteX2" fmla="*/ 15737 w 29635"/>
                    <a:gd name="connsiteY2" fmla="*/ 48261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4913 w 29635"/>
                    <a:gd name="connsiteY9" fmla="*/ 9456 h 491641"/>
                    <a:gd name="connsiteX10" fmla="*/ 10591 w 29635"/>
                    <a:gd name="connsiteY10" fmla="*/ 0 h 491641"/>
                    <a:gd name="connsiteX0" fmla="*/ 10591 w 29635"/>
                    <a:gd name="connsiteY0" fmla="*/ 0 h 491641"/>
                    <a:gd name="connsiteX1" fmla="*/ 13327 w 29635"/>
                    <a:gd name="connsiteY1" fmla="*/ 18475 h 491641"/>
                    <a:gd name="connsiteX2" fmla="*/ 10469 w 29635"/>
                    <a:gd name="connsiteY2" fmla="*/ 46830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4913 w 29635"/>
                    <a:gd name="connsiteY9" fmla="*/ 9456 h 491641"/>
                    <a:gd name="connsiteX10" fmla="*/ 10591 w 29635"/>
                    <a:gd name="connsiteY10" fmla="*/ 0 h 491641"/>
                    <a:gd name="connsiteX0" fmla="*/ 11103 w 22332"/>
                    <a:gd name="connsiteY0" fmla="*/ 0 h 483281"/>
                    <a:gd name="connsiteX1" fmla="*/ 13839 w 22332"/>
                    <a:gd name="connsiteY1" fmla="*/ 18475 h 483281"/>
                    <a:gd name="connsiteX2" fmla="*/ 10981 w 22332"/>
                    <a:gd name="connsiteY2" fmla="*/ 46830 h 483281"/>
                    <a:gd name="connsiteX3" fmla="*/ 6592 w 22332"/>
                    <a:gd name="connsiteY3" fmla="*/ 212535 h 483281"/>
                    <a:gd name="connsiteX4" fmla="*/ 7300 w 22332"/>
                    <a:gd name="connsiteY4" fmla="*/ 390935 h 483281"/>
                    <a:gd name="connsiteX5" fmla="*/ 22332 w 22332"/>
                    <a:gd name="connsiteY5" fmla="*/ 483281 h 483281"/>
                    <a:gd name="connsiteX6" fmla="*/ 17568 w 22332"/>
                    <a:gd name="connsiteY6" fmla="*/ 476222 h 483281"/>
                    <a:gd name="connsiteX7" fmla="*/ 1640 w 22332"/>
                    <a:gd name="connsiteY7" fmla="*/ 436960 h 483281"/>
                    <a:gd name="connsiteX8" fmla="*/ 512 w 22332"/>
                    <a:gd name="connsiteY8" fmla="*/ 24620 h 483281"/>
                    <a:gd name="connsiteX9" fmla="*/ 15425 w 22332"/>
                    <a:gd name="connsiteY9" fmla="*/ 9456 h 483281"/>
                    <a:gd name="connsiteX10" fmla="*/ 11103 w 22332"/>
                    <a:gd name="connsiteY10" fmla="*/ 0 h 483281"/>
                    <a:gd name="connsiteX0" fmla="*/ 11751 w 27757"/>
                    <a:gd name="connsiteY0" fmla="*/ 0 h 521766"/>
                    <a:gd name="connsiteX1" fmla="*/ 14487 w 27757"/>
                    <a:gd name="connsiteY1" fmla="*/ 18475 h 521766"/>
                    <a:gd name="connsiteX2" fmla="*/ 11629 w 27757"/>
                    <a:gd name="connsiteY2" fmla="*/ 46830 h 521766"/>
                    <a:gd name="connsiteX3" fmla="*/ 7240 w 27757"/>
                    <a:gd name="connsiteY3" fmla="*/ 212535 h 521766"/>
                    <a:gd name="connsiteX4" fmla="*/ 7948 w 27757"/>
                    <a:gd name="connsiteY4" fmla="*/ 390935 h 521766"/>
                    <a:gd name="connsiteX5" fmla="*/ 22980 w 27757"/>
                    <a:gd name="connsiteY5" fmla="*/ 483281 h 521766"/>
                    <a:gd name="connsiteX6" fmla="*/ 18216 w 27757"/>
                    <a:gd name="connsiteY6" fmla="*/ 476222 h 521766"/>
                    <a:gd name="connsiteX7" fmla="*/ 27431 w 27757"/>
                    <a:gd name="connsiteY7" fmla="*/ 521194 h 521766"/>
                    <a:gd name="connsiteX8" fmla="*/ 2288 w 27757"/>
                    <a:gd name="connsiteY8" fmla="*/ 436960 h 521766"/>
                    <a:gd name="connsiteX9" fmla="*/ 1160 w 27757"/>
                    <a:gd name="connsiteY9" fmla="*/ 24620 h 521766"/>
                    <a:gd name="connsiteX10" fmla="*/ 16073 w 27757"/>
                    <a:gd name="connsiteY10" fmla="*/ 9456 h 521766"/>
                    <a:gd name="connsiteX11" fmla="*/ 11751 w 27757"/>
                    <a:gd name="connsiteY11" fmla="*/ 0 h 521766"/>
                    <a:gd name="connsiteX0" fmla="*/ 11541 w 24670"/>
                    <a:gd name="connsiteY0" fmla="*/ 0 h 491501"/>
                    <a:gd name="connsiteX1" fmla="*/ 14277 w 24670"/>
                    <a:gd name="connsiteY1" fmla="*/ 18475 h 491501"/>
                    <a:gd name="connsiteX2" fmla="*/ 11419 w 24670"/>
                    <a:gd name="connsiteY2" fmla="*/ 46830 h 491501"/>
                    <a:gd name="connsiteX3" fmla="*/ 7030 w 24670"/>
                    <a:gd name="connsiteY3" fmla="*/ 212535 h 491501"/>
                    <a:gd name="connsiteX4" fmla="*/ 7738 w 24670"/>
                    <a:gd name="connsiteY4" fmla="*/ 390935 h 491501"/>
                    <a:gd name="connsiteX5" fmla="*/ 22770 w 24670"/>
                    <a:gd name="connsiteY5" fmla="*/ 483281 h 491501"/>
                    <a:gd name="connsiteX6" fmla="*/ 18006 w 24670"/>
                    <a:gd name="connsiteY6" fmla="*/ 476222 h 491501"/>
                    <a:gd name="connsiteX7" fmla="*/ 24271 w 24670"/>
                    <a:gd name="connsiteY7" fmla="*/ 490227 h 491501"/>
                    <a:gd name="connsiteX8" fmla="*/ 2078 w 24670"/>
                    <a:gd name="connsiteY8" fmla="*/ 436960 h 491501"/>
                    <a:gd name="connsiteX9" fmla="*/ 950 w 24670"/>
                    <a:gd name="connsiteY9" fmla="*/ 24620 h 491501"/>
                    <a:gd name="connsiteX10" fmla="*/ 15863 w 24670"/>
                    <a:gd name="connsiteY10" fmla="*/ 9456 h 491501"/>
                    <a:gd name="connsiteX11" fmla="*/ 11541 w 24670"/>
                    <a:gd name="connsiteY11" fmla="*/ 0 h 49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70" h="491501">
                      <a:moveTo>
                        <a:pt x="11541" y="0"/>
                      </a:moveTo>
                      <a:lnTo>
                        <a:pt x="14277" y="18475"/>
                      </a:lnTo>
                      <a:cubicBezTo>
                        <a:pt x="13784" y="32756"/>
                        <a:pt x="12627" y="14487"/>
                        <a:pt x="11419" y="46830"/>
                      </a:cubicBezTo>
                      <a:cubicBezTo>
                        <a:pt x="10211" y="79173"/>
                        <a:pt x="6513" y="156140"/>
                        <a:pt x="7030" y="212535"/>
                      </a:cubicBezTo>
                      <a:cubicBezTo>
                        <a:pt x="9678" y="270719"/>
                        <a:pt x="5090" y="332751"/>
                        <a:pt x="7738" y="390935"/>
                      </a:cubicBezTo>
                      <a:cubicBezTo>
                        <a:pt x="11407" y="438817"/>
                        <a:pt x="17759" y="452499"/>
                        <a:pt x="22770" y="483281"/>
                      </a:cubicBezTo>
                      <a:cubicBezTo>
                        <a:pt x="22074" y="482812"/>
                        <a:pt x="18702" y="476691"/>
                        <a:pt x="18006" y="476222"/>
                      </a:cubicBezTo>
                      <a:cubicBezTo>
                        <a:pt x="15377" y="475980"/>
                        <a:pt x="26926" y="496771"/>
                        <a:pt x="24271" y="490227"/>
                      </a:cubicBezTo>
                      <a:cubicBezTo>
                        <a:pt x="21616" y="483683"/>
                        <a:pt x="5965" y="514561"/>
                        <a:pt x="2078" y="436960"/>
                      </a:cubicBezTo>
                      <a:cubicBezTo>
                        <a:pt x="-1809" y="359359"/>
                        <a:pt x="950" y="152302"/>
                        <a:pt x="950" y="24620"/>
                      </a:cubicBezTo>
                      <a:cubicBezTo>
                        <a:pt x="952" y="7081"/>
                        <a:pt x="4370" y="20951"/>
                        <a:pt x="15863" y="9456"/>
                      </a:cubicBezTo>
                      <a:lnTo>
                        <a:pt x="11541" y="0"/>
                      </a:lnTo>
                      <a:close/>
                    </a:path>
                  </a:pathLst>
                </a:custGeom>
                <a:solidFill>
                  <a:srgbClr val="000000">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95" name="Freeform: Shape 94">
                  <a:extLst>
                    <a:ext uri="{FF2B5EF4-FFF2-40B4-BE49-F238E27FC236}">
                      <a16:creationId xmlns:a16="http://schemas.microsoft.com/office/drawing/2014/main" id="{E1649BE6-753D-4AAF-B49A-B6E508C936D0}"/>
                    </a:ext>
                  </a:extLst>
                </p:cNvPr>
                <p:cNvSpPr/>
                <p:nvPr/>
              </p:nvSpPr>
              <p:spPr>
                <a:xfrm rot="17277090">
                  <a:off x="20308960" y="3072550"/>
                  <a:ext cx="736729" cy="55065"/>
                </a:xfrm>
                <a:custGeom>
                  <a:avLst/>
                  <a:gdLst>
                    <a:gd name="connsiteX0" fmla="*/ 637200 w 637200"/>
                    <a:gd name="connsiteY0" fmla="*/ 1 h 22562"/>
                    <a:gd name="connsiteX1" fmla="*/ 613804 w 637200"/>
                    <a:gd name="connsiteY1" fmla="*/ 15776 h 22562"/>
                    <a:gd name="connsiteX2" fmla="*/ 580193 w 637200"/>
                    <a:gd name="connsiteY2" fmla="*/ 22562 h 22562"/>
                    <a:gd name="connsiteX3" fmla="*/ 57009 w 637200"/>
                    <a:gd name="connsiteY3" fmla="*/ 22562 h 22562"/>
                    <a:gd name="connsiteX4" fmla="*/ 23398 w 637200"/>
                    <a:gd name="connsiteY4" fmla="*/ 15776 h 22562"/>
                    <a:gd name="connsiteX5" fmla="*/ 0 w 637200"/>
                    <a:gd name="connsiteY5" fmla="*/ 0 h 22562"/>
                    <a:gd name="connsiteX0" fmla="*/ 637200 w 637200"/>
                    <a:gd name="connsiteY0" fmla="*/ 1 h 22562"/>
                    <a:gd name="connsiteX1" fmla="*/ 613804 w 637200"/>
                    <a:gd name="connsiteY1" fmla="*/ 15776 h 22562"/>
                    <a:gd name="connsiteX2" fmla="*/ 580193 w 637200"/>
                    <a:gd name="connsiteY2" fmla="*/ 22562 h 22562"/>
                    <a:gd name="connsiteX3" fmla="*/ 57009 w 637200"/>
                    <a:gd name="connsiteY3" fmla="*/ 22562 h 22562"/>
                    <a:gd name="connsiteX4" fmla="*/ 23398 w 637200"/>
                    <a:gd name="connsiteY4" fmla="*/ 15776 h 22562"/>
                    <a:gd name="connsiteX5" fmla="*/ 0 w 637200"/>
                    <a:gd name="connsiteY5" fmla="*/ 0 h 22562"/>
                    <a:gd name="connsiteX6" fmla="*/ 289295 w 637200"/>
                    <a:gd name="connsiteY6" fmla="*/ 12066 h 22562"/>
                    <a:gd name="connsiteX7" fmla="*/ 637200 w 637200"/>
                    <a:gd name="connsiteY7" fmla="*/ 1 h 22562"/>
                    <a:gd name="connsiteX0" fmla="*/ 637200 w 637200"/>
                    <a:gd name="connsiteY0" fmla="*/ 404 h 22965"/>
                    <a:gd name="connsiteX1" fmla="*/ 613804 w 637200"/>
                    <a:gd name="connsiteY1" fmla="*/ 16179 h 22965"/>
                    <a:gd name="connsiteX2" fmla="*/ 580193 w 637200"/>
                    <a:gd name="connsiteY2" fmla="*/ 22965 h 22965"/>
                    <a:gd name="connsiteX3" fmla="*/ 57009 w 637200"/>
                    <a:gd name="connsiteY3" fmla="*/ 22965 h 22965"/>
                    <a:gd name="connsiteX4" fmla="*/ 23398 w 637200"/>
                    <a:gd name="connsiteY4" fmla="*/ 16179 h 22965"/>
                    <a:gd name="connsiteX5" fmla="*/ 0 w 637200"/>
                    <a:gd name="connsiteY5" fmla="*/ 403 h 22965"/>
                    <a:gd name="connsiteX6" fmla="*/ 95315 w 637200"/>
                    <a:gd name="connsiteY6" fmla="*/ 9545 h 22965"/>
                    <a:gd name="connsiteX7" fmla="*/ 289295 w 637200"/>
                    <a:gd name="connsiteY7" fmla="*/ 12469 h 22965"/>
                    <a:gd name="connsiteX8" fmla="*/ 637200 w 637200"/>
                    <a:gd name="connsiteY8" fmla="*/ 404 h 22965"/>
                    <a:gd name="connsiteX0" fmla="*/ 668853 w 668853"/>
                    <a:gd name="connsiteY0" fmla="*/ 0 h 22561"/>
                    <a:gd name="connsiteX1" fmla="*/ 645457 w 668853"/>
                    <a:gd name="connsiteY1" fmla="*/ 15775 h 22561"/>
                    <a:gd name="connsiteX2" fmla="*/ 611846 w 668853"/>
                    <a:gd name="connsiteY2" fmla="*/ 22561 h 22561"/>
                    <a:gd name="connsiteX3" fmla="*/ 88662 w 668853"/>
                    <a:gd name="connsiteY3" fmla="*/ 22561 h 22561"/>
                    <a:gd name="connsiteX4" fmla="*/ 55051 w 668853"/>
                    <a:gd name="connsiteY4" fmla="*/ 15775 h 22561"/>
                    <a:gd name="connsiteX5" fmla="*/ 0 w 668853"/>
                    <a:gd name="connsiteY5" fmla="*/ 12391 h 22561"/>
                    <a:gd name="connsiteX6" fmla="*/ 126968 w 668853"/>
                    <a:gd name="connsiteY6" fmla="*/ 9141 h 22561"/>
                    <a:gd name="connsiteX7" fmla="*/ 320948 w 668853"/>
                    <a:gd name="connsiteY7" fmla="*/ 12065 h 22561"/>
                    <a:gd name="connsiteX8" fmla="*/ 668853 w 668853"/>
                    <a:gd name="connsiteY8" fmla="*/ 0 h 22561"/>
                    <a:gd name="connsiteX0" fmla="*/ 668853 w 668853"/>
                    <a:gd name="connsiteY0" fmla="*/ 0 h 22561"/>
                    <a:gd name="connsiteX1" fmla="*/ 641007 w 668853"/>
                    <a:gd name="connsiteY1" fmla="*/ 10306 h 22561"/>
                    <a:gd name="connsiteX2" fmla="*/ 611846 w 668853"/>
                    <a:gd name="connsiteY2" fmla="*/ 22561 h 22561"/>
                    <a:gd name="connsiteX3" fmla="*/ 88662 w 668853"/>
                    <a:gd name="connsiteY3" fmla="*/ 22561 h 22561"/>
                    <a:gd name="connsiteX4" fmla="*/ 55051 w 668853"/>
                    <a:gd name="connsiteY4" fmla="*/ 15775 h 22561"/>
                    <a:gd name="connsiteX5" fmla="*/ 0 w 668853"/>
                    <a:gd name="connsiteY5" fmla="*/ 12391 h 22561"/>
                    <a:gd name="connsiteX6" fmla="*/ 126968 w 668853"/>
                    <a:gd name="connsiteY6" fmla="*/ 9141 h 22561"/>
                    <a:gd name="connsiteX7" fmla="*/ 320948 w 668853"/>
                    <a:gd name="connsiteY7" fmla="*/ 12065 h 22561"/>
                    <a:gd name="connsiteX8" fmla="*/ 668853 w 668853"/>
                    <a:gd name="connsiteY8" fmla="*/ 0 h 22561"/>
                    <a:gd name="connsiteX0" fmla="*/ 668853 w 668853"/>
                    <a:gd name="connsiteY0" fmla="*/ 0 h 22561"/>
                    <a:gd name="connsiteX1" fmla="*/ 641007 w 668853"/>
                    <a:gd name="connsiteY1" fmla="*/ 10306 h 22561"/>
                    <a:gd name="connsiteX2" fmla="*/ 480687 w 668853"/>
                    <a:gd name="connsiteY2" fmla="*/ 17575 h 22561"/>
                    <a:gd name="connsiteX3" fmla="*/ 88662 w 668853"/>
                    <a:gd name="connsiteY3" fmla="*/ 22561 h 22561"/>
                    <a:gd name="connsiteX4" fmla="*/ 55051 w 668853"/>
                    <a:gd name="connsiteY4" fmla="*/ 15775 h 22561"/>
                    <a:gd name="connsiteX5" fmla="*/ 0 w 668853"/>
                    <a:gd name="connsiteY5" fmla="*/ 12391 h 22561"/>
                    <a:gd name="connsiteX6" fmla="*/ 126968 w 668853"/>
                    <a:gd name="connsiteY6" fmla="*/ 9141 h 22561"/>
                    <a:gd name="connsiteX7" fmla="*/ 320948 w 668853"/>
                    <a:gd name="connsiteY7" fmla="*/ 12065 h 22561"/>
                    <a:gd name="connsiteX8" fmla="*/ 668853 w 668853"/>
                    <a:gd name="connsiteY8" fmla="*/ 0 h 22561"/>
                    <a:gd name="connsiteX0" fmla="*/ 668853 w 668853"/>
                    <a:gd name="connsiteY0" fmla="*/ 0 h 19905"/>
                    <a:gd name="connsiteX1" fmla="*/ 641007 w 668853"/>
                    <a:gd name="connsiteY1" fmla="*/ 10306 h 19905"/>
                    <a:gd name="connsiteX2" fmla="*/ 480687 w 668853"/>
                    <a:gd name="connsiteY2" fmla="*/ 17575 h 19905"/>
                    <a:gd name="connsiteX3" fmla="*/ 109264 w 668853"/>
                    <a:gd name="connsiteY3" fmla="*/ 19903 h 19905"/>
                    <a:gd name="connsiteX4" fmla="*/ 55051 w 668853"/>
                    <a:gd name="connsiteY4" fmla="*/ 15775 h 19905"/>
                    <a:gd name="connsiteX5" fmla="*/ 0 w 668853"/>
                    <a:gd name="connsiteY5" fmla="*/ 12391 h 19905"/>
                    <a:gd name="connsiteX6" fmla="*/ 126968 w 668853"/>
                    <a:gd name="connsiteY6" fmla="*/ 9141 h 19905"/>
                    <a:gd name="connsiteX7" fmla="*/ 320948 w 668853"/>
                    <a:gd name="connsiteY7" fmla="*/ 12065 h 19905"/>
                    <a:gd name="connsiteX8" fmla="*/ 668853 w 668853"/>
                    <a:gd name="connsiteY8" fmla="*/ 0 h 1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853" h="19905">
                      <a:moveTo>
                        <a:pt x="668853" y="0"/>
                      </a:moveTo>
                      <a:lnTo>
                        <a:pt x="641007" y="10306"/>
                      </a:lnTo>
                      <a:cubicBezTo>
                        <a:pt x="630676" y="14675"/>
                        <a:pt x="492609" y="17574"/>
                        <a:pt x="480687" y="17575"/>
                      </a:cubicBezTo>
                      <a:lnTo>
                        <a:pt x="109264" y="19903"/>
                      </a:lnTo>
                      <a:cubicBezTo>
                        <a:pt x="97342" y="19903"/>
                        <a:pt x="65382" y="20144"/>
                        <a:pt x="55051" y="15775"/>
                      </a:cubicBezTo>
                      <a:lnTo>
                        <a:pt x="0" y="12391"/>
                      </a:lnTo>
                      <a:cubicBezTo>
                        <a:pt x="11825" y="9921"/>
                        <a:pt x="78752" y="7130"/>
                        <a:pt x="126968" y="9141"/>
                      </a:cubicBezTo>
                      <a:cubicBezTo>
                        <a:pt x="175184" y="11152"/>
                        <a:pt x="230473" y="12225"/>
                        <a:pt x="320948" y="12065"/>
                      </a:cubicBezTo>
                      <a:cubicBezTo>
                        <a:pt x="440068" y="11917"/>
                        <a:pt x="549733" y="148"/>
                        <a:pt x="668853" y="0"/>
                      </a:cubicBezTo>
                      <a:close/>
                    </a:path>
                  </a:pathLst>
                </a:custGeom>
                <a:solidFill>
                  <a:srgbClr val="00000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89" name="Freeform: Shape 88">
                <a:extLst>
                  <a:ext uri="{FF2B5EF4-FFF2-40B4-BE49-F238E27FC236}">
                    <a16:creationId xmlns:a16="http://schemas.microsoft.com/office/drawing/2014/main" id="{3B03F2F6-0DA1-44E9-B279-0A965C0547B5}"/>
                  </a:ext>
                </a:extLst>
              </p:cNvPr>
              <p:cNvSpPr/>
              <p:nvPr/>
            </p:nvSpPr>
            <p:spPr>
              <a:xfrm rot="956275">
                <a:off x="19221908" y="2372035"/>
                <a:ext cx="360664" cy="677154"/>
              </a:xfrm>
              <a:custGeom>
                <a:avLst/>
                <a:gdLst>
                  <a:gd name="connsiteX0" fmla="*/ 268536 w 314899"/>
                  <a:gd name="connsiteY0" fmla="*/ 41199 h 561265"/>
                  <a:gd name="connsiteX1" fmla="*/ 276850 w 314899"/>
                  <a:gd name="connsiteY1" fmla="*/ 82954 h 561265"/>
                  <a:gd name="connsiteX2" fmla="*/ 313744 w 314899"/>
                  <a:gd name="connsiteY2" fmla="*/ 514977 h 561265"/>
                  <a:gd name="connsiteX3" fmla="*/ 307801 w 314899"/>
                  <a:gd name="connsiteY3" fmla="*/ 560054 h 561265"/>
                  <a:gd name="connsiteX4" fmla="*/ 300912 w 314899"/>
                  <a:gd name="connsiteY4" fmla="*/ 561265 h 561265"/>
                  <a:gd name="connsiteX5" fmla="*/ 300826 w 314899"/>
                  <a:gd name="connsiteY5" fmla="*/ 552452 h 561265"/>
                  <a:gd name="connsiteX6" fmla="*/ 268937 w 314899"/>
                  <a:gd name="connsiteY6" fmla="*/ 43950 h 561265"/>
                  <a:gd name="connsiteX7" fmla="*/ 30910 w 314899"/>
                  <a:gd name="connsiteY7" fmla="*/ 2756 h 561265"/>
                  <a:gd name="connsiteX8" fmla="*/ 45754 w 314899"/>
                  <a:gd name="connsiteY8" fmla="*/ 0 h 561265"/>
                  <a:gd name="connsiteX9" fmla="*/ 43058 w 314899"/>
                  <a:gd name="connsiteY9" fmla="*/ 83838 h 561265"/>
                  <a:gd name="connsiteX10" fmla="*/ 30320 w 314899"/>
                  <a:gd name="connsiteY10" fmla="*/ 540800 h 561265"/>
                  <a:gd name="connsiteX11" fmla="*/ 31976 w 314899"/>
                  <a:gd name="connsiteY11" fmla="*/ 551974 h 561265"/>
                  <a:gd name="connsiteX12" fmla="*/ 17749 w 314899"/>
                  <a:gd name="connsiteY12" fmla="*/ 546080 h 561265"/>
                  <a:gd name="connsiteX13" fmla="*/ 764 w 314899"/>
                  <a:gd name="connsiteY13" fmla="*/ 505078 h 561265"/>
                  <a:gd name="connsiteX14" fmla="*/ 19012 w 314899"/>
                  <a:gd name="connsiteY14" fmla="*/ 36693 h 561265"/>
                  <a:gd name="connsiteX15" fmla="*/ 30910 w 314899"/>
                  <a:gd name="connsiteY15" fmla="*/ 2756 h 561265"/>
                  <a:gd name="connsiteX0" fmla="*/ 268536 w 337732"/>
                  <a:gd name="connsiteY0" fmla="*/ 41199 h 561265"/>
                  <a:gd name="connsiteX1" fmla="*/ 276850 w 337732"/>
                  <a:gd name="connsiteY1" fmla="*/ 82954 h 561265"/>
                  <a:gd name="connsiteX2" fmla="*/ 337732 w 337732"/>
                  <a:gd name="connsiteY2" fmla="*/ 506476 h 561265"/>
                  <a:gd name="connsiteX3" fmla="*/ 307801 w 337732"/>
                  <a:gd name="connsiteY3" fmla="*/ 560054 h 561265"/>
                  <a:gd name="connsiteX4" fmla="*/ 300912 w 337732"/>
                  <a:gd name="connsiteY4" fmla="*/ 561265 h 561265"/>
                  <a:gd name="connsiteX5" fmla="*/ 300826 w 337732"/>
                  <a:gd name="connsiteY5" fmla="*/ 552452 h 561265"/>
                  <a:gd name="connsiteX6" fmla="*/ 268937 w 337732"/>
                  <a:gd name="connsiteY6" fmla="*/ 43950 h 561265"/>
                  <a:gd name="connsiteX7" fmla="*/ 268536 w 337732"/>
                  <a:gd name="connsiteY7" fmla="*/ 41199 h 561265"/>
                  <a:gd name="connsiteX8" fmla="*/ 30910 w 337732"/>
                  <a:gd name="connsiteY8" fmla="*/ 2756 h 561265"/>
                  <a:gd name="connsiteX9" fmla="*/ 45754 w 337732"/>
                  <a:gd name="connsiteY9" fmla="*/ 0 h 561265"/>
                  <a:gd name="connsiteX10" fmla="*/ 43058 w 337732"/>
                  <a:gd name="connsiteY10" fmla="*/ 83838 h 561265"/>
                  <a:gd name="connsiteX11" fmla="*/ 30320 w 337732"/>
                  <a:gd name="connsiteY11" fmla="*/ 540800 h 561265"/>
                  <a:gd name="connsiteX12" fmla="*/ 31976 w 337732"/>
                  <a:gd name="connsiteY12" fmla="*/ 551974 h 561265"/>
                  <a:gd name="connsiteX13" fmla="*/ 17749 w 337732"/>
                  <a:gd name="connsiteY13" fmla="*/ 546080 h 561265"/>
                  <a:gd name="connsiteX14" fmla="*/ 764 w 337732"/>
                  <a:gd name="connsiteY14" fmla="*/ 505078 h 561265"/>
                  <a:gd name="connsiteX15" fmla="*/ 19012 w 337732"/>
                  <a:gd name="connsiteY15" fmla="*/ 36693 h 561265"/>
                  <a:gd name="connsiteX16" fmla="*/ 30910 w 337732"/>
                  <a:gd name="connsiteY16" fmla="*/ 2756 h 561265"/>
                  <a:gd name="connsiteX0" fmla="*/ 282763 w 351959"/>
                  <a:gd name="connsiteY0" fmla="*/ 41199 h 561265"/>
                  <a:gd name="connsiteX1" fmla="*/ 291077 w 351959"/>
                  <a:gd name="connsiteY1" fmla="*/ 82954 h 561265"/>
                  <a:gd name="connsiteX2" fmla="*/ 351959 w 351959"/>
                  <a:gd name="connsiteY2" fmla="*/ 506476 h 561265"/>
                  <a:gd name="connsiteX3" fmla="*/ 322028 w 351959"/>
                  <a:gd name="connsiteY3" fmla="*/ 560054 h 561265"/>
                  <a:gd name="connsiteX4" fmla="*/ 315139 w 351959"/>
                  <a:gd name="connsiteY4" fmla="*/ 561265 h 561265"/>
                  <a:gd name="connsiteX5" fmla="*/ 315053 w 351959"/>
                  <a:gd name="connsiteY5" fmla="*/ 552452 h 561265"/>
                  <a:gd name="connsiteX6" fmla="*/ 283164 w 351959"/>
                  <a:gd name="connsiteY6" fmla="*/ 43950 h 561265"/>
                  <a:gd name="connsiteX7" fmla="*/ 282763 w 351959"/>
                  <a:gd name="connsiteY7" fmla="*/ 41199 h 561265"/>
                  <a:gd name="connsiteX8" fmla="*/ 45137 w 351959"/>
                  <a:gd name="connsiteY8" fmla="*/ 2756 h 561265"/>
                  <a:gd name="connsiteX9" fmla="*/ 59981 w 351959"/>
                  <a:gd name="connsiteY9" fmla="*/ 0 h 561265"/>
                  <a:gd name="connsiteX10" fmla="*/ 57285 w 351959"/>
                  <a:gd name="connsiteY10" fmla="*/ 83838 h 561265"/>
                  <a:gd name="connsiteX11" fmla="*/ 44547 w 351959"/>
                  <a:gd name="connsiteY11" fmla="*/ 540800 h 561265"/>
                  <a:gd name="connsiteX12" fmla="*/ 46203 w 351959"/>
                  <a:gd name="connsiteY12" fmla="*/ 551974 h 561265"/>
                  <a:gd name="connsiteX13" fmla="*/ 31976 w 351959"/>
                  <a:gd name="connsiteY13" fmla="*/ 546080 h 561265"/>
                  <a:gd name="connsiteX14" fmla="*/ 163 w 351959"/>
                  <a:gd name="connsiteY14" fmla="*/ 510964 h 561265"/>
                  <a:gd name="connsiteX15" fmla="*/ 33239 w 351959"/>
                  <a:gd name="connsiteY15" fmla="*/ 36693 h 561265"/>
                  <a:gd name="connsiteX16" fmla="*/ 45137 w 351959"/>
                  <a:gd name="connsiteY16" fmla="*/ 2756 h 561265"/>
                  <a:gd name="connsiteX0" fmla="*/ 282600 w 351796"/>
                  <a:gd name="connsiteY0" fmla="*/ 41199 h 561265"/>
                  <a:gd name="connsiteX1" fmla="*/ 290914 w 351796"/>
                  <a:gd name="connsiteY1" fmla="*/ 82954 h 561265"/>
                  <a:gd name="connsiteX2" fmla="*/ 351796 w 351796"/>
                  <a:gd name="connsiteY2" fmla="*/ 506476 h 561265"/>
                  <a:gd name="connsiteX3" fmla="*/ 321865 w 351796"/>
                  <a:gd name="connsiteY3" fmla="*/ 560054 h 561265"/>
                  <a:gd name="connsiteX4" fmla="*/ 314976 w 351796"/>
                  <a:gd name="connsiteY4" fmla="*/ 561265 h 561265"/>
                  <a:gd name="connsiteX5" fmla="*/ 314890 w 351796"/>
                  <a:gd name="connsiteY5" fmla="*/ 552452 h 561265"/>
                  <a:gd name="connsiteX6" fmla="*/ 283001 w 351796"/>
                  <a:gd name="connsiteY6" fmla="*/ 43950 h 561265"/>
                  <a:gd name="connsiteX7" fmla="*/ 282600 w 351796"/>
                  <a:gd name="connsiteY7" fmla="*/ 41199 h 561265"/>
                  <a:gd name="connsiteX8" fmla="*/ 44974 w 351796"/>
                  <a:gd name="connsiteY8" fmla="*/ 2756 h 561265"/>
                  <a:gd name="connsiteX9" fmla="*/ 59818 w 351796"/>
                  <a:gd name="connsiteY9" fmla="*/ 0 h 561265"/>
                  <a:gd name="connsiteX10" fmla="*/ 57122 w 351796"/>
                  <a:gd name="connsiteY10" fmla="*/ 83838 h 561265"/>
                  <a:gd name="connsiteX11" fmla="*/ 44384 w 351796"/>
                  <a:gd name="connsiteY11" fmla="*/ 540800 h 561265"/>
                  <a:gd name="connsiteX12" fmla="*/ 46040 w 351796"/>
                  <a:gd name="connsiteY12" fmla="*/ 551974 h 561265"/>
                  <a:gd name="connsiteX13" fmla="*/ 31813 w 351796"/>
                  <a:gd name="connsiteY13" fmla="*/ 546080 h 561265"/>
                  <a:gd name="connsiteX14" fmla="*/ 0 w 351796"/>
                  <a:gd name="connsiteY14" fmla="*/ 510964 h 561265"/>
                  <a:gd name="connsiteX15" fmla="*/ 33076 w 351796"/>
                  <a:gd name="connsiteY15" fmla="*/ 36693 h 561265"/>
                  <a:gd name="connsiteX16" fmla="*/ 44974 w 351796"/>
                  <a:gd name="connsiteY16" fmla="*/ 2756 h 561265"/>
                  <a:gd name="connsiteX0" fmla="*/ 282600 w 351796"/>
                  <a:gd name="connsiteY0" fmla="*/ 41199 h 561265"/>
                  <a:gd name="connsiteX1" fmla="*/ 290914 w 351796"/>
                  <a:gd name="connsiteY1" fmla="*/ 82954 h 561265"/>
                  <a:gd name="connsiteX2" fmla="*/ 351796 w 351796"/>
                  <a:gd name="connsiteY2" fmla="*/ 506476 h 561265"/>
                  <a:gd name="connsiteX3" fmla="*/ 321865 w 351796"/>
                  <a:gd name="connsiteY3" fmla="*/ 560054 h 561265"/>
                  <a:gd name="connsiteX4" fmla="*/ 314976 w 351796"/>
                  <a:gd name="connsiteY4" fmla="*/ 561265 h 561265"/>
                  <a:gd name="connsiteX5" fmla="*/ 332337 w 351796"/>
                  <a:gd name="connsiteY5" fmla="*/ 532612 h 561265"/>
                  <a:gd name="connsiteX6" fmla="*/ 283001 w 351796"/>
                  <a:gd name="connsiteY6" fmla="*/ 43950 h 561265"/>
                  <a:gd name="connsiteX7" fmla="*/ 282600 w 351796"/>
                  <a:gd name="connsiteY7" fmla="*/ 41199 h 561265"/>
                  <a:gd name="connsiteX8" fmla="*/ 44974 w 351796"/>
                  <a:gd name="connsiteY8" fmla="*/ 2756 h 561265"/>
                  <a:gd name="connsiteX9" fmla="*/ 59818 w 351796"/>
                  <a:gd name="connsiteY9" fmla="*/ 0 h 561265"/>
                  <a:gd name="connsiteX10" fmla="*/ 57122 w 351796"/>
                  <a:gd name="connsiteY10" fmla="*/ 83838 h 561265"/>
                  <a:gd name="connsiteX11" fmla="*/ 44384 w 351796"/>
                  <a:gd name="connsiteY11" fmla="*/ 540800 h 561265"/>
                  <a:gd name="connsiteX12" fmla="*/ 46040 w 351796"/>
                  <a:gd name="connsiteY12" fmla="*/ 551974 h 561265"/>
                  <a:gd name="connsiteX13" fmla="*/ 31813 w 351796"/>
                  <a:gd name="connsiteY13" fmla="*/ 546080 h 561265"/>
                  <a:gd name="connsiteX14" fmla="*/ 0 w 351796"/>
                  <a:gd name="connsiteY14" fmla="*/ 510964 h 561265"/>
                  <a:gd name="connsiteX15" fmla="*/ 33076 w 351796"/>
                  <a:gd name="connsiteY15" fmla="*/ 36693 h 561265"/>
                  <a:gd name="connsiteX16" fmla="*/ 44974 w 351796"/>
                  <a:gd name="connsiteY16" fmla="*/ 2756 h 561265"/>
                  <a:gd name="connsiteX0" fmla="*/ 282600 w 359212"/>
                  <a:gd name="connsiteY0" fmla="*/ 41199 h 561265"/>
                  <a:gd name="connsiteX1" fmla="*/ 290914 w 359212"/>
                  <a:gd name="connsiteY1" fmla="*/ 82954 h 561265"/>
                  <a:gd name="connsiteX2" fmla="*/ 359212 w 359212"/>
                  <a:gd name="connsiteY2" fmla="*/ 497755 h 561265"/>
                  <a:gd name="connsiteX3" fmla="*/ 321865 w 359212"/>
                  <a:gd name="connsiteY3" fmla="*/ 560054 h 561265"/>
                  <a:gd name="connsiteX4" fmla="*/ 314976 w 359212"/>
                  <a:gd name="connsiteY4" fmla="*/ 561265 h 561265"/>
                  <a:gd name="connsiteX5" fmla="*/ 332337 w 359212"/>
                  <a:gd name="connsiteY5" fmla="*/ 532612 h 561265"/>
                  <a:gd name="connsiteX6" fmla="*/ 283001 w 359212"/>
                  <a:gd name="connsiteY6" fmla="*/ 43950 h 561265"/>
                  <a:gd name="connsiteX7" fmla="*/ 282600 w 359212"/>
                  <a:gd name="connsiteY7" fmla="*/ 41199 h 561265"/>
                  <a:gd name="connsiteX8" fmla="*/ 44974 w 359212"/>
                  <a:gd name="connsiteY8" fmla="*/ 2756 h 561265"/>
                  <a:gd name="connsiteX9" fmla="*/ 59818 w 359212"/>
                  <a:gd name="connsiteY9" fmla="*/ 0 h 561265"/>
                  <a:gd name="connsiteX10" fmla="*/ 57122 w 359212"/>
                  <a:gd name="connsiteY10" fmla="*/ 83838 h 561265"/>
                  <a:gd name="connsiteX11" fmla="*/ 44384 w 359212"/>
                  <a:gd name="connsiteY11" fmla="*/ 540800 h 561265"/>
                  <a:gd name="connsiteX12" fmla="*/ 46040 w 359212"/>
                  <a:gd name="connsiteY12" fmla="*/ 551974 h 561265"/>
                  <a:gd name="connsiteX13" fmla="*/ 31813 w 359212"/>
                  <a:gd name="connsiteY13" fmla="*/ 546080 h 561265"/>
                  <a:gd name="connsiteX14" fmla="*/ 0 w 359212"/>
                  <a:gd name="connsiteY14" fmla="*/ 510964 h 561265"/>
                  <a:gd name="connsiteX15" fmla="*/ 33076 w 359212"/>
                  <a:gd name="connsiteY15" fmla="*/ 36693 h 561265"/>
                  <a:gd name="connsiteX16" fmla="*/ 44974 w 359212"/>
                  <a:gd name="connsiteY16" fmla="*/ 2756 h 561265"/>
                  <a:gd name="connsiteX0" fmla="*/ 282600 w 359212"/>
                  <a:gd name="connsiteY0" fmla="*/ 41199 h 579587"/>
                  <a:gd name="connsiteX1" fmla="*/ 290914 w 359212"/>
                  <a:gd name="connsiteY1" fmla="*/ 82954 h 579587"/>
                  <a:gd name="connsiteX2" fmla="*/ 359212 w 359212"/>
                  <a:gd name="connsiteY2" fmla="*/ 497755 h 579587"/>
                  <a:gd name="connsiteX3" fmla="*/ 321865 w 359212"/>
                  <a:gd name="connsiteY3" fmla="*/ 560054 h 579587"/>
                  <a:gd name="connsiteX4" fmla="*/ 343321 w 359212"/>
                  <a:gd name="connsiteY4" fmla="*/ 579587 h 579587"/>
                  <a:gd name="connsiteX5" fmla="*/ 332337 w 359212"/>
                  <a:gd name="connsiteY5" fmla="*/ 532612 h 579587"/>
                  <a:gd name="connsiteX6" fmla="*/ 283001 w 359212"/>
                  <a:gd name="connsiteY6" fmla="*/ 43950 h 579587"/>
                  <a:gd name="connsiteX7" fmla="*/ 282600 w 359212"/>
                  <a:gd name="connsiteY7" fmla="*/ 41199 h 579587"/>
                  <a:gd name="connsiteX8" fmla="*/ 44974 w 359212"/>
                  <a:gd name="connsiteY8" fmla="*/ 2756 h 579587"/>
                  <a:gd name="connsiteX9" fmla="*/ 59818 w 359212"/>
                  <a:gd name="connsiteY9" fmla="*/ 0 h 579587"/>
                  <a:gd name="connsiteX10" fmla="*/ 57122 w 359212"/>
                  <a:gd name="connsiteY10" fmla="*/ 83838 h 579587"/>
                  <a:gd name="connsiteX11" fmla="*/ 44384 w 359212"/>
                  <a:gd name="connsiteY11" fmla="*/ 540800 h 579587"/>
                  <a:gd name="connsiteX12" fmla="*/ 46040 w 359212"/>
                  <a:gd name="connsiteY12" fmla="*/ 551974 h 579587"/>
                  <a:gd name="connsiteX13" fmla="*/ 31813 w 359212"/>
                  <a:gd name="connsiteY13" fmla="*/ 546080 h 579587"/>
                  <a:gd name="connsiteX14" fmla="*/ 0 w 359212"/>
                  <a:gd name="connsiteY14" fmla="*/ 510964 h 579587"/>
                  <a:gd name="connsiteX15" fmla="*/ 33076 w 359212"/>
                  <a:gd name="connsiteY15" fmla="*/ 36693 h 579587"/>
                  <a:gd name="connsiteX16" fmla="*/ 44974 w 359212"/>
                  <a:gd name="connsiteY16" fmla="*/ 2756 h 579587"/>
                  <a:gd name="connsiteX0" fmla="*/ 282600 w 359212"/>
                  <a:gd name="connsiteY0" fmla="*/ 41199 h 560054"/>
                  <a:gd name="connsiteX1" fmla="*/ 290914 w 359212"/>
                  <a:gd name="connsiteY1" fmla="*/ 82954 h 560054"/>
                  <a:gd name="connsiteX2" fmla="*/ 359212 w 359212"/>
                  <a:gd name="connsiteY2" fmla="*/ 497755 h 560054"/>
                  <a:gd name="connsiteX3" fmla="*/ 321865 w 359212"/>
                  <a:gd name="connsiteY3" fmla="*/ 560054 h 560054"/>
                  <a:gd name="connsiteX4" fmla="*/ 174767 w 359212"/>
                  <a:gd name="connsiteY4" fmla="*/ 538570 h 560054"/>
                  <a:gd name="connsiteX5" fmla="*/ 332337 w 359212"/>
                  <a:gd name="connsiteY5" fmla="*/ 532612 h 560054"/>
                  <a:gd name="connsiteX6" fmla="*/ 283001 w 359212"/>
                  <a:gd name="connsiteY6" fmla="*/ 43950 h 560054"/>
                  <a:gd name="connsiteX7" fmla="*/ 282600 w 359212"/>
                  <a:gd name="connsiteY7" fmla="*/ 41199 h 560054"/>
                  <a:gd name="connsiteX8" fmla="*/ 44974 w 359212"/>
                  <a:gd name="connsiteY8" fmla="*/ 2756 h 560054"/>
                  <a:gd name="connsiteX9" fmla="*/ 59818 w 359212"/>
                  <a:gd name="connsiteY9" fmla="*/ 0 h 560054"/>
                  <a:gd name="connsiteX10" fmla="*/ 57122 w 359212"/>
                  <a:gd name="connsiteY10" fmla="*/ 83838 h 560054"/>
                  <a:gd name="connsiteX11" fmla="*/ 44384 w 359212"/>
                  <a:gd name="connsiteY11" fmla="*/ 540800 h 560054"/>
                  <a:gd name="connsiteX12" fmla="*/ 46040 w 359212"/>
                  <a:gd name="connsiteY12" fmla="*/ 551974 h 560054"/>
                  <a:gd name="connsiteX13" fmla="*/ 31813 w 359212"/>
                  <a:gd name="connsiteY13" fmla="*/ 546080 h 560054"/>
                  <a:gd name="connsiteX14" fmla="*/ 0 w 359212"/>
                  <a:gd name="connsiteY14" fmla="*/ 510964 h 560054"/>
                  <a:gd name="connsiteX15" fmla="*/ 33076 w 359212"/>
                  <a:gd name="connsiteY15" fmla="*/ 36693 h 560054"/>
                  <a:gd name="connsiteX16" fmla="*/ 44974 w 359212"/>
                  <a:gd name="connsiteY16" fmla="*/ 2756 h 560054"/>
                  <a:gd name="connsiteX0" fmla="*/ 282600 w 359212"/>
                  <a:gd name="connsiteY0" fmla="*/ 41199 h 665813"/>
                  <a:gd name="connsiteX1" fmla="*/ 290914 w 359212"/>
                  <a:gd name="connsiteY1" fmla="*/ 82954 h 665813"/>
                  <a:gd name="connsiteX2" fmla="*/ 359212 w 359212"/>
                  <a:gd name="connsiteY2" fmla="*/ 497755 h 665813"/>
                  <a:gd name="connsiteX3" fmla="*/ 315746 w 359212"/>
                  <a:gd name="connsiteY3" fmla="*/ 665813 h 665813"/>
                  <a:gd name="connsiteX4" fmla="*/ 174767 w 359212"/>
                  <a:gd name="connsiteY4" fmla="*/ 538570 h 665813"/>
                  <a:gd name="connsiteX5" fmla="*/ 332337 w 359212"/>
                  <a:gd name="connsiteY5" fmla="*/ 532612 h 665813"/>
                  <a:gd name="connsiteX6" fmla="*/ 283001 w 359212"/>
                  <a:gd name="connsiteY6" fmla="*/ 43950 h 665813"/>
                  <a:gd name="connsiteX7" fmla="*/ 282600 w 359212"/>
                  <a:gd name="connsiteY7" fmla="*/ 41199 h 665813"/>
                  <a:gd name="connsiteX8" fmla="*/ 44974 w 359212"/>
                  <a:gd name="connsiteY8" fmla="*/ 2756 h 665813"/>
                  <a:gd name="connsiteX9" fmla="*/ 59818 w 359212"/>
                  <a:gd name="connsiteY9" fmla="*/ 0 h 665813"/>
                  <a:gd name="connsiteX10" fmla="*/ 57122 w 359212"/>
                  <a:gd name="connsiteY10" fmla="*/ 83838 h 665813"/>
                  <a:gd name="connsiteX11" fmla="*/ 44384 w 359212"/>
                  <a:gd name="connsiteY11" fmla="*/ 540800 h 665813"/>
                  <a:gd name="connsiteX12" fmla="*/ 46040 w 359212"/>
                  <a:gd name="connsiteY12" fmla="*/ 551974 h 665813"/>
                  <a:gd name="connsiteX13" fmla="*/ 31813 w 359212"/>
                  <a:gd name="connsiteY13" fmla="*/ 546080 h 665813"/>
                  <a:gd name="connsiteX14" fmla="*/ 0 w 359212"/>
                  <a:gd name="connsiteY14" fmla="*/ 510964 h 665813"/>
                  <a:gd name="connsiteX15" fmla="*/ 33076 w 359212"/>
                  <a:gd name="connsiteY15" fmla="*/ 36693 h 665813"/>
                  <a:gd name="connsiteX16" fmla="*/ 44974 w 359212"/>
                  <a:gd name="connsiteY16" fmla="*/ 2756 h 665813"/>
                  <a:gd name="connsiteX0" fmla="*/ 282600 w 359212"/>
                  <a:gd name="connsiteY0" fmla="*/ 41199 h 665813"/>
                  <a:gd name="connsiteX1" fmla="*/ 290914 w 359212"/>
                  <a:gd name="connsiteY1" fmla="*/ 82954 h 665813"/>
                  <a:gd name="connsiteX2" fmla="*/ 359212 w 359212"/>
                  <a:gd name="connsiteY2" fmla="*/ 497755 h 665813"/>
                  <a:gd name="connsiteX3" fmla="*/ 315746 w 359212"/>
                  <a:gd name="connsiteY3" fmla="*/ 665813 h 665813"/>
                  <a:gd name="connsiteX4" fmla="*/ 174767 w 359212"/>
                  <a:gd name="connsiteY4" fmla="*/ 538570 h 665813"/>
                  <a:gd name="connsiteX5" fmla="*/ 220694 w 359212"/>
                  <a:gd name="connsiteY5" fmla="*/ 500107 h 665813"/>
                  <a:gd name="connsiteX6" fmla="*/ 283001 w 359212"/>
                  <a:gd name="connsiteY6" fmla="*/ 43950 h 665813"/>
                  <a:gd name="connsiteX7" fmla="*/ 282600 w 359212"/>
                  <a:gd name="connsiteY7" fmla="*/ 41199 h 665813"/>
                  <a:gd name="connsiteX8" fmla="*/ 44974 w 359212"/>
                  <a:gd name="connsiteY8" fmla="*/ 2756 h 665813"/>
                  <a:gd name="connsiteX9" fmla="*/ 59818 w 359212"/>
                  <a:gd name="connsiteY9" fmla="*/ 0 h 665813"/>
                  <a:gd name="connsiteX10" fmla="*/ 57122 w 359212"/>
                  <a:gd name="connsiteY10" fmla="*/ 83838 h 665813"/>
                  <a:gd name="connsiteX11" fmla="*/ 44384 w 359212"/>
                  <a:gd name="connsiteY11" fmla="*/ 540800 h 665813"/>
                  <a:gd name="connsiteX12" fmla="*/ 46040 w 359212"/>
                  <a:gd name="connsiteY12" fmla="*/ 551974 h 665813"/>
                  <a:gd name="connsiteX13" fmla="*/ 31813 w 359212"/>
                  <a:gd name="connsiteY13" fmla="*/ 546080 h 665813"/>
                  <a:gd name="connsiteX14" fmla="*/ 0 w 359212"/>
                  <a:gd name="connsiteY14" fmla="*/ 510964 h 665813"/>
                  <a:gd name="connsiteX15" fmla="*/ 33076 w 359212"/>
                  <a:gd name="connsiteY15" fmla="*/ 36693 h 665813"/>
                  <a:gd name="connsiteX16" fmla="*/ 44974 w 359212"/>
                  <a:gd name="connsiteY16" fmla="*/ 2756 h 665813"/>
                  <a:gd name="connsiteX0" fmla="*/ 282600 w 359212"/>
                  <a:gd name="connsiteY0" fmla="*/ 41199 h 677154"/>
                  <a:gd name="connsiteX1" fmla="*/ 290914 w 359212"/>
                  <a:gd name="connsiteY1" fmla="*/ 82954 h 677154"/>
                  <a:gd name="connsiteX2" fmla="*/ 359212 w 359212"/>
                  <a:gd name="connsiteY2" fmla="*/ 497755 h 677154"/>
                  <a:gd name="connsiteX3" fmla="*/ 333843 w 359212"/>
                  <a:gd name="connsiteY3" fmla="*/ 677154 h 677154"/>
                  <a:gd name="connsiteX4" fmla="*/ 174767 w 359212"/>
                  <a:gd name="connsiteY4" fmla="*/ 538570 h 677154"/>
                  <a:gd name="connsiteX5" fmla="*/ 220694 w 359212"/>
                  <a:gd name="connsiteY5" fmla="*/ 500107 h 677154"/>
                  <a:gd name="connsiteX6" fmla="*/ 283001 w 359212"/>
                  <a:gd name="connsiteY6" fmla="*/ 43950 h 677154"/>
                  <a:gd name="connsiteX7" fmla="*/ 282600 w 359212"/>
                  <a:gd name="connsiteY7" fmla="*/ 41199 h 677154"/>
                  <a:gd name="connsiteX8" fmla="*/ 44974 w 359212"/>
                  <a:gd name="connsiteY8" fmla="*/ 2756 h 677154"/>
                  <a:gd name="connsiteX9" fmla="*/ 59818 w 359212"/>
                  <a:gd name="connsiteY9" fmla="*/ 0 h 677154"/>
                  <a:gd name="connsiteX10" fmla="*/ 57122 w 359212"/>
                  <a:gd name="connsiteY10" fmla="*/ 83838 h 677154"/>
                  <a:gd name="connsiteX11" fmla="*/ 44384 w 359212"/>
                  <a:gd name="connsiteY11" fmla="*/ 540800 h 677154"/>
                  <a:gd name="connsiteX12" fmla="*/ 46040 w 359212"/>
                  <a:gd name="connsiteY12" fmla="*/ 551974 h 677154"/>
                  <a:gd name="connsiteX13" fmla="*/ 31813 w 359212"/>
                  <a:gd name="connsiteY13" fmla="*/ 546080 h 677154"/>
                  <a:gd name="connsiteX14" fmla="*/ 0 w 359212"/>
                  <a:gd name="connsiteY14" fmla="*/ 510964 h 677154"/>
                  <a:gd name="connsiteX15" fmla="*/ 33076 w 359212"/>
                  <a:gd name="connsiteY15" fmla="*/ 36693 h 677154"/>
                  <a:gd name="connsiteX16" fmla="*/ 44974 w 359212"/>
                  <a:gd name="connsiteY16" fmla="*/ 2756 h 677154"/>
                  <a:gd name="connsiteX0" fmla="*/ 282600 w 338745"/>
                  <a:gd name="connsiteY0" fmla="*/ 41199 h 677154"/>
                  <a:gd name="connsiteX1" fmla="*/ 290914 w 338745"/>
                  <a:gd name="connsiteY1" fmla="*/ 82954 h 677154"/>
                  <a:gd name="connsiteX2" fmla="*/ 333916 w 338745"/>
                  <a:gd name="connsiteY2" fmla="*/ 501677 h 677154"/>
                  <a:gd name="connsiteX3" fmla="*/ 333843 w 338745"/>
                  <a:gd name="connsiteY3" fmla="*/ 677154 h 677154"/>
                  <a:gd name="connsiteX4" fmla="*/ 174767 w 338745"/>
                  <a:gd name="connsiteY4" fmla="*/ 538570 h 677154"/>
                  <a:gd name="connsiteX5" fmla="*/ 220694 w 338745"/>
                  <a:gd name="connsiteY5" fmla="*/ 500107 h 677154"/>
                  <a:gd name="connsiteX6" fmla="*/ 283001 w 338745"/>
                  <a:gd name="connsiteY6" fmla="*/ 43950 h 677154"/>
                  <a:gd name="connsiteX7" fmla="*/ 282600 w 338745"/>
                  <a:gd name="connsiteY7" fmla="*/ 41199 h 677154"/>
                  <a:gd name="connsiteX8" fmla="*/ 44974 w 338745"/>
                  <a:gd name="connsiteY8" fmla="*/ 2756 h 677154"/>
                  <a:gd name="connsiteX9" fmla="*/ 59818 w 338745"/>
                  <a:gd name="connsiteY9" fmla="*/ 0 h 677154"/>
                  <a:gd name="connsiteX10" fmla="*/ 57122 w 338745"/>
                  <a:gd name="connsiteY10" fmla="*/ 83838 h 677154"/>
                  <a:gd name="connsiteX11" fmla="*/ 44384 w 338745"/>
                  <a:gd name="connsiteY11" fmla="*/ 540800 h 677154"/>
                  <a:gd name="connsiteX12" fmla="*/ 46040 w 338745"/>
                  <a:gd name="connsiteY12" fmla="*/ 551974 h 677154"/>
                  <a:gd name="connsiteX13" fmla="*/ 31813 w 338745"/>
                  <a:gd name="connsiteY13" fmla="*/ 546080 h 677154"/>
                  <a:gd name="connsiteX14" fmla="*/ 0 w 338745"/>
                  <a:gd name="connsiteY14" fmla="*/ 510964 h 677154"/>
                  <a:gd name="connsiteX15" fmla="*/ 33076 w 338745"/>
                  <a:gd name="connsiteY15" fmla="*/ 36693 h 677154"/>
                  <a:gd name="connsiteX16" fmla="*/ 44974 w 338745"/>
                  <a:gd name="connsiteY16" fmla="*/ 2756 h 677154"/>
                  <a:gd name="connsiteX0" fmla="*/ 282600 w 342154"/>
                  <a:gd name="connsiteY0" fmla="*/ 41199 h 677154"/>
                  <a:gd name="connsiteX1" fmla="*/ 290914 w 342154"/>
                  <a:gd name="connsiteY1" fmla="*/ 82954 h 677154"/>
                  <a:gd name="connsiteX2" fmla="*/ 333916 w 342154"/>
                  <a:gd name="connsiteY2" fmla="*/ 501677 h 677154"/>
                  <a:gd name="connsiteX3" fmla="*/ 333843 w 342154"/>
                  <a:gd name="connsiteY3" fmla="*/ 677154 h 677154"/>
                  <a:gd name="connsiteX4" fmla="*/ 174767 w 342154"/>
                  <a:gd name="connsiteY4" fmla="*/ 538570 h 677154"/>
                  <a:gd name="connsiteX5" fmla="*/ 220694 w 342154"/>
                  <a:gd name="connsiteY5" fmla="*/ 500107 h 677154"/>
                  <a:gd name="connsiteX6" fmla="*/ 283001 w 342154"/>
                  <a:gd name="connsiteY6" fmla="*/ 43950 h 677154"/>
                  <a:gd name="connsiteX7" fmla="*/ 282600 w 342154"/>
                  <a:gd name="connsiteY7" fmla="*/ 41199 h 677154"/>
                  <a:gd name="connsiteX8" fmla="*/ 44974 w 342154"/>
                  <a:gd name="connsiteY8" fmla="*/ 2756 h 677154"/>
                  <a:gd name="connsiteX9" fmla="*/ 59818 w 342154"/>
                  <a:gd name="connsiteY9" fmla="*/ 0 h 677154"/>
                  <a:gd name="connsiteX10" fmla="*/ 57122 w 342154"/>
                  <a:gd name="connsiteY10" fmla="*/ 83838 h 677154"/>
                  <a:gd name="connsiteX11" fmla="*/ 44384 w 342154"/>
                  <a:gd name="connsiteY11" fmla="*/ 540800 h 677154"/>
                  <a:gd name="connsiteX12" fmla="*/ 46040 w 342154"/>
                  <a:gd name="connsiteY12" fmla="*/ 551974 h 677154"/>
                  <a:gd name="connsiteX13" fmla="*/ 31813 w 342154"/>
                  <a:gd name="connsiteY13" fmla="*/ 546080 h 677154"/>
                  <a:gd name="connsiteX14" fmla="*/ 0 w 342154"/>
                  <a:gd name="connsiteY14" fmla="*/ 510964 h 677154"/>
                  <a:gd name="connsiteX15" fmla="*/ 33076 w 342154"/>
                  <a:gd name="connsiteY15" fmla="*/ 36693 h 677154"/>
                  <a:gd name="connsiteX16" fmla="*/ 44974 w 342154"/>
                  <a:gd name="connsiteY16" fmla="*/ 2756 h 677154"/>
                  <a:gd name="connsiteX0" fmla="*/ 282600 w 343089"/>
                  <a:gd name="connsiteY0" fmla="*/ 41199 h 677154"/>
                  <a:gd name="connsiteX1" fmla="*/ 290914 w 343089"/>
                  <a:gd name="connsiteY1" fmla="*/ 82954 h 677154"/>
                  <a:gd name="connsiteX2" fmla="*/ 333916 w 343089"/>
                  <a:gd name="connsiteY2" fmla="*/ 501677 h 677154"/>
                  <a:gd name="connsiteX3" fmla="*/ 333843 w 343089"/>
                  <a:gd name="connsiteY3" fmla="*/ 677154 h 677154"/>
                  <a:gd name="connsiteX4" fmla="*/ 174767 w 343089"/>
                  <a:gd name="connsiteY4" fmla="*/ 538570 h 677154"/>
                  <a:gd name="connsiteX5" fmla="*/ 220694 w 343089"/>
                  <a:gd name="connsiteY5" fmla="*/ 500107 h 677154"/>
                  <a:gd name="connsiteX6" fmla="*/ 283001 w 343089"/>
                  <a:gd name="connsiteY6" fmla="*/ 43950 h 677154"/>
                  <a:gd name="connsiteX7" fmla="*/ 282600 w 343089"/>
                  <a:gd name="connsiteY7" fmla="*/ 41199 h 677154"/>
                  <a:gd name="connsiteX8" fmla="*/ 44974 w 343089"/>
                  <a:gd name="connsiteY8" fmla="*/ 2756 h 677154"/>
                  <a:gd name="connsiteX9" fmla="*/ 59818 w 343089"/>
                  <a:gd name="connsiteY9" fmla="*/ 0 h 677154"/>
                  <a:gd name="connsiteX10" fmla="*/ 57122 w 343089"/>
                  <a:gd name="connsiteY10" fmla="*/ 83838 h 677154"/>
                  <a:gd name="connsiteX11" fmla="*/ 44384 w 343089"/>
                  <a:gd name="connsiteY11" fmla="*/ 540800 h 677154"/>
                  <a:gd name="connsiteX12" fmla="*/ 46040 w 343089"/>
                  <a:gd name="connsiteY12" fmla="*/ 551974 h 677154"/>
                  <a:gd name="connsiteX13" fmla="*/ 31813 w 343089"/>
                  <a:gd name="connsiteY13" fmla="*/ 546080 h 677154"/>
                  <a:gd name="connsiteX14" fmla="*/ 0 w 343089"/>
                  <a:gd name="connsiteY14" fmla="*/ 510964 h 677154"/>
                  <a:gd name="connsiteX15" fmla="*/ 33076 w 343089"/>
                  <a:gd name="connsiteY15" fmla="*/ 36693 h 677154"/>
                  <a:gd name="connsiteX16" fmla="*/ 44974 w 343089"/>
                  <a:gd name="connsiteY16" fmla="*/ 2756 h 677154"/>
                  <a:gd name="connsiteX0" fmla="*/ 282600 w 343089"/>
                  <a:gd name="connsiteY0" fmla="*/ 41199 h 677154"/>
                  <a:gd name="connsiteX1" fmla="*/ 290914 w 343089"/>
                  <a:gd name="connsiteY1" fmla="*/ 82954 h 677154"/>
                  <a:gd name="connsiteX2" fmla="*/ 333916 w 343089"/>
                  <a:gd name="connsiteY2" fmla="*/ 501677 h 677154"/>
                  <a:gd name="connsiteX3" fmla="*/ 333843 w 343089"/>
                  <a:gd name="connsiteY3" fmla="*/ 677154 h 677154"/>
                  <a:gd name="connsiteX4" fmla="*/ 174767 w 343089"/>
                  <a:gd name="connsiteY4" fmla="*/ 538570 h 677154"/>
                  <a:gd name="connsiteX5" fmla="*/ 220694 w 343089"/>
                  <a:gd name="connsiteY5" fmla="*/ 500107 h 677154"/>
                  <a:gd name="connsiteX6" fmla="*/ 283001 w 343089"/>
                  <a:gd name="connsiteY6" fmla="*/ 43950 h 677154"/>
                  <a:gd name="connsiteX7" fmla="*/ 282600 w 343089"/>
                  <a:gd name="connsiteY7" fmla="*/ 41199 h 677154"/>
                  <a:gd name="connsiteX8" fmla="*/ 44974 w 343089"/>
                  <a:gd name="connsiteY8" fmla="*/ 2756 h 677154"/>
                  <a:gd name="connsiteX9" fmla="*/ 59818 w 343089"/>
                  <a:gd name="connsiteY9" fmla="*/ 0 h 677154"/>
                  <a:gd name="connsiteX10" fmla="*/ 57122 w 343089"/>
                  <a:gd name="connsiteY10" fmla="*/ 83838 h 677154"/>
                  <a:gd name="connsiteX11" fmla="*/ 44384 w 343089"/>
                  <a:gd name="connsiteY11" fmla="*/ 540800 h 677154"/>
                  <a:gd name="connsiteX12" fmla="*/ 46040 w 343089"/>
                  <a:gd name="connsiteY12" fmla="*/ 551974 h 677154"/>
                  <a:gd name="connsiteX13" fmla="*/ 31813 w 343089"/>
                  <a:gd name="connsiteY13" fmla="*/ 546080 h 677154"/>
                  <a:gd name="connsiteX14" fmla="*/ 0 w 343089"/>
                  <a:gd name="connsiteY14" fmla="*/ 510964 h 677154"/>
                  <a:gd name="connsiteX15" fmla="*/ 33076 w 343089"/>
                  <a:gd name="connsiteY15" fmla="*/ 36693 h 677154"/>
                  <a:gd name="connsiteX16" fmla="*/ 44974 w 343089"/>
                  <a:gd name="connsiteY16" fmla="*/ 2756 h 677154"/>
                  <a:gd name="connsiteX0" fmla="*/ 282600 w 343089"/>
                  <a:gd name="connsiteY0" fmla="*/ 41199 h 677154"/>
                  <a:gd name="connsiteX1" fmla="*/ 290914 w 343089"/>
                  <a:gd name="connsiteY1" fmla="*/ 82954 h 677154"/>
                  <a:gd name="connsiteX2" fmla="*/ 333916 w 343089"/>
                  <a:gd name="connsiteY2" fmla="*/ 501677 h 677154"/>
                  <a:gd name="connsiteX3" fmla="*/ 333843 w 343089"/>
                  <a:gd name="connsiteY3" fmla="*/ 677154 h 677154"/>
                  <a:gd name="connsiteX4" fmla="*/ 176293 w 343089"/>
                  <a:gd name="connsiteY4" fmla="*/ 538134 h 677154"/>
                  <a:gd name="connsiteX5" fmla="*/ 220694 w 343089"/>
                  <a:gd name="connsiteY5" fmla="*/ 500107 h 677154"/>
                  <a:gd name="connsiteX6" fmla="*/ 283001 w 343089"/>
                  <a:gd name="connsiteY6" fmla="*/ 43950 h 677154"/>
                  <a:gd name="connsiteX7" fmla="*/ 282600 w 343089"/>
                  <a:gd name="connsiteY7" fmla="*/ 41199 h 677154"/>
                  <a:gd name="connsiteX8" fmla="*/ 44974 w 343089"/>
                  <a:gd name="connsiteY8" fmla="*/ 2756 h 677154"/>
                  <a:gd name="connsiteX9" fmla="*/ 59818 w 343089"/>
                  <a:gd name="connsiteY9" fmla="*/ 0 h 677154"/>
                  <a:gd name="connsiteX10" fmla="*/ 57122 w 343089"/>
                  <a:gd name="connsiteY10" fmla="*/ 83838 h 677154"/>
                  <a:gd name="connsiteX11" fmla="*/ 44384 w 343089"/>
                  <a:gd name="connsiteY11" fmla="*/ 540800 h 677154"/>
                  <a:gd name="connsiteX12" fmla="*/ 46040 w 343089"/>
                  <a:gd name="connsiteY12" fmla="*/ 551974 h 677154"/>
                  <a:gd name="connsiteX13" fmla="*/ 31813 w 343089"/>
                  <a:gd name="connsiteY13" fmla="*/ 546080 h 677154"/>
                  <a:gd name="connsiteX14" fmla="*/ 0 w 343089"/>
                  <a:gd name="connsiteY14" fmla="*/ 510964 h 677154"/>
                  <a:gd name="connsiteX15" fmla="*/ 33076 w 343089"/>
                  <a:gd name="connsiteY15" fmla="*/ 36693 h 677154"/>
                  <a:gd name="connsiteX16" fmla="*/ 44974 w 343089"/>
                  <a:gd name="connsiteY16" fmla="*/ 2756 h 677154"/>
                  <a:gd name="connsiteX0" fmla="*/ 292956 w 353445"/>
                  <a:gd name="connsiteY0" fmla="*/ 41199 h 677154"/>
                  <a:gd name="connsiteX1" fmla="*/ 301270 w 353445"/>
                  <a:gd name="connsiteY1" fmla="*/ 82954 h 677154"/>
                  <a:gd name="connsiteX2" fmla="*/ 344272 w 353445"/>
                  <a:gd name="connsiteY2" fmla="*/ 501677 h 677154"/>
                  <a:gd name="connsiteX3" fmla="*/ 344199 w 353445"/>
                  <a:gd name="connsiteY3" fmla="*/ 677154 h 677154"/>
                  <a:gd name="connsiteX4" fmla="*/ 186649 w 353445"/>
                  <a:gd name="connsiteY4" fmla="*/ 538134 h 677154"/>
                  <a:gd name="connsiteX5" fmla="*/ 231050 w 353445"/>
                  <a:gd name="connsiteY5" fmla="*/ 500107 h 677154"/>
                  <a:gd name="connsiteX6" fmla="*/ 293357 w 353445"/>
                  <a:gd name="connsiteY6" fmla="*/ 43950 h 677154"/>
                  <a:gd name="connsiteX7" fmla="*/ 292956 w 353445"/>
                  <a:gd name="connsiteY7" fmla="*/ 41199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02671 w 353445"/>
                  <a:gd name="connsiteY0" fmla="*/ 106605 h 677154"/>
                  <a:gd name="connsiteX1" fmla="*/ 301270 w 353445"/>
                  <a:gd name="connsiteY1" fmla="*/ 82954 h 677154"/>
                  <a:gd name="connsiteX2" fmla="*/ 344272 w 353445"/>
                  <a:gd name="connsiteY2" fmla="*/ 501677 h 677154"/>
                  <a:gd name="connsiteX3" fmla="*/ 344199 w 353445"/>
                  <a:gd name="connsiteY3" fmla="*/ 677154 h 677154"/>
                  <a:gd name="connsiteX4" fmla="*/ 186649 w 353445"/>
                  <a:gd name="connsiteY4" fmla="*/ 538134 h 677154"/>
                  <a:gd name="connsiteX5" fmla="*/ 231050 w 353445"/>
                  <a:gd name="connsiteY5" fmla="*/ 500107 h 677154"/>
                  <a:gd name="connsiteX6" fmla="*/ 293357 w 353445"/>
                  <a:gd name="connsiteY6" fmla="*/ 43950 h 677154"/>
                  <a:gd name="connsiteX7" fmla="*/ 202671 w 353445"/>
                  <a:gd name="connsiteY7" fmla="*/ 106605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93828 w 353445"/>
                  <a:gd name="connsiteY0" fmla="*/ 44252 h 677154"/>
                  <a:gd name="connsiteX1" fmla="*/ 301270 w 353445"/>
                  <a:gd name="connsiteY1" fmla="*/ 82954 h 677154"/>
                  <a:gd name="connsiteX2" fmla="*/ 344272 w 353445"/>
                  <a:gd name="connsiteY2" fmla="*/ 501677 h 677154"/>
                  <a:gd name="connsiteX3" fmla="*/ 344199 w 353445"/>
                  <a:gd name="connsiteY3" fmla="*/ 677154 h 677154"/>
                  <a:gd name="connsiteX4" fmla="*/ 186649 w 353445"/>
                  <a:gd name="connsiteY4" fmla="*/ 538134 h 677154"/>
                  <a:gd name="connsiteX5" fmla="*/ 231050 w 353445"/>
                  <a:gd name="connsiteY5" fmla="*/ 500107 h 677154"/>
                  <a:gd name="connsiteX6" fmla="*/ 293357 w 353445"/>
                  <a:gd name="connsiteY6" fmla="*/ 43950 h 677154"/>
                  <a:gd name="connsiteX7" fmla="*/ 293828 w 353445"/>
                  <a:gd name="connsiteY7" fmla="*/ 44252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93828 w 353445"/>
                  <a:gd name="connsiteY0" fmla="*/ 44252 h 677154"/>
                  <a:gd name="connsiteX1" fmla="*/ 301270 w 353445"/>
                  <a:gd name="connsiteY1" fmla="*/ 82954 h 677154"/>
                  <a:gd name="connsiteX2" fmla="*/ 344272 w 353445"/>
                  <a:gd name="connsiteY2" fmla="*/ 501677 h 677154"/>
                  <a:gd name="connsiteX3" fmla="*/ 344199 w 353445"/>
                  <a:gd name="connsiteY3" fmla="*/ 677154 h 677154"/>
                  <a:gd name="connsiteX4" fmla="*/ 326409 w 353445"/>
                  <a:gd name="connsiteY4" fmla="*/ 663319 h 677154"/>
                  <a:gd name="connsiteX5" fmla="*/ 231050 w 353445"/>
                  <a:gd name="connsiteY5" fmla="*/ 500107 h 677154"/>
                  <a:gd name="connsiteX6" fmla="*/ 293357 w 353445"/>
                  <a:gd name="connsiteY6" fmla="*/ 43950 h 677154"/>
                  <a:gd name="connsiteX7" fmla="*/ 293828 w 353445"/>
                  <a:gd name="connsiteY7" fmla="*/ 44252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93828 w 353445"/>
                  <a:gd name="connsiteY0" fmla="*/ 44252 h 677154"/>
                  <a:gd name="connsiteX1" fmla="*/ 301270 w 353445"/>
                  <a:gd name="connsiteY1" fmla="*/ 82954 h 677154"/>
                  <a:gd name="connsiteX2" fmla="*/ 344272 w 353445"/>
                  <a:gd name="connsiteY2" fmla="*/ 501677 h 677154"/>
                  <a:gd name="connsiteX3" fmla="*/ 344199 w 353445"/>
                  <a:gd name="connsiteY3" fmla="*/ 677154 h 677154"/>
                  <a:gd name="connsiteX4" fmla="*/ 326409 w 353445"/>
                  <a:gd name="connsiteY4" fmla="*/ 663319 h 677154"/>
                  <a:gd name="connsiteX5" fmla="*/ 316748 w 353445"/>
                  <a:gd name="connsiteY5" fmla="*/ 493794 h 677154"/>
                  <a:gd name="connsiteX6" fmla="*/ 293357 w 353445"/>
                  <a:gd name="connsiteY6" fmla="*/ 43950 h 677154"/>
                  <a:gd name="connsiteX7" fmla="*/ 293828 w 353445"/>
                  <a:gd name="connsiteY7" fmla="*/ 44252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93828 w 360664"/>
                  <a:gd name="connsiteY0" fmla="*/ 44252 h 677154"/>
                  <a:gd name="connsiteX1" fmla="*/ 301270 w 360664"/>
                  <a:gd name="connsiteY1" fmla="*/ 82954 h 677154"/>
                  <a:gd name="connsiteX2" fmla="*/ 354957 w 360664"/>
                  <a:gd name="connsiteY2" fmla="*/ 498625 h 677154"/>
                  <a:gd name="connsiteX3" fmla="*/ 344199 w 360664"/>
                  <a:gd name="connsiteY3" fmla="*/ 677154 h 677154"/>
                  <a:gd name="connsiteX4" fmla="*/ 326409 w 360664"/>
                  <a:gd name="connsiteY4" fmla="*/ 663319 h 677154"/>
                  <a:gd name="connsiteX5" fmla="*/ 316748 w 360664"/>
                  <a:gd name="connsiteY5" fmla="*/ 493794 h 677154"/>
                  <a:gd name="connsiteX6" fmla="*/ 293357 w 360664"/>
                  <a:gd name="connsiteY6" fmla="*/ 43950 h 677154"/>
                  <a:gd name="connsiteX7" fmla="*/ 293828 w 360664"/>
                  <a:gd name="connsiteY7" fmla="*/ 44252 h 677154"/>
                  <a:gd name="connsiteX8" fmla="*/ 55330 w 360664"/>
                  <a:gd name="connsiteY8" fmla="*/ 2756 h 677154"/>
                  <a:gd name="connsiteX9" fmla="*/ 70174 w 360664"/>
                  <a:gd name="connsiteY9" fmla="*/ 0 h 677154"/>
                  <a:gd name="connsiteX10" fmla="*/ 67478 w 360664"/>
                  <a:gd name="connsiteY10" fmla="*/ 83838 h 677154"/>
                  <a:gd name="connsiteX11" fmla="*/ 54740 w 360664"/>
                  <a:gd name="connsiteY11" fmla="*/ 540800 h 677154"/>
                  <a:gd name="connsiteX12" fmla="*/ 56396 w 360664"/>
                  <a:gd name="connsiteY12" fmla="*/ 551974 h 677154"/>
                  <a:gd name="connsiteX13" fmla="*/ 3351 w 360664"/>
                  <a:gd name="connsiteY13" fmla="*/ 572023 h 677154"/>
                  <a:gd name="connsiteX14" fmla="*/ 10356 w 360664"/>
                  <a:gd name="connsiteY14" fmla="*/ 510964 h 677154"/>
                  <a:gd name="connsiteX15" fmla="*/ 43432 w 360664"/>
                  <a:gd name="connsiteY15" fmla="*/ 36693 h 677154"/>
                  <a:gd name="connsiteX16" fmla="*/ 55330 w 360664"/>
                  <a:gd name="connsiteY16" fmla="*/ 2756 h 677154"/>
                  <a:gd name="connsiteX0" fmla="*/ 293828 w 360664"/>
                  <a:gd name="connsiteY0" fmla="*/ 44252 h 677154"/>
                  <a:gd name="connsiteX1" fmla="*/ 301270 w 360664"/>
                  <a:gd name="connsiteY1" fmla="*/ 82954 h 677154"/>
                  <a:gd name="connsiteX2" fmla="*/ 354957 w 360664"/>
                  <a:gd name="connsiteY2" fmla="*/ 498625 h 677154"/>
                  <a:gd name="connsiteX3" fmla="*/ 344199 w 360664"/>
                  <a:gd name="connsiteY3" fmla="*/ 677154 h 677154"/>
                  <a:gd name="connsiteX4" fmla="*/ 326409 w 360664"/>
                  <a:gd name="connsiteY4" fmla="*/ 663319 h 677154"/>
                  <a:gd name="connsiteX5" fmla="*/ 332013 w 360664"/>
                  <a:gd name="connsiteY5" fmla="*/ 489435 h 677154"/>
                  <a:gd name="connsiteX6" fmla="*/ 293357 w 360664"/>
                  <a:gd name="connsiteY6" fmla="*/ 43950 h 677154"/>
                  <a:gd name="connsiteX7" fmla="*/ 293828 w 360664"/>
                  <a:gd name="connsiteY7" fmla="*/ 44252 h 677154"/>
                  <a:gd name="connsiteX8" fmla="*/ 55330 w 360664"/>
                  <a:gd name="connsiteY8" fmla="*/ 2756 h 677154"/>
                  <a:gd name="connsiteX9" fmla="*/ 70174 w 360664"/>
                  <a:gd name="connsiteY9" fmla="*/ 0 h 677154"/>
                  <a:gd name="connsiteX10" fmla="*/ 67478 w 360664"/>
                  <a:gd name="connsiteY10" fmla="*/ 83838 h 677154"/>
                  <a:gd name="connsiteX11" fmla="*/ 54740 w 360664"/>
                  <a:gd name="connsiteY11" fmla="*/ 540800 h 677154"/>
                  <a:gd name="connsiteX12" fmla="*/ 56396 w 360664"/>
                  <a:gd name="connsiteY12" fmla="*/ 551974 h 677154"/>
                  <a:gd name="connsiteX13" fmla="*/ 3351 w 360664"/>
                  <a:gd name="connsiteY13" fmla="*/ 572023 h 677154"/>
                  <a:gd name="connsiteX14" fmla="*/ 10356 w 360664"/>
                  <a:gd name="connsiteY14" fmla="*/ 510964 h 677154"/>
                  <a:gd name="connsiteX15" fmla="*/ 43432 w 360664"/>
                  <a:gd name="connsiteY15" fmla="*/ 36693 h 677154"/>
                  <a:gd name="connsiteX16" fmla="*/ 55330 w 360664"/>
                  <a:gd name="connsiteY16" fmla="*/ 2756 h 6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664" h="677154">
                    <a:moveTo>
                      <a:pt x="293828" y="44252"/>
                    </a:moveTo>
                    <a:lnTo>
                      <a:pt x="301270" y="82954"/>
                    </a:lnTo>
                    <a:cubicBezTo>
                      <a:pt x="321458" y="207793"/>
                      <a:pt x="315868" y="73078"/>
                      <a:pt x="354957" y="498625"/>
                    </a:cubicBezTo>
                    <a:cubicBezTo>
                      <a:pt x="368459" y="662422"/>
                      <a:pt x="355186" y="671135"/>
                      <a:pt x="344199" y="677154"/>
                    </a:cubicBezTo>
                    <a:lnTo>
                      <a:pt x="326409" y="663319"/>
                    </a:lnTo>
                    <a:cubicBezTo>
                      <a:pt x="326380" y="660381"/>
                      <a:pt x="332042" y="492373"/>
                      <a:pt x="332013" y="489435"/>
                    </a:cubicBezTo>
                    <a:cubicBezTo>
                      <a:pt x="327211" y="398961"/>
                      <a:pt x="310806" y="190888"/>
                      <a:pt x="293357" y="43950"/>
                    </a:cubicBezTo>
                    <a:cubicBezTo>
                      <a:pt x="293223" y="43033"/>
                      <a:pt x="293962" y="45169"/>
                      <a:pt x="293828" y="44252"/>
                    </a:cubicBezTo>
                    <a:close/>
                    <a:moveTo>
                      <a:pt x="55330" y="2756"/>
                    </a:moveTo>
                    <a:lnTo>
                      <a:pt x="70174" y="0"/>
                    </a:lnTo>
                    <a:cubicBezTo>
                      <a:pt x="69275" y="27946"/>
                      <a:pt x="68377" y="55892"/>
                      <a:pt x="67478" y="83838"/>
                    </a:cubicBezTo>
                    <a:cubicBezTo>
                      <a:pt x="53270" y="515388"/>
                      <a:pt x="53192" y="364946"/>
                      <a:pt x="54740" y="540800"/>
                    </a:cubicBezTo>
                    <a:lnTo>
                      <a:pt x="56396" y="551974"/>
                    </a:lnTo>
                    <a:lnTo>
                      <a:pt x="3351" y="572023"/>
                    </a:lnTo>
                    <a:cubicBezTo>
                      <a:pt x="-7142" y="561530"/>
                      <a:pt x="10357" y="526977"/>
                      <a:pt x="10356" y="510964"/>
                    </a:cubicBezTo>
                    <a:cubicBezTo>
                      <a:pt x="32870" y="344623"/>
                      <a:pt x="23505" y="501762"/>
                      <a:pt x="43432" y="36693"/>
                    </a:cubicBezTo>
                    <a:cubicBezTo>
                      <a:pt x="45356" y="19205"/>
                      <a:pt x="49206" y="8548"/>
                      <a:pt x="55330" y="2756"/>
                    </a:cubicBezTo>
                    <a:close/>
                  </a:path>
                </a:pathLst>
              </a:custGeom>
              <a:solidFill>
                <a:srgbClr val="000000">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grpSp>
          <p:nvGrpSpPr>
            <p:cNvPr id="74" name="Group 73">
              <a:extLst>
                <a:ext uri="{FF2B5EF4-FFF2-40B4-BE49-F238E27FC236}">
                  <a16:creationId xmlns:a16="http://schemas.microsoft.com/office/drawing/2014/main" id="{19A201D5-A07B-4B4B-A96D-D4233D293ACD}"/>
                </a:ext>
              </a:extLst>
            </p:cNvPr>
            <p:cNvGrpSpPr>
              <a:grpSpLocks noChangeAspect="1"/>
            </p:cNvGrpSpPr>
            <p:nvPr/>
          </p:nvGrpSpPr>
          <p:grpSpPr>
            <a:xfrm rot="1180848">
              <a:off x="18583718" y="1359408"/>
              <a:ext cx="821968" cy="1223538"/>
              <a:chOff x="6012835" y="1333499"/>
              <a:chExt cx="1723806" cy="1788121"/>
            </a:xfrm>
            <a:solidFill>
              <a:srgbClr val="C4986E"/>
            </a:solidFill>
          </p:grpSpPr>
          <p:sp>
            <p:nvSpPr>
              <p:cNvPr id="75" name="Freeform: Shape 74">
                <a:extLst>
                  <a:ext uri="{FF2B5EF4-FFF2-40B4-BE49-F238E27FC236}">
                    <a16:creationId xmlns:a16="http://schemas.microsoft.com/office/drawing/2014/main" id="{936F6626-976F-4B7B-BA4F-3D2E4E858A54}"/>
                  </a:ext>
                </a:extLst>
              </p:cNvPr>
              <p:cNvSpPr>
                <a:spLocks noChangeAspect="1"/>
              </p:cNvSpPr>
              <p:nvPr/>
            </p:nvSpPr>
            <p:spPr>
              <a:xfrm>
                <a:off x="6012835" y="1333499"/>
                <a:ext cx="921219" cy="1788121"/>
              </a:xfrm>
              <a:custGeom>
                <a:avLst/>
                <a:gdLst>
                  <a:gd name="connsiteX0" fmla="*/ 582637 w 893936"/>
                  <a:gd name="connsiteY0" fmla="*/ 2016 h 1851660"/>
                  <a:gd name="connsiteX1" fmla="*/ 610958 w 893936"/>
                  <a:gd name="connsiteY1" fmla="*/ 3938 h 1851660"/>
                  <a:gd name="connsiteX2" fmla="*/ 581837 w 893936"/>
                  <a:gd name="connsiteY2" fmla="*/ 178479 h 1851660"/>
                  <a:gd name="connsiteX3" fmla="*/ 574708 w 893936"/>
                  <a:gd name="connsiteY3" fmla="*/ 188457 h 1851660"/>
                  <a:gd name="connsiteX4" fmla="*/ 572414 w 893936"/>
                  <a:gd name="connsiteY4" fmla="*/ 196327 h 1851660"/>
                  <a:gd name="connsiteX5" fmla="*/ 548564 w 893936"/>
                  <a:gd name="connsiteY5" fmla="*/ 286151 h 1851660"/>
                  <a:gd name="connsiteX6" fmla="*/ 521042 w 893936"/>
                  <a:gd name="connsiteY6" fmla="*/ 406832 h 1851660"/>
                  <a:gd name="connsiteX7" fmla="*/ 522597 w 893936"/>
                  <a:gd name="connsiteY7" fmla="*/ 405955 h 1851660"/>
                  <a:gd name="connsiteX8" fmla="*/ 581949 w 893936"/>
                  <a:gd name="connsiteY8" fmla="*/ 410184 h 1851660"/>
                  <a:gd name="connsiteX9" fmla="*/ 624887 w 893936"/>
                  <a:gd name="connsiteY9" fmla="*/ 484597 h 1851660"/>
                  <a:gd name="connsiteX10" fmla="*/ 617211 w 893936"/>
                  <a:gd name="connsiteY10" fmla="*/ 513054 h 1851660"/>
                  <a:gd name="connsiteX11" fmla="*/ 635144 w 893936"/>
                  <a:gd name="connsiteY11" fmla="*/ 509962 h 1851660"/>
                  <a:gd name="connsiteX12" fmla="*/ 708344 w 893936"/>
                  <a:gd name="connsiteY12" fmla="*/ 572481 h 1851660"/>
                  <a:gd name="connsiteX13" fmla="*/ 702592 w 893936"/>
                  <a:gd name="connsiteY13" fmla="*/ 596816 h 1851660"/>
                  <a:gd name="connsiteX14" fmla="*/ 696369 w 893936"/>
                  <a:gd name="connsiteY14" fmla="*/ 604699 h 1851660"/>
                  <a:gd name="connsiteX15" fmla="*/ 697252 w 893936"/>
                  <a:gd name="connsiteY15" fmla="*/ 605636 h 1851660"/>
                  <a:gd name="connsiteX16" fmla="*/ 723004 w 893936"/>
                  <a:gd name="connsiteY16" fmla="*/ 600448 h 1851660"/>
                  <a:gd name="connsiteX17" fmla="*/ 800772 w 893936"/>
                  <a:gd name="connsiteY17" fmla="*/ 678049 h 1851660"/>
                  <a:gd name="connsiteX18" fmla="*/ 794661 w 893936"/>
                  <a:gd name="connsiteY18" fmla="*/ 708255 h 1851660"/>
                  <a:gd name="connsiteX19" fmla="*/ 794315 w 893936"/>
                  <a:gd name="connsiteY19" fmla="*/ 708766 h 1851660"/>
                  <a:gd name="connsiteX20" fmla="*/ 806336 w 893936"/>
                  <a:gd name="connsiteY20" fmla="*/ 721539 h 1851660"/>
                  <a:gd name="connsiteX21" fmla="*/ 836965 w 893936"/>
                  <a:gd name="connsiteY21" fmla="*/ 721198 h 1851660"/>
                  <a:gd name="connsiteX22" fmla="*/ 879542 w 893936"/>
                  <a:gd name="connsiteY22" fmla="*/ 919125 h 1851660"/>
                  <a:gd name="connsiteX23" fmla="*/ 850541 w 893936"/>
                  <a:gd name="connsiteY23" fmla="*/ 981083 h 1851660"/>
                  <a:gd name="connsiteX24" fmla="*/ 824649 w 893936"/>
                  <a:gd name="connsiteY24" fmla="*/ 1012008 h 1851660"/>
                  <a:gd name="connsiteX25" fmla="*/ 823363 w 893936"/>
                  <a:gd name="connsiteY25" fmla="*/ 1022102 h 1851660"/>
                  <a:gd name="connsiteX26" fmla="*/ 814746 w 893936"/>
                  <a:gd name="connsiteY26" fmla="*/ 1080561 h 1851660"/>
                  <a:gd name="connsiteX27" fmla="*/ 775949 w 893936"/>
                  <a:gd name="connsiteY27" fmla="*/ 1851660 h 1851660"/>
                  <a:gd name="connsiteX28" fmla="*/ 174589 w 893936"/>
                  <a:gd name="connsiteY28" fmla="*/ 1778915 h 1851660"/>
                  <a:gd name="connsiteX29" fmla="*/ 295831 w 893936"/>
                  <a:gd name="connsiteY29" fmla="*/ 1502483 h 1851660"/>
                  <a:gd name="connsiteX30" fmla="*/ 0 w 893936"/>
                  <a:gd name="connsiteY30" fmla="*/ 823528 h 1851660"/>
                  <a:gd name="connsiteX31" fmla="*/ 324929 w 893936"/>
                  <a:gd name="connsiteY31" fmla="*/ 314311 h 1851660"/>
                  <a:gd name="connsiteX32" fmla="*/ 424347 w 893936"/>
                  <a:gd name="connsiteY32" fmla="*/ 174276 h 1851660"/>
                  <a:gd name="connsiteX33" fmla="*/ 463915 w 893936"/>
                  <a:gd name="connsiteY33" fmla="*/ 124956 h 1851660"/>
                  <a:gd name="connsiteX34" fmla="*/ 470544 w 893936"/>
                  <a:gd name="connsiteY34" fmla="*/ 111626 h 1851660"/>
                  <a:gd name="connsiteX35" fmla="*/ 582637 w 893936"/>
                  <a:gd name="connsiteY35" fmla="*/ 2016 h 1851660"/>
                  <a:gd name="connsiteX0" fmla="*/ 582637 w 893936"/>
                  <a:gd name="connsiteY0" fmla="*/ 2016 h 1851660"/>
                  <a:gd name="connsiteX1" fmla="*/ 610958 w 893936"/>
                  <a:gd name="connsiteY1" fmla="*/ 3938 h 1851660"/>
                  <a:gd name="connsiteX2" fmla="*/ 581837 w 893936"/>
                  <a:gd name="connsiteY2" fmla="*/ 178479 h 1851660"/>
                  <a:gd name="connsiteX3" fmla="*/ 574708 w 893936"/>
                  <a:gd name="connsiteY3" fmla="*/ 188457 h 1851660"/>
                  <a:gd name="connsiteX4" fmla="*/ 572414 w 893936"/>
                  <a:gd name="connsiteY4" fmla="*/ 196327 h 1851660"/>
                  <a:gd name="connsiteX5" fmla="*/ 548564 w 893936"/>
                  <a:gd name="connsiteY5" fmla="*/ 286151 h 1851660"/>
                  <a:gd name="connsiteX6" fmla="*/ 521042 w 893936"/>
                  <a:gd name="connsiteY6" fmla="*/ 406832 h 1851660"/>
                  <a:gd name="connsiteX7" fmla="*/ 522597 w 893936"/>
                  <a:gd name="connsiteY7" fmla="*/ 405955 h 1851660"/>
                  <a:gd name="connsiteX8" fmla="*/ 581949 w 893936"/>
                  <a:gd name="connsiteY8" fmla="*/ 410184 h 1851660"/>
                  <a:gd name="connsiteX9" fmla="*/ 624887 w 893936"/>
                  <a:gd name="connsiteY9" fmla="*/ 484597 h 1851660"/>
                  <a:gd name="connsiteX10" fmla="*/ 617211 w 893936"/>
                  <a:gd name="connsiteY10" fmla="*/ 513054 h 1851660"/>
                  <a:gd name="connsiteX11" fmla="*/ 635144 w 893936"/>
                  <a:gd name="connsiteY11" fmla="*/ 509962 h 1851660"/>
                  <a:gd name="connsiteX12" fmla="*/ 708344 w 893936"/>
                  <a:gd name="connsiteY12" fmla="*/ 572481 h 1851660"/>
                  <a:gd name="connsiteX13" fmla="*/ 702592 w 893936"/>
                  <a:gd name="connsiteY13" fmla="*/ 596816 h 1851660"/>
                  <a:gd name="connsiteX14" fmla="*/ 696369 w 893936"/>
                  <a:gd name="connsiteY14" fmla="*/ 604699 h 1851660"/>
                  <a:gd name="connsiteX15" fmla="*/ 697252 w 893936"/>
                  <a:gd name="connsiteY15" fmla="*/ 605636 h 1851660"/>
                  <a:gd name="connsiteX16" fmla="*/ 723004 w 893936"/>
                  <a:gd name="connsiteY16" fmla="*/ 600448 h 1851660"/>
                  <a:gd name="connsiteX17" fmla="*/ 800772 w 893936"/>
                  <a:gd name="connsiteY17" fmla="*/ 678049 h 1851660"/>
                  <a:gd name="connsiteX18" fmla="*/ 794661 w 893936"/>
                  <a:gd name="connsiteY18" fmla="*/ 708255 h 1851660"/>
                  <a:gd name="connsiteX19" fmla="*/ 794315 w 893936"/>
                  <a:gd name="connsiteY19" fmla="*/ 708766 h 1851660"/>
                  <a:gd name="connsiteX20" fmla="*/ 806336 w 893936"/>
                  <a:gd name="connsiteY20" fmla="*/ 721539 h 1851660"/>
                  <a:gd name="connsiteX21" fmla="*/ 836965 w 893936"/>
                  <a:gd name="connsiteY21" fmla="*/ 721198 h 1851660"/>
                  <a:gd name="connsiteX22" fmla="*/ 879542 w 893936"/>
                  <a:gd name="connsiteY22" fmla="*/ 919125 h 1851660"/>
                  <a:gd name="connsiteX23" fmla="*/ 850541 w 893936"/>
                  <a:gd name="connsiteY23" fmla="*/ 981083 h 1851660"/>
                  <a:gd name="connsiteX24" fmla="*/ 824649 w 893936"/>
                  <a:gd name="connsiteY24" fmla="*/ 1012008 h 1851660"/>
                  <a:gd name="connsiteX25" fmla="*/ 823363 w 893936"/>
                  <a:gd name="connsiteY25" fmla="*/ 1022102 h 1851660"/>
                  <a:gd name="connsiteX26" fmla="*/ 814746 w 893936"/>
                  <a:gd name="connsiteY26" fmla="*/ 1080561 h 1851660"/>
                  <a:gd name="connsiteX27" fmla="*/ 775949 w 893936"/>
                  <a:gd name="connsiteY27" fmla="*/ 1851660 h 1851660"/>
                  <a:gd name="connsiteX28" fmla="*/ 416475 w 893936"/>
                  <a:gd name="connsiteY28" fmla="*/ 1668642 h 1851660"/>
                  <a:gd name="connsiteX29" fmla="*/ 174589 w 893936"/>
                  <a:gd name="connsiteY29" fmla="*/ 1778915 h 1851660"/>
                  <a:gd name="connsiteX30" fmla="*/ 295831 w 893936"/>
                  <a:gd name="connsiteY30" fmla="*/ 1502483 h 1851660"/>
                  <a:gd name="connsiteX31" fmla="*/ 0 w 893936"/>
                  <a:gd name="connsiteY31" fmla="*/ 823528 h 1851660"/>
                  <a:gd name="connsiteX32" fmla="*/ 324929 w 893936"/>
                  <a:gd name="connsiteY32" fmla="*/ 314311 h 1851660"/>
                  <a:gd name="connsiteX33" fmla="*/ 424347 w 893936"/>
                  <a:gd name="connsiteY33" fmla="*/ 174276 h 1851660"/>
                  <a:gd name="connsiteX34" fmla="*/ 463915 w 893936"/>
                  <a:gd name="connsiteY34" fmla="*/ 124956 h 1851660"/>
                  <a:gd name="connsiteX35" fmla="*/ 470544 w 893936"/>
                  <a:gd name="connsiteY35" fmla="*/ 111626 h 1851660"/>
                  <a:gd name="connsiteX36" fmla="*/ 582637 w 893936"/>
                  <a:gd name="connsiteY36" fmla="*/ 2016 h 1851660"/>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174589 w 893936"/>
                  <a:gd name="connsiteY29" fmla="*/ 1778915 h 1788121"/>
                  <a:gd name="connsiteX30" fmla="*/ 295831 w 893936"/>
                  <a:gd name="connsiteY30" fmla="*/ 1502483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16027 w 893936"/>
                  <a:gd name="connsiteY29" fmla="*/ 1624213 h 1788121"/>
                  <a:gd name="connsiteX30" fmla="*/ 295831 w 893936"/>
                  <a:gd name="connsiteY30" fmla="*/ 1502483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27077 w 893936"/>
                  <a:gd name="connsiteY29" fmla="*/ 1610400 h 1788121"/>
                  <a:gd name="connsiteX30" fmla="*/ 295831 w 893936"/>
                  <a:gd name="connsiteY30" fmla="*/ 1502483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27077 w 893936"/>
                  <a:gd name="connsiteY29" fmla="*/ 1610400 h 1788121"/>
                  <a:gd name="connsiteX30" fmla="*/ 340032 w 893936"/>
                  <a:gd name="connsiteY30" fmla="*/ 1414081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27077 w 893936"/>
                  <a:gd name="connsiteY29" fmla="*/ 1610400 h 1788121"/>
                  <a:gd name="connsiteX30" fmla="*/ 340032 w 893936"/>
                  <a:gd name="connsiteY30" fmla="*/ 1414081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35364 w 893936"/>
                  <a:gd name="connsiteY29" fmla="*/ 1610400 h 1788121"/>
                  <a:gd name="connsiteX30" fmla="*/ 340032 w 893936"/>
                  <a:gd name="connsiteY30" fmla="*/ 1414081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35364 w 893936"/>
                  <a:gd name="connsiteY29" fmla="*/ 1610400 h 1788121"/>
                  <a:gd name="connsiteX30" fmla="*/ 340032 w 893936"/>
                  <a:gd name="connsiteY30" fmla="*/ 1414081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35364 w 893936"/>
                  <a:gd name="connsiteY29" fmla="*/ 1610400 h 1788121"/>
                  <a:gd name="connsiteX30" fmla="*/ 319787 w 893936"/>
                  <a:gd name="connsiteY30" fmla="*/ 1533279 h 1788121"/>
                  <a:gd name="connsiteX31" fmla="*/ 340032 w 893936"/>
                  <a:gd name="connsiteY31" fmla="*/ 1414081 h 1788121"/>
                  <a:gd name="connsiteX32" fmla="*/ 0 w 893936"/>
                  <a:gd name="connsiteY32" fmla="*/ 823528 h 1788121"/>
                  <a:gd name="connsiteX33" fmla="*/ 324929 w 893936"/>
                  <a:gd name="connsiteY33" fmla="*/ 314311 h 1788121"/>
                  <a:gd name="connsiteX34" fmla="*/ 424347 w 893936"/>
                  <a:gd name="connsiteY34" fmla="*/ 174276 h 1788121"/>
                  <a:gd name="connsiteX35" fmla="*/ 463915 w 893936"/>
                  <a:gd name="connsiteY35" fmla="*/ 124956 h 1788121"/>
                  <a:gd name="connsiteX36" fmla="*/ 470544 w 893936"/>
                  <a:gd name="connsiteY36" fmla="*/ 111626 h 1788121"/>
                  <a:gd name="connsiteX37" fmla="*/ 582637 w 893936"/>
                  <a:gd name="connsiteY37"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35364 w 893936"/>
                  <a:gd name="connsiteY29" fmla="*/ 1610400 h 1788121"/>
                  <a:gd name="connsiteX30" fmla="*/ 319787 w 893936"/>
                  <a:gd name="connsiteY30" fmla="*/ 1533279 h 1788121"/>
                  <a:gd name="connsiteX31" fmla="*/ 340032 w 893936"/>
                  <a:gd name="connsiteY31" fmla="*/ 1414081 h 1788121"/>
                  <a:gd name="connsiteX32" fmla="*/ 0 w 893936"/>
                  <a:gd name="connsiteY32" fmla="*/ 823528 h 1788121"/>
                  <a:gd name="connsiteX33" fmla="*/ 324929 w 893936"/>
                  <a:gd name="connsiteY33" fmla="*/ 314311 h 1788121"/>
                  <a:gd name="connsiteX34" fmla="*/ 424347 w 893936"/>
                  <a:gd name="connsiteY34" fmla="*/ 174276 h 1788121"/>
                  <a:gd name="connsiteX35" fmla="*/ 463915 w 893936"/>
                  <a:gd name="connsiteY35" fmla="*/ 124956 h 1788121"/>
                  <a:gd name="connsiteX36" fmla="*/ 470544 w 893936"/>
                  <a:gd name="connsiteY36" fmla="*/ 111626 h 1788121"/>
                  <a:gd name="connsiteX37" fmla="*/ 582637 w 893936"/>
                  <a:gd name="connsiteY37" fmla="*/ 2016 h 1788121"/>
                  <a:gd name="connsiteX0" fmla="*/ 602452 w 913751"/>
                  <a:gd name="connsiteY0" fmla="*/ 2016 h 1788121"/>
                  <a:gd name="connsiteX1" fmla="*/ 630773 w 913751"/>
                  <a:gd name="connsiteY1" fmla="*/ 3938 h 1788121"/>
                  <a:gd name="connsiteX2" fmla="*/ 601652 w 913751"/>
                  <a:gd name="connsiteY2" fmla="*/ 178479 h 1788121"/>
                  <a:gd name="connsiteX3" fmla="*/ 594523 w 913751"/>
                  <a:gd name="connsiteY3" fmla="*/ 188457 h 1788121"/>
                  <a:gd name="connsiteX4" fmla="*/ 592229 w 913751"/>
                  <a:gd name="connsiteY4" fmla="*/ 196327 h 1788121"/>
                  <a:gd name="connsiteX5" fmla="*/ 568379 w 913751"/>
                  <a:gd name="connsiteY5" fmla="*/ 286151 h 1788121"/>
                  <a:gd name="connsiteX6" fmla="*/ 540857 w 913751"/>
                  <a:gd name="connsiteY6" fmla="*/ 406832 h 1788121"/>
                  <a:gd name="connsiteX7" fmla="*/ 542412 w 913751"/>
                  <a:gd name="connsiteY7" fmla="*/ 405955 h 1788121"/>
                  <a:gd name="connsiteX8" fmla="*/ 601764 w 913751"/>
                  <a:gd name="connsiteY8" fmla="*/ 410184 h 1788121"/>
                  <a:gd name="connsiteX9" fmla="*/ 644702 w 913751"/>
                  <a:gd name="connsiteY9" fmla="*/ 484597 h 1788121"/>
                  <a:gd name="connsiteX10" fmla="*/ 637026 w 913751"/>
                  <a:gd name="connsiteY10" fmla="*/ 513054 h 1788121"/>
                  <a:gd name="connsiteX11" fmla="*/ 654959 w 913751"/>
                  <a:gd name="connsiteY11" fmla="*/ 509962 h 1788121"/>
                  <a:gd name="connsiteX12" fmla="*/ 728159 w 913751"/>
                  <a:gd name="connsiteY12" fmla="*/ 572481 h 1788121"/>
                  <a:gd name="connsiteX13" fmla="*/ 722407 w 913751"/>
                  <a:gd name="connsiteY13" fmla="*/ 596816 h 1788121"/>
                  <a:gd name="connsiteX14" fmla="*/ 716184 w 913751"/>
                  <a:gd name="connsiteY14" fmla="*/ 604699 h 1788121"/>
                  <a:gd name="connsiteX15" fmla="*/ 717067 w 913751"/>
                  <a:gd name="connsiteY15" fmla="*/ 605636 h 1788121"/>
                  <a:gd name="connsiteX16" fmla="*/ 742819 w 913751"/>
                  <a:gd name="connsiteY16" fmla="*/ 600448 h 1788121"/>
                  <a:gd name="connsiteX17" fmla="*/ 820587 w 913751"/>
                  <a:gd name="connsiteY17" fmla="*/ 678049 h 1788121"/>
                  <a:gd name="connsiteX18" fmla="*/ 814476 w 913751"/>
                  <a:gd name="connsiteY18" fmla="*/ 708255 h 1788121"/>
                  <a:gd name="connsiteX19" fmla="*/ 814130 w 913751"/>
                  <a:gd name="connsiteY19" fmla="*/ 708766 h 1788121"/>
                  <a:gd name="connsiteX20" fmla="*/ 826151 w 913751"/>
                  <a:gd name="connsiteY20" fmla="*/ 721539 h 1788121"/>
                  <a:gd name="connsiteX21" fmla="*/ 856780 w 913751"/>
                  <a:gd name="connsiteY21" fmla="*/ 721198 h 1788121"/>
                  <a:gd name="connsiteX22" fmla="*/ 899357 w 913751"/>
                  <a:gd name="connsiteY22" fmla="*/ 919125 h 1788121"/>
                  <a:gd name="connsiteX23" fmla="*/ 870356 w 913751"/>
                  <a:gd name="connsiteY23" fmla="*/ 981083 h 1788121"/>
                  <a:gd name="connsiteX24" fmla="*/ 844464 w 913751"/>
                  <a:gd name="connsiteY24" fmla="*/ 1012008 h 1788121"/>
                  <a:gd name="connsiteX25" fmla="*/ 843178 w 913751"/>
                  <a:gd name="connsiteY25" fmla="*/ 1022102 h 1788121"/>
                  <a:gd name="connsiteX26" fmla="*/ 834561 w 913751"/>
                  <a:gd name="connsiteY26" fmla="*/ 1080561 h 1788121"/>
                  <a:gd name="connsiteX27" fmla="*/ 773664 w 913751"/>
                  <a:gd name="connsiteY27" fmla="*/ 1788121 h 1788121"/>
                  <a:gd name="connsiteX28" fmla="*/ 436290 w 913751"/>
                  <a:gd name="connsiteY28" fmla="*/ 1668642 h 1788121"/>
                  <a:gd name="connsiteX29" fmla="*/ 255179 w 913751"/>
                  <a:gd name="connsiteY29" fmla="*/ 1610400 h 1788121"/>
                  <a:gd name="connsiteX30" fmla="*/ 339602 w 913751"/>
                  <a:gd name="connsiteY30" fmla="*/ 1533279 h 1788121"/>
                  <a:gd name="connsiteX31" fmla="*/ 359847 w 913751"/>
                  <a:gd name="connsiteY31" fmla="*/ 1414081 h 1788121"/>
                  <a:gd name="connsiteX32" fmla="*/ 74398 w 913751"/>
                  <a:gd name="connsiteY32" fmla="*/ 942095 h 1788121"/>
                  <a:gd name="connsiteX33" fmla="*/ 19815 w 913751"/>
                  <a:gd name="connsiteY33" fmla="*/ 823528 h 1788121"/>
                  <a:gd name="connsiteX34" fmla="*/ 344744 w 913751"/>
                  <a:gd name="connsiteY34" fmla="*/ 314311 h 1788121"/>
                  <a:gd name="connsiteX35" fmla="*/ 444162 w 913751"/>
                  <a:gd name="connsiteY35" fmla="*/ 174276 h 1788121"/>
                  <a:gd name="connsiteX36" fmla="*/ 483730 w 913751"/>
                  <a:gd name="connsiteY36" fmla="*/ 124956 h 1788121"/>
                  <a:gd name="connsiteX37" fmla="*/ 490359 w 913751"/>
                  <a:gd name="connsiteY37" fmla="*/ 111626 h 1788121"/>
                  <a:gd name="connsiteX38" fmla="*/ 602452 w 913751"/>
                  <a:gd name="connsiteY38" fmla="*/ 2016 h 1788121"/>
                  <a:gd name="connsiteX0" fmla="*/ 604516 w 915815"/>
                  <a:gd name="connsiteY0" fmla="*/ 2016 h 1788121"/>
                  <a:gd name="connsiteX1" fmla="*/ 632837 w 915815"/>
                  <a:gd name="connsiteY1" fmla="*/ 3938 h 1788121"/>
                  <a:gd name="connsiteX2" fmla="*/ 603716 w 915815"/>
                  <a:gd name="connsiteY2" fmla="*/ 178479 h 1788121"/>
                  <a:gd name="connsiteX3" fmla="*/ 596587 w 915815"/>
                  <a:gd name="connsiteY3" fmla="*/ 188457 h 1788121"/>
                  <a:gd name="connsiteX4" fmla="*/ 594293 w 915815"/>
                  <a:gd name="connsiteY4" fmla="*/ 196327 h 1788121"/>
                  <a:gd name="connsiteX5" fmla="*/ 570443 w 915815"/>
                  <a:gd name="connsiteY5" fmla="*/ 286151 h 1788121"/>
                  <a:gd name="connsiteX6" fmla="*/ 542921 w 915815"/>
                  <a:gd name="connsiteY6" fmla="*/ 406832 h 1788121"/>
                  <a:gd name="connsiteX7" fmla="*/ 544476 w 915815"/>
                  <a:gd name="connsiteY7" fmla="*/ 405955 h 1788121"/>
                  <a:gd name="connsiteX8" fmla="*/ 603828 w 915815"/>
                  <a:gd name="connsiteY8" fmla="*/ 410184 h 1788121"/>
                  <a:gd name="connsiteX9" fmla="*/ 646766 w 915815"/>
                  <a:gd name="connsiteY9" fmla="*/ 484597 h 1788121"/>
                  <a:gd name="connsiteX10" fmla="*/ 639090 w 915815"/>
                  <a:gd name="connsiteY10" fmla="*/ 513054 h 1788121"/>
                  <a:gd name="connsiteX11" fmla="*/ 657023 w 915815"/>
                  <a:gd name="connsiteY11" fmla="*/ 509962 h 1788121"/>
                  <a:gd name="connsiteX12" fmla="*/ 730223 w 915815"/>
                  <a:gd name="connsiteY12" fmla="*/ 572481 h 1788121"/>
                  <a:gd name="connsiteX13" fmla="*/ 724471 w 915815"/>
                  <a:gd name="connsiteY13" fmla="*/ 596816 h 1788121"/>
                  <a:gd name="connsiteX14" fmla="*/ 718248 w 915815"/>
                  <a:gd name="connsiteY14" fmla="*/ 604699 h 1788121"/>
                  <a:gd name="connsiteX15" fmla="*/ 719131 w 915815"/>
                  <a:gd name="connsiteY15" fmla="*/ 605636 h 1788121"/>
                  <a:gd name="connsiteX16" fmla="*/ 744883 w 915815"/>
                  <a:gd name="connsiteY16" fmla="*/ 600448 h 1788121"/>
                  <a:gd name="connsiteX17" fmla="*/ 822651 w 915815"/>
                  <a:gd name="connsiteY17" fmla="*/ 678049 h 1788121"/>
                  <a:gd name="connsiteX18" fmla="*/ 816540 w 915815"/>
                  <a:gd name="connsiteY18" fmla="*/ 708255 h 1788121"/>
                  <a:gd name="connsiteX19" fmla="*/ 816194 w 915815"/>
                  <a:gd name="connsiteY19" fmla="*/ 708766 h 1788121"/>
                  <a:gd name="connsiteX20" fmla="*/ 828215 w 915815"/>
                  <a:gd name="connsiteY20" fmla="*/ 721539 h 1788121"/>
                  <a:gd name="connsiteX21" fmla="*/ 858844 w 915815"/>
                  <a:gd name="connsiteY21" fmla="*/ 721198 h 1788121"/>
                  <a:gd name="connsiteX22" fmla="*/ 901421 w 915815"/>
                  <a:gd name="connsiteY22" fmla="*/ 919125 h 1788121"/>
                  <a:gd name="connsiteX23" fmla="*/ 872420 w 915815"/>
                  <a:gd name="connsiteY23" fmla="*/ 981083 h 1788121"/>
                  <a:gd name="connsiteX24" fmla="*/ 846528 w 915815"/>
                  <a:gd name="connsiteY24" fmla="*/ 1012008 h 1788121"/>
                  <a:gd name="connsiteX25" fmla="*/ 845242 w 915815"/>
                  <a:gd name="connsiteY25" fmla="*/ 1022102 h 1788121"/>
                  <a:gd name="connsiteX26" fmla="*/ 836625 w 915815"/>
                  <a:gd name="connsiteY26" fmla="*/ 1080561 h 1788121"/>
                  <a:gd name="connsiteX27" fmla="*/ 775728 w 915815"/>
                  <a:gd name="connsiteY27" fmla="*/ 1788121 h 1788121"/>
                  <a:gd name="connsiteX28" fmla="*/ 438354 w 915815"/>
                  <a:gd name="connsiteY28" fmla="*/ 1668642 h 1788121"/>
                  <a:gd name="connsiteX29" fmla="*/ 257243 w 915815"/>
                  <a:gd name="connsiteY29" fmla="*/ 1610400 h 1788121"/>
                  <a:gd name="connsiteX30" fmla="*/ 341666 w 915815"/>
                  <a:gd name="connsiteY30" fmla="*/ 1533279 h 1788121"/>
                  <a:gd name="connsiteX31" fmla="*/ 361911 w 915815"/>
                  <a:gd name="connsiteY31" fmla="*/ 1414081 h 1788121"/>
                  <a:gd name="connsiteX32" fmla="*/ 76462 w 915815"/>
                  <a:gd name="connsiteY32" fmla="*/ 942095 h 1788121"/>
                  <a:gd name="connsiteX33" fmla="*/ 43313 w 915815"/>
                  <a:gd name="connsiteY33" fmla="*/ 878557 h 1788121"/>
                  <a:gd name="connsiteX34" fmla="*/ 21879 w 915815"/>
                  <a:gd name="connsiteY34" fmla="*/ 823528 h 1788121"/>
                  <a:gd name="connsiteX35" fmla="*/ 346808 w 915815"/>
                  <a:gd name="connsiteY35" fmla="*/ 314311 h 1788121"/>
                  <a:gd name="connsiteX36" fmla="*/ 446226 w 915815"/>
                  <a:gd name="connsiteY36" fmla="*/ 174276 h 1788121"/>
                  <a:gd name="connsiteX37" fmla="*/ 485794 w 915815"/>
                  <a:gd name="connsiteY37" fmla="*/ 124956 h 1788121"/>
                  <a:gd name="connsiteX38" fmla="*/ 492423 w 915815"/>
                  <a:gd name="connsiteY38" fmla="*/ 111626 h 1788121"/>
                  <a:gd name="connsiteX39" fmla="*/ 604516 w 915815"/>
                  <a:gd name="connsiteY39" fmla="*/ 2016 h 1788121"/>
                  <a:gd name="connsiteX0" fmla="*/ 604516 w 915815"/>
                  <a:gd name="connsiteY0" fmla="*/ 2016 h 1788121"/>
                  <a:gd name="connsiteX1" fmla="*/ 632837 w 915815"/>
                  <a:gd name="connsiteY1" fmla="*/ 3938 h 1788121"/>
                  <a:gd name="connsiteX2" fmla="*/ 603716 w 915815"/>
                  <a:gd name="connsiteY2" fmla="*/ 178479 h 1788121"/>
                  <a:gd name="connsiteX3" fmla="*/ 596587 w 915815"/>
                  <a:gd name="connsiteY3" fmla="*/ 188457 h 1788121"/>
                  <a:gd name="connsiteX4" fmla="*/ 594293 w 915815"/>
                  <a:gd name="connsiteY4" fmla="*/ 196327 h 1788121"/>
                  <a:gd name="connsiteX5" fmla="*/ 570443 w 915815"/>
                  <a:gd name="connsiteY5" fmla="*/ 286151 h 1788121"/>
                  <a:gd name="connsiteX6" fmla="*/ 542921 w 915815"/>
                  <a:gd name="connsiteY6" fmla="*/ 406832 h 1788121"/>
                  <a:gd name="connsiteX7" fmla="*/ 544476 w 915815"/>
                  <a:gd name="connsiteY7" fmla="*/ 405955 h 1788121"/>
                  <a:gd name="connsiteX8" fmla="*/ 603828 w 915815"/>
                  <a:gd name="connsiteY8" fmla="*/ 410184 h 1788121"/>
                  <a:gd name="connsiteX9" fmla="*/ 646766 w 915815"/>
                  <a:gd name="connsiteY9" fmla="*/ 484597 h 1788121"/>
                  <a:gd name="connsiteX10" fmla="*/ 639090 w 915815"/>
                  <a:gd name="connsiteY10" fmla="*/ 513054 h 1788121"/>
                  <a:gd name="connsiteX11" fmla="*/ 657023 w 915815"/>
                  <a:gd name="connsiteY11" fmla="*/ 509962 h 1788121"/>
                  <a:gd name="connsiteX12" fmla="*/ 730223 w 915815"/>
                  <a:gd name="connsiteY12" fmla="*/ 572481 h 1788121"/>
                  <a:gd name="connsiteX13" fmla="*/ 724471 w 915815"/>
                  <a:gd name="connsiteY13" fmla="*/ 596816 h 1788121"/>
                  <a:gd name="connsiteX14" fmla="*/ 718248 w 915815"/>
                  <a:gd name="connsiteY14" fmla="*/ 604699 h 1788121"/>
                  <a:gd name="connsiteX15" fmla="*/ 719131 w 915815"/>
                  <a:gd name="connsiteY15" fmla="*/ 605636 h 1788121"/>
                  <a:gd name="connsiteX16" fmla="*/ 744883 w 915815"/>
                  <a:gd name="connsiteY16" fmla="*/ 600448 h 1788121"/>
                  <a:gd name="connsiteX17" fmla="*/ 822651 w 915815"/>
                  <a:gd name="connsiteY17" fmla="*/ 678049 h 1788121"/>
                  <a:gd name="connsiteX18" fmla="*/ 816540 w 915815"/>
                  <a:gd name="connsiteY18" fmla="*/ 708255 h 1788121"/>
                  <a:gd name="connsiteX19" fmla="*/ 816194 w 915815"/>
                  <a:gd name="connsiteY19" fmla="*/ 708766 h 1788121"/>
                  <a:gd name="connsiteX20" fmla="*/ 828215 w 915815"/>
                  <a:gd name="connsiteY20" fmla="*/ 721539 h 1788121"/>
                  <a:gd name="connsiteX21" fmla="*/ 858844 w 915815"/>
                  <a:gd name="connsiteY21" fmla="*/ 721198 h 1788121"/>
                  <a:gd name="connsiteX22" fmla="*/ 901421 w 915815"/>
                  <a:gd name="connsiteY22" fmla="*/ 919125 h 1788121"/>
                  <a:gd name="connsiteX23" fmla="*/ 872420 w 915815"/>
                  <a:gd name="connsiteY23" fmla="*/ 981083 h 1788121"/>
                  <a:gd name="connsiteX24" fmla="*/ 846528 w 915815"/>
                  <a:gd name="connsiteY24" fmla="*/ 1012008 h 1788121"/>
                  <a:gd name="connsiteX25" fmla="*/ 845242 w 915815"/>
                  <a:gd name="connsiteY25" fmla="*/ 1022102 h 1788121"/>
                  <a:gd name="connsiteX26" fmla="*/ 836625 w 915815"/>
                  <a:gd name="connsiteY26" fmla="*/ 1080561 h 1788121"/>
                  <a:gd name="connsiteX27" fmla="*/ 775728 w 915815"/>
                  <a:gd name="connsiteY27" fmla="*/ 1788121 h 1788121"/>
                  <a:gd name="connsiteX28" fmla="*/ 438354 w 915815"/>
                  <a:gd name="connsiteY28" fmla="*/ 1668642 h 1788121"/>
                  <a:gd name="connsiteX29" fmla="*/ 257243 w 915815"/>
                  <a:gd name="connsiteY29" fmla="*/ 1610400 h 1788121"/>
                  <a:gd name="connsiteX30" fmla="*/ 341666 w 915815"/>
                  <a:gd name="connsiteY30" fmla="*/ 1533279 h 1788121"/>
                  <a:gd name="connsiteX31" fmla="*/ 331524 w 915815"/>
                  <a:gd name="connsiteY31" fmla="*/ 1414081 h 1788121"/>
                  <a:gd name="connsiteX32" fmla="*/ 76462 w 915815"/>
                  <a:gd name="connsiteY32" fmla="*/ 942095 h 1788121"/>
                  <a:gd name="connsiteX33" fmla="*/ 43313 w 915815"/>
                  <a:gd name="connsiteY33" fmla="*/ 878557 h 1788121"/>
                  <a:gd name="connsiteX34" fmla="*/ 21879 w 915815"/>
                  <a:gd name="connsiteY34" fmla="*/ 823528 h 1788121"/>
                  <a:gd name="connsiteX35" fmla="*/ 346808 w 915815"/>
                  <a:gd name="connsiteY35" fmla="*/ 314311 h 1788121"/>
                  <a:gd name="connsiteX36" fmla="*/ 446226 w 915815"/>
                  <a:gd name="connsiteY36" fmla="*/ 174276 h 1788121"/>
                  <a:gd name="connsiteX37" fmla="*/ 485794 w 915815"/>
                  <a:gd name="connsiteY37" fmla="*/ 124956 h 1788121"/>
                  <a:gd name="connsiteX38" fmla="*/ 492423 w 915815"/>
                  <a:gd name="connsiteY38" fmla="*/ 111626 h 1788121"/>
                  <a:gd name="connsiteX39" fmla="*/ 604516 w 915815"/>
                  <a:gd name="connsiteY39" fmla="*/ 2016 h 1788121"/>
                  <a:gd name="connsiteX0" fmla="*/ 604516 w 915815"/>
                  <a:gd name="connsiteY0" fmla="*/ 2016 h 1788121"/>
                  <a:gd name="connsiteX1" fmla="*/ 632837 w 915815"/>
                  <a:gd name="connsiteY1" fmla="*/ 3938 h 1788121"/>
                  <a:gd name="connsiteX2" fmla="*/ 603716 w 915815"/>
                  <a:gd name="connsiteY2" fmla="*/ 178479 h 1788121"/>
                  <a:gd name="connsiteX3" fmla="*/ 596587 w 915815"/>
                  <a:gd name="connsiteY3" fmla="*/ 188457 h 1788121"/>
                  <a:gd name="connsiteX4" fmla="*/ 594293 w 915815"/>
                  <a:gd name="connsiteY4" fmla="*/ 196327 h 1788121"/>
                  <a:gd name="connsiteX5" fmla="*/ 570443 w 915815"/>
                  <a:gd name="connsiteY5" fmla="*/ 286151 h 1788121"/>
                  <a:gd name="connsiteX6" fmla="*/ 542921 w 915815"/>
                  <a:gd name="connsiteY6" fmla="*/ 406832 h 1788121"/>
                  <a:gd name="connsiteX7" fmla="*/ 544476 w 915815"/>
                  <a:gd name="connsiteY7" fmla="*/ 405955 h 1788121"/>
                  <a:gd name="connsiteX8" fmla="*/ 603828 w 915815"/>
                  <a:gd name="connsiteY8" fmla="*/ 410184 h 1788121"/>
                  <a:gd name="connsiteX9" fmla="*/ 646766 w 915815"/>
                  <a:gd name="connsiteY9" fmla="*/ 484597 h 1788121"/>
                  <a:gd name="connsiteX10" fmla="*/ 639090 w 915815"/>
                  <a:gd name="connsiteY10" fmla="*/ 513054 h 1788121"/>
                  <a:gd name="connsiteX11" fmla="*/ 657023 w 915815"/>
                  <a:gd name="connsiteY11" fmla="*/ 509962 h 1788121"/>
                  <a:gd name="connsiteX12" fmla="*/ 730223 w 915815"/>
                  <a:gd name="connsiteY12" fmla="*/ 572481 h 1788121"/>
                  <a:gd name="connsiteX13" fmla="*/ 724471 w 915815"/>
                  <a:gd name="connsiteY13" fmla="*/ 596816 h 1788121"/>
                  <a:gd name="connsiteX14" fmla="*/ 718248 w 915815"/>
                  <a:gd name="connsiteY14" fmla="*/ 604699 h 1788121"/>
                  <a:gd name="connsiteX15" fmla="*/ 719131 w 915815"/>
                  <a:gd name="connsiteY15" fmla="*/ 605636 h 1788121"/>
                  <a:gd name="connsiteX16" fmla="*/ 744883 w 915815"/>
                  <a:gd name="connsiteY16" fmla="*/ 600448 h 1788121"/>
                  <a:gd name="connsiteX17" fmla="*/ 822651 w 915815"/>
                  <a:gd name="connsiteY17" fmla="*/ 678049 h 1788121"/>
                  <a:gd name="connsiteX18" fmla="*/ 816540 w 915815"/>
                  <a:gd name="connsiteY18" fmla="*/ 708255 h 1788121"/>
                  <a:gd name="connsiteX19" fmla="*/ 816194 w 915815"/>
                  <a:gd name="connsiteY19" fmla="*/ 708766 h 1788121"/>
                  <a:gd name="connsiteX20" fmla="*/ 828215 w 915815"/>
                  <a:gd name="connsiteY20" fmla="*/ 721539 h 1788121"/>
                  <a:gd name="connsiteX21" fmla="*/ 858844 w 915815"/>
                  <a:gd name="connsiteY21" fmla="*/ 721198 h 1788121"/>
                  <a:gd name="connsiteX22" fmla="*/ 901421 w 915815"/>
                  <a:gd name="connsiteY22" fmla="*/ 919125 h 1788121"/>
                  <a:gd name="connsiteX23" fmla="*/ 872420 w 915815"/>
                  <a:gd name="connsiteY23" fmla="*/ 981083 h 1788121"/>
                  <a:gd name="connsiteX24" fmla="*/ 846528 w 915815"/>
                  <a:gd name="connsiteY24" fmla="*/ 1012008 h 1788121"/>
                  <a:gd name="connsiteX25" fmla="*/ 845242 w 915815"/>
                  <a:gd name="connsiteY25" fmla="*/ 1022102 h 1788121"/>
                  <a:gd name="connsiteX26" fmla="*/ 836625 w 915815"/>
                  <a:gd name="connsiteY26" fmla="*/ 1080561 h 1788121"/>
                  <a:gd name="connsiteX27" fmla="*/ 775728 w 915815"/>
                  <a:gd name="connsiteY27" fmla="*/ 1788121 h 1788121"/>
                  <a:gd name="connsiteX28" fmla="*/ 438354 w 915815"/>
                  <a:gd name="connsiteY28" fmla="*/ 1668642 h 1788121"/>
                  <a:gd name="connsiteX29" fmla="*/ 257243 w 915815"/>
                  <a:gd name="connsiteY29" fmla="*/ 1610400 h 1788121"/>
                  <a:gd name="connsiteX30" fmla="*/ 341666 w 915815"/>
                  <a:gd name="connsiteY30" fmla="*/ 1533279 h 1788121"/>
                  <a:gd name="connsiteX31" fmla="*/ 345336 w 915815"/>
                  <a:gd name="connsiteY31" fmla="*/ 1386456 h 1788121"/>
                  <a:gd name="connsiteX32" fmla="*/ 76462 w 915815"/>
                  <a:gd name="connsiteY32" fmla="*/ 942095 h 1788121"/>
                  <a:gd name="connsiteX33" fmla="*/ 43313 w 915815"/>
                  <a:gd name="connsiteY33" fmla="*/ 878557 h 1788121"/>
                  <a:gd name="connsiteX34" fmla="*/ 21879 w 915815"/>
                  <a:gd name="connsiteY34" fmla="*/ 823528 h 1788121"/>
                  <a:gd name="connsiteX35" fmla="*/ 346808 w 915815"/>
                  <a:gd name="connsiteY35" fmla="*/ 314311 h 1788121"/>
                  <a:gd name="connsiteX36" fmla="*/ 446226 w 915815"/>
                  <a:gd name="connsiteY36" fmla="*/ 174276 h 1788121"/>
                  <a:gd name="connsiteX37" fmla="*/ 485794 w 915815"/>
                  <a:gd name="connsiteY37" fmla="*/ 124956 h 1788121"/>
                  <a:gd name="connsiteX38" fmla="*/ 492423 w 915815"/>
                  <a:gd name="connsiteY38" fmla="*/ 111626 h 1788121"/>
                  <a:gd name="connsiteX39" fmla="*/ 604516 w 915815"/>
                  <a:gd name="connsiteY39" fmla="*/ 2016 h 1788121"/>
                  <a:gd name="connsiteX0" fmla="*/ 609920 w 921219"/>
                  <a:gd name="connsiteY0" fmla="*/ 2016 h 1788121"/>
                  <a:gd name="connsiteX1" fmla="*/ 638241 w 921219"/>
                  <a:gd name="connsiteY1" fmla="*/ 3938 h 1788121"/>
                  <a:gd name="connsiteX2" fmla="*/ 609120 w 921219"/>
                  <a:gd name="connsiteY2" fmla="*/ 178479 h 1788121"/>
                  <a:gd name="connsiteX3" fmla="*/ 601991 w 921219"/>
                  <a:gd name="connsiteY3" fmla="*/ 188457 h 1788121"/>
                  <a:gd name="connsiteX4" fmla="*/ 599697 w 921219"/>
                  <a:gd name="connsiteY4" fmla="*/ 196327 h 1788121"/>
                  <a:gd name="connsiteX5" fmla="*/ 575847 w 921219"/>
                  <a:gd name="connsiteY5" fmla="*/ 286151 h 1788121"/>
                  <a:gd name="connsiteX6" fmla="*/ 548325 w 921219"/>
                  <a:gd name="connsiteY6" fmla="*/ 406832 h 1788121"/>
                  <a:gd name="connsiteX7" fmla="*/ 549880 w 921219"/>
                  <a:gd name="connsiteY7" fmla="*/ 405955 h 1788121"/>
                  <a:gd name="connsiteX8" fmla="*/ 609232 w 921219"/>
                  <a:gd name="connsiteY8" fmla="*/ 410184 h 1788121"/>
                  <a:gd name="connsiteX9" fmla="*/ 652170 w 921219"/>
                  <a:gd name="connsiteY9" fmla="*/ 484597 h 1788121"/>
                  <a:gd name="connsiteX10" fmla="*/ 644494 w 921219"/>
                  <a:gd name="connsiteY10" fmla="*/ 513054 h 1788121"/>
                  <a:gd name="connsiteX11" fmla="*/ 662427 w 921219"/>
                  <a:gd name="connsiteY11" fmla="*/ 509962 h 1788121"/>
                  <a:gd name="connsiteX12" fmla="*/ 735627 w 921219"/>
                  <a:gd name="connsiteY12" fmla="*/ 572481 h 1788121"/>
                  <a:gd name="connsiteX13" fmla="*/ 729875 w 921219"/>
                  <a:gd name="connsiteY13" fmla="*/ 596816 h 1788121"/>
                  <a:gd name="connsiteX14" fmla="*/ 723652 w 921219"/>
                  <a:gd name="connsiteY14" fmla="*/ 604699 h 1788121"/>
                  <a:gd name="connsiteX15" fmla="*/ 724535 w 921219"/>
                  <a:gd name="connsiteY15" fmla="*/ 605636 h 1788121"/>
                  <a:gd name="connsiteX16" fmla="*/ 750287 w 921219"/>
                  <a:gd name="connsiteY16" fmla="*/ 600448 h 1788121"/>
                  <a:gd name="connsiteX17" fmla="*/ 828055 w 921219"/>
                  <a:gd name="connsiteY17" fmla="*/ 678049 h 1788121"/>
                  <a:gd name="connsiteX18" fmla="*/ 821944 w 921219"/>
                  <a:gd name="connsiteY18" fmla="*/ 708255 h 1788121"/>
                  <a:gd name="connsiteX19" fmla="*/ 821598 w 921219"/>
                  <a:gd name="connsiteY19" fmla="*/ 708766 h 1788121"/>
                  <a:gd name="connsiteX20" fmla="*/ 833619 w 921219"/>
                  <a:gd name="connsiteY20" fmla="*/ 721539 h 1788121"/>
                  <a:gd name="connsiteX21" fmla="*/ 864248 w 921219"/>
                  <a:gd name="connsiteY21" fmla="*/ 721198 h 1788121"/>
                  <a:gd name="connsiteX22" fmla="*/ 906825 w 921219"/>
                  <a:gd name="connsiteY22" fmla="*/ 919125 h 1788121"/>
                  <a:gd name="connsiteX23" fmla="*/ 877824 w 921219"/>
                  <a:gd name="connsiteY23" fmla="*/ 981083 h 1788121"/>
                  <a:gd name="connsiteX24" fmla="*/ 851932 w 921219"/>
                  <a:gd name="connsiteY24" fmla="*/ 1012008 h 1788121"/>
                  <a:gd name="connsiteX25" fmla="*/ 850646 w 921219"/>
                  <a:gd name="connsiteY25" fmla="*/ 1022102 h 1788121"/>
                  <a:gd name="connsiteX26" fmla="*/ 842029 w 921219"/>
                  <a:gd name="connsiteY26" fmla="*/ 1080561 h 1788121"/>
                  <a:gd name="connsiteX27" fmla="*/ 781132 w 921219"/>
                  <a:gd name="connsiteY27" fmla="*/ 1788121 h 1788121"/>
                  <a:gd name="connsiteX28" fmla="*/ 443758 w 921219"/>
                  <a:gd name="connsiteY28" fmla="*/ 1668642 h 1788121"/>
                  <a:gd name="connsiteX29" fmla="*/ 262647 w 921219"/>
                  <a:gd name="connsiteY29" fmla="*/ 1610400 h 1788121"/>
                  <a:gd name="connsiteX30" fmla="*/ 347070 w 921219"/>
                  <a:gd name="connsiteY30" fmla="*/ 1533279 h 1788121"/>
                  <a:gd name="connsiteX31" fmla="*/ 350740 w 921219"/>
                  <a:gd name="connsiteY31" fmla="*/ 1386456 h 1788121"/>
                  <a:gd name="connsiteX32" fmla="*/ 81866 w 921219"/>
                  <a:gd name="connsiteY32" fmla="*/ 942095 h 1788121"/>
                  <a:gd name="connsiteX33" fmla="*/ 26617 w 921219"/>
                  <a:gd name="connsiteY33" fmla="*/ 878557 h 1788121"/>
                  <a:gd name="connsiteX34" fmla="*/ 27283 w 921219"/>
                  <a:gd name="connsiteY34" fmla="*/ 823528 h 1788121"/>
                  <a:gd name="connsiteX35" fmla="*/ 352212 w 921219"/>
                  <a:gd name="connsiteY35" fmla="*/ 314311 h 1788121"/>
                  <a:gd name="connsiteX36" fmla="*/ 451630 w 921219"/>
                  <a:gd name="connsiteY36" fmla="*/ 174276 h 1788121"/>
                  <a:gd name="connsiteX37" fmla="*/ 491198 w 921219"/>
                  <a:gd name="connsiteY37" fmla="*/ 124956 h 1788121"/>
                  <a:gd name="connsiteX38" fmla="*/ 497827 w 921219"/>
                  <a:gd name="connsiteY38" fmla="*/ 111626 h 1788121"/>
                  <a:gd name="connsiteX39" fmla="*/ 609920 w 921219"/>
                  <a:gd name="connsiteY39" fmla="*/ 2016 h 1788121"/>
                  <a:gd name="connsiteX0" fmla="*/ 609920 w 921219"/>
                  <a:gd name="connsiteY0" fmla="*/ 2016 h 1788121"/>
                  <a:gd name="connsiteX1" fmla="*/ 638241 w 921219"/>
                  <a:gd name="connsiteY1" fmla="*/ 3938 h 1788121"/>
                  <a:gd name="connsiteX2" fmla="*/ 609120 w 921219"/>
                  <a:gd name="connsiteY2" fmla="*/ 178479 h 1788121"/>
                  <a:gd name="connsiteX3" fmla="*/ 601991 w 921219"/>
                  <a:gd name="connsiteY3" fmla="*/ 188457 h 1788121"/>
                  <a:gd name="connsiteX4" fmla="*/ 599697 w 921219"/>
                  <a:gd name="connsiteY4" fmla="*/ 196327 h 1788121"/>
                  <a:gd name="connsiteX5" fmla="*/ 575847 w 921219"/>
                  <a:gd name="connsiteY5" fmla="*/ 286151 h 1788121"/>
                  <a:gd name="connsiteX6" fmla="*/ 548325 w 921219"/>
                  <a:gd name="connsiteY6" fmla="*/ 406832 h 1788121"/>
                  <a:gd name="connsiteX7" fmla="*/ 549880 w 921219"/>
                  <a:gd name="connsiteY7" fmla="*/ 405955 h 1788121"/>
                  <a:gd name="connsiteX8" fmla="*/ 609232 w 921219"/>
                  <a:gd name="connsiteY8" fmla="*/ 410184 h 1788121"/>
                  <a:gd name="connsiteX9" fmla="*/ 652170 w 921219"/>
                  <a:gd name="connsiteY9" fmla="*/ 484597 h 1788121"/>
                  <a:gd name="connsiteX10" fmla="*/ 644494 w 921219"/>
                  <a:gd name="connsiteY10" fmla="*/ 513054 h 1788121"/>
                  <a:gd name="connsiteX11" fmla="*/ 662427 w 921219"/>
                  <a:gd name="connsiteY11" fmla="*/ 509962 h 1788121"/>
                  <a:gd name="connsiteX12" fmla="*/ 735627 w 921219"/>
                  <a:gd name="connsiteY12" fmla="*/ 572481 h 1788121"/>
                  <a:gd name="connsiteX13" fmla="*/ 729875 w 921219"/>
                  <a:gd name="connsiteY13" fmla="*/ 596816 h 1788121"/>
                  <a:gd name="connsiteX14" fmla="*/ 723652 w 921219"/>
                  <a:gd name="connsiteY14" fmla="*/ 604699 h 1788121"/>
                  <a:gd name="connsiteX15" fmla="*/ 724535 w 921219"/>
                  <a:gd name="connsiteY15" fmla="*/ 605636 h 1788121"/>
                  <a:gd name="connsiteX16" fmla="*/ 750287 w 921219"/>
                  <a:gd name="connsiteY16" fmla="*/ 600448 h 1788121"/>
                  <a:gd name="connsiteX17" fmla="*/ 828055 w 921219"/>
                  <a:gd name="connsiteY17" fmla="*/ 678049 h 1788121"/>
                  <a:gd name="connsiteX18" fmla="*/ 821944 w 921219"/>
                  <a:gd name="connsiteY18" fmla="*/ 708255 h 1788121"/>
                  <a:gd name="connsiteX19" fmla="*/ 821598 w 921219"/>
                  <a:gd name="connsiteY19" fmla="*/ 708766 h 1788121"/>
                  <a:gd name="connsiteX20" fmla="*/ 833619 w 921219"/>
                  <a:gd name="connsiteY20" fmla="*/ 721539 h 1788121"/>
                  <a:gd name="connsiteX21" fmla="*/ 864248 w 921219"/>
                  <a:gd name="connsiteY21" fmla="*/ 721198 h 1788121"/>
                  <a:gd name="connsiteX22" fmla="*/ 906825 w 921219"/>
                  <a:gd name="connsiteY22" fmla="*/ 919125 h 1788121"/>
                  <a:gd name="connsiteX23" fmla="*/ 877824 w 921219"/>
                  <a:gd name="connsiteY23" fmla="*/ 981083 h 1788121"/>
                  <a:gd name="connsiteX24" fmla="*/ 851932 w 921219"/>
                  <a:gd name="connsiteY24" fmla="*/ 1012008 h 1788121"/>
                  <a:gd name="connsiteX25" fmla="*/ 850646 w 921219"/>
                  <a:gd name="connsiteY25" fmla="*/ 1022102 h 1788121"/>
                  <a:gd name="connsiteX26" fmla="*/ 842029 w 921219"/>
                  <a:gd name="connsiteY26" fmla="*/ 1080561 h 1788121"/>
                  <a:gd name="connsiteX27" fmla="*/ 781132 w 921219"/>
                  <a:gd name="connsiteY27" fmla="*/ 1788121 h 1788121"/>
                  <a:gd name="connsiteX28" fmla="*/ 443758 w 921219"/>
                  <a:gd name="connsiteY28" fmla="*/ 1668642 h 1788121"/>
                  <a:gd name="connsiteX29" fmla="*/ 345523 w 921219"/>
                  <a:gd name="connsiteY29" fmla="*/ 1585537 h 1788121"/>
                  <a:gd name="connsiteX30" fmla="*/ 347070 w 921219"/>
                  <a:gd name="connsiteY30" fmla="*/ 1533279 h 1788121"/>
                  <a:gd name="connsiteX31" fmla="*/ 350740 w 921219"/>
                  <a:gd name="connsiteY31" fmla="*/ 1386456 h 1788121"/>
                  <a:gd name="connsiteX32" fmla="*/ 81866 w 921219"/>
                  <a:gd name="connsiteY32" fmla="*/ 942095 h 1788121"/>
                  <a:gd name="connsiteX33" fmla="*/ 26617 w 921219"/>
                  <a:gd name="connsiteY33" fmla="*/ 878557 h 1788121"/>
                  <a:gd name="connsiteX34" fmla="*/ 27283 w 921219"/>
                  <a:gd name="connsiteY34" fmla="*/ 823528 h 1788121"/>
                  <a:gd name="connsiteX35" fmla="*/ 352212 w 921219"/>
                  <a:gd name="connsiteY35" fmla="*/ 314311 h 1788121"/>
                  <a:gd name="connsiteX36" fmla="*/ 451630 w 921219"/>
                  <a:gd name="connsiteY36" fmla="*/ 174276 h 1788121"/>
                  <a:gd name="connsiteX37" fmla="*/ 491198 w 921219"/>
                  <a:gd name="connsiteY37" fmla="*/ 124956 h 1788121"/>
                  <a:gd name="connsiteX38" fmla="*/ 497827 w 921219"/>
                  <a:gd name="connsiteY38" fmla="*/ 111626 h 1788121"/>
                  <a:gd name="connsiteX39" fmla="*/ 609920 w 921219"/>
                  <a:gd name="connsiteY39" fmla="*/ 2016 h 178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1219" h="1788121">
                    <a:moveTo>
                      <a:pt x="609920" y="2016"/>
                    </a:moveTo>
                    <a:cubicBezTo>
                      <a:pt x="620866" y="-1126"/>
                      <a:pt x="630557" y="-678"/>
                      <a:pt x="638241" y="3938"/>
                    </a:cubicBezTo>
                    <a:cubicBezTo>
                      <a:pt x="668973" y="22398"/>
                      <a:pt x="655935" y="100544"/>
                      <a:pt x="609120" y="178479"/>
                    </a:cubicBezTo>
                    <a:lnTo>
                      <a:pt x="601991" y="188457"/>
                    </a:lnTo>
                    <a:lnTo>
                      <a:pt x="599697" y="196327"/>
                    </a:lnTo>
                    <a:cubicBezTo>
                      <a:pt x="592852" y="220462"/>
                      <a:pt x="584833" y="249958"/>
                      <a:pt x="575847" y="286151"/>
                    </a:cubicBezTo>
                    <a:lnTo>
                      <a:pt x="548325" y="406832"/>
                    </a:lnTo>
                    <a:lnTo>
                      <a:pt x="549880" y="405955"/>
                    </a:lnTo>
                    <a:cubicBezTo>
                      <a:pt x="568744" y="399677"/>
                      <a:pt x="590018" y="400591"/>
                      <a:pt x="609232" y="410184"/>
                    </a:cubicBezTo>
                    <a:cubicBezTo>
                      <a:pt x="638052" y="424574"/>
                      <a:pt x="654049" y="454405"/>
                      <a:pt x="652170" y="484597"/>
                    </a:cubicBezTo>
                    <a:lnTo>
                      <a:pt x="644494" y="513054"/>
                    </a:lnTo>
                    <a:lnTo>
                      <a:pt x="662427" y="509962"/>
                    </a:lnTo>
                    <a:cubicBezTo>
                      <a:pt x="702854" y="509962"/>
                      <a:pt x="735627" y="537953"/>
                      <a:pt x="735627" y="572481"/>
                    </a:cubicBezTo>
                    <a:cubicBezTo>
                      <a:pt x="735627" y="581113"/>
                      <a:pt x="733579" y="589337"/>
                      <a:pt x="729875" y="596816"/>
                    </a:cubicBezTo>
                    <a:lnTo>
                      <a:pt x="723652" y="604699"/>
                    </a:lnTo>
                    <a:lnTo>
                      <a:pt x="724535" y="605636"/>
                    </a:lnTo>
                    <a:lnTo>
                      <a:pt x="750287" y="600448"/>
                    </a:lnTo>
                    <a:cubicBezTo>
                      <a:pt x="793237" y="600448"/>
                      <a:pt x="828055" y="635191"/>
                      <a:pt x="828055" y="678049"/>
                    </a:cubicBezTo>
                    <a:cubicBezTo>
                      <a:pt x="828055" y="688764"/>
                      <a:pt x="825879" y="698971"/>
                      <a:pt x="821944" y="708255"/>
                    </a:cubicBezTo>
                    <a:lnTo>
                      <a:pt x="821598" y="708766"/>
                    </a:lnTo>
                    <a:lnTo>
                      <a:pt x="833619" y="721539"/>
                    </a:lnTo>
                    <a:lnTo>
                      <a:pt x="864248" y="721198"/>
                    </a:lnTo>
                    <a:cubicBezTo>
                      <a:pt x="918049" y="739004"/>
                      <a:pt x="937111" y="827619"/>
                      <a:pt x="906825" y="919125"/>
                    </a:cubicBezTo>
                    <a:cubicBezTo>
                      <a:pt x="899254" y="942001"/>
                      <a:pt x="889315" y="962892"/>
                      <a:pt x="877824" y="981083"/>
                    </a:cubicBezTo>
                    <a:lnTo>
                      <a:pt x="851932" y="1012008"/>
                    </a:lnTo>
                    <a:lnTo>
                      <a:pt x="850646" y="1022102"/>
                    </a:lnTo>
                    <a:cubicBezTo>
                      <a:pt x="848312" y="1038966"/>
                      <a:pt x="845464" y="1058333"/>
                      <a:pt x="842029" y="1080561"/>
                    </a:cubicBezTo>
                    <a:lnTo>
                      <a:pt x="781132" y="1788121"/>
                    </a:lnTo>
                    <a:cubicBezTo>
                      <a:pt x="646574" y="1770395"/>
                      <a:pt x="578316" y="1686368"/>
                      <a:pt x="443758" y="1668642"/>
                    </a:cubicBezTo>
                    <a:lnTo>
                      <a:pt x="345523" y="1585537"/>
                    </a:lnTo>
                    <a:cubicBezTo>
                      <a:pt x="321581" y="1562977"/>
                      <a:pt x="329625" y="1565999"/>
                      <a:pt x="347070" y="1533279"/>
                    </a:cubicBezTo>
                    <a:cubicBezTo>
                      <a:pt x="320314" y="1486746"/>
                      <a:pt x="396210" y="1504748"/>
                      <a:pt x="350740" y="1386456"/>
                    </a:cubicBezTo>
                    <a:cubicBezTo>
                      <a:pt x="304237" y="1289307"/>
                      <a:pt x="138538" y="1040520"/>
                      <a:pt x="81866" y="942095"/>
                    </a:cubicBezTo>
                    <a:cubicBezTo>
                      <a:pt x="23241" y="853302"/>
                      <a:pt x="35714" y="898318"/>
                      <a:pt x="26617" y="878557"/>
                    </a:cubicBezTo>
                    <a:cubicBezTo>
                      <a:pt x="17520" y="858796"/>
                      <a:pt x="-28825" y="918029"/>
                      <a:pt x="27283" y="823528"/>
                    </a:cubicBezTo>
                    <a:lnTo>
                      <a:pt x="352212" y="314311"/>
                    </a:lnTo>
                    <a:cubicBezTo>
                      <a:pt x="378077" y="271472"/>
                      <a:pt x="414854" y="221358"/>
                      <a:pt x="451630" y="174276"/>
                    </a:cubicBezTo>
                    <a:lnTo>
                      <a:pt x="491198" y="124956"/>
                    </a:lnTo>
                    <a:lnTo>
                      <a:pt x="497827" y="111626"/>
                    </a:lnTo>
                    <a:cubicBezTo>
                      <a:pt x="532940" y="53175"/>
                      <a:pt x="577078" y="11441"/>
                      <a:pt x="609920" y="2016"/>
                    </a:cubicBezTo>
                    <a:close/>
                  </a:path>
                </a:pathLst>
              </a:custGeom>
              <a:grpFill/>
              <a:ln w="9525" cap="flat" cmpd="sng" algn="ctr">
                <a:noFill/>
                <a:prstDash val="solid"/>
              </a:ln>
              <a:effectLst/>
            </p:spPr>
            <p:txBody>
              <a:bodyPr wrap="square" rtlCol="0" anchor="ctr">
                <a:noAutofit/>
              </a:body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76" name="Freeform: Shape 75">
                <a:extLst>
                  <a:ext uri="{FF2B5EF4-FFF2-40B4-BE49-F238E27FC236}">
                    <a16:creationId xmlns:a16="http://schemas.microsoft.com/office/drawing/2014/main" id="{A93B7644-71DC-4B1F-BC21-2FF48E3F3728}"/>
                  </a:ext>
                </a:extLst>
              </p:cNvPr>
              <p:cNvSpPr>
                <a:spLocks noChangeAspect="1"/>
              </p:cNvSpPr>
              <p:nvPr/>
            </p:nvSpPr>
            <p:spPr>
              <a:xfrm rot="18770859">
                <a:off x="6001412" y="1906949"/>
                <a:ext cx="646070" cy="151887"/>
              </a:xfrm>
              <a:custGeom>
                <a:avLst/>
                <a:gdLst>
                  <a:gd name="connsiteX0" fmla="*/ 562591 w 587320"/>
                  <a:gd name="connsiteY0" fmla="*/ 31399 h 83017"/>
                  <a:gd name="connsiteX1" fmla="*/ 585567 w 587320"/>
                  <a:gd name="connsiteY1" fmla="*/ 65476 h 83017"/>
                  <a:gd name="connsiteX2" fmla="*/ 587320 w 587320"/>
                  <a:gd name="connsiteY2" fmla="*/ 74164 h 83017"/>
                  <a:gd name="connsiteX3" fmla="*/ 564853 w 587320"/>
                  <a:gd name="connsiteY3" fmla="*/ 59016 h 83017"/>
                  <a:gd name="connsiteX4" fmla="*/ 523124 w 587320"/>
                  <a:gd name="connsiteY4" fmla="*/ 50591 h 83017"/>
                  <a:gd name="connsiteX5" fmla="*/ 76498 w 587320"/>
                  <a:gd name="connsiteY5" fmla="*/ 50591 h 83017"/>
                  <a:gd name="connsiteX6" fmla="*/ 692 w 587320"/>
                  <a:gd name="connsiteY6" fmla="*/ 81990 h 83017"/>
                  <a:gd name="connsiteX7" fmla="*/ 0 w 587320"/>
                  <a:gd name="connsiteY7" fmla="*/ 83017 h 83017"/>
                  <a:gd name="connsiteX8" fmla="*/ 3541 w 587320"/>
                  <a:gd name="connsiteY8" fmla="*/ 65476 h 83017"/>
                  <a:gd name="connsiteX9" fmla="*/ 102322 w 587320"/>
                  <a:gd name="connsiteY9" fmla="*/ 0 h 83017"/>
                  <a:gd name="connsiteX10" fmla="*/ 486786 w 587320"/>
                  <a:gd name="connsiteY10" fmla="*/ 0 h 83017"/>
                  <a:gd name="connsiteX11" fmla="*/ 562591 w 587320"/>
                  <a:gd name="connsiteY11" fmla="*/ 31399 h 83017"/>
                  <a:gd name="connsiteX0" fmla="*/ 565633 w 590362"/>
                  <a:gd name="connsiteY0" fmla="*/ 31399 h 83017"/>
                  <a:gd name="connsiteX1" fmla="*/ 588609 w 590362"/>
                  <a:gd name="connsiteY1" fmla="*/ 65476 h 83017"/>
                  <a:gd name="connsiteX2" fmla="*/ 590362 w 590362"/>
                  <a:gd name="connsiteY2" fmla="*/ 74164 h 83017"/>
                  <a:gd name="connsiteX3" fmla="*/ 567895 w 590362"/>
                  <a:gd name="connsiteY3" fmla="*/ 59016 h 83017"/>
                  <a:gd name="connsiteX4" fmla="*/ 526166 w 590362"/>
                  <a:gd name="connsiteY4" fmla="*/ 50591 h 83017"/>
                  <a:gd name="connsiteX5" fmla="*/ 79540 w 590362"/>
                  <a:gd name="connsiteY5" fmla="*/ 50591 h 83017"/>
                  <a:gd name="connsiteX6" fmla="*/ 3734 w 590362"/>
                  <a:gd name="connsiteY6" fmla="*/ 81990 h 83017"/>
                  <a:gd name="connsiteX7" fmla="*/ 3042 w 590362"/>
                  <a:gd name="connsiteY7" fmla="*/ 83017 h 83017"/>
                  <a:gd name="connsiteX8" fmla="*/ 175 w 590362"/>
                  <a:gd name="connsiteY8" fmla="*/ 39094 h 83017"/>
                  <a:gd name="connsiteX9" fmla="*/ 105364 w 590362"/>
                  <a:gd name="connsiteY9" fmla="*/ 0 h 83017"/>
                  <a:gd name="connsiteX10" fmla="*/ 489828 w 590362"/>
                  <a:gd name="connsiteY10" fmla="*/ 0 h 83017"/>
                  <a:gd name="connsiteX11" fmla="*/ 565633 w 590362"/>
                  <a:gd name="connsiteY11" fmla="*/ 31399 h 83017"/>
                  <a:gd name="connsiteX0" fmla="*/ 565577 w 590306"/>
                  <a:gd name="connsiteY0" fmla="*/ 31399 h 242235"/>
                  <a:gd name="connsiteX1" fmla="*/ 588553 w 590306"/>
                  <a:gd name="connsiteY1" fmla="*/ 65476 h 242235"/>
                  <a:gd name="connsiteX2" fmla="*/ 590306 w 590306"/>
                  <a:gd name="connsiteY2" fmla="*/ 74164 h 242235"/>
                  <a:gd name="connsiteX3" fmla="*/ 567839 w 590306"/>
                  <a:gd name="connsiteY3" fmla="*/ 59016 h 242235"/>
                  <a:gd name="connsiteX4" fmla="*/ 526110 w 590306"/>
                  <a:gd name="connsiteY4" fmla="*/ 50591 h 242235"/>
                  <a:gd name="connsiteX5" fmla="*/ 79484 w 590306"/>
                  <a:gd name="connsiteY5" fmla="*/ 50591 h 242235"/>
                  <a:gd name="connsiteX6" fmla="*/ 3678 w 590306"/>
                  <a:gd name="connsiteY6" fmla="*/ 81990 h 242235"/>
                  <a:gd name="connsiteX7" fmla="*/ 5746 w 590306"/>
                  <a:gd name="connsiteY7" fmla="*/ 242236 h 242235"/>
                  <a:gd name="connsiteX8" fmla="*/ 119 w 590306"/>
                  <a:gd name="connsiteY8" fmla="*/ 39094 h 242235"/>
                  <a:gd name="connsiteX9" fmla="*/ 105308 w 590306"/>
                  <a:gd name="connsiteY9" fmla="*/ 0 h 242235"/>
                  <a:gd name="connsiteX10" fmla="*/ 489772 w 590306"/>
                  <a:gd name="connsiteY10" fmla="*/ 0 h 242235"/>
                  <a:gd name="connsiteX11" fmla="*/ 565577 w 590306"/>
                  <a:gd name="connsiteY11" fmla="*/ 31399 h 242235"/>
                  <a:gd name="connsiteX0" fmla="*/ 565577 w 590306"/>
                  <a:gd name="connsiteY0" fmla="*/ 31399 h 242235"/>
                  <a:gd name="connsiteX1" fmla="*/ 588553 w 590306"/>
                  <a:gd name="connsiteY1" fmla="*/ 65476 h 242235"/>
                  <a:gd name="connsiteX2" fmla="*/ 590306 w 590306"/>
                  <a:gd name="connsiteY2" fmla="*/ 74164 h 242235"/>
                  <a:gd name="connsiteX3" fmla="*/ 567839 w 590306"/>
                  <a:gd name="connsiteY3" fmla="*/ 59016 h 242235"/>
                  <a:gd name="connsiteX4" fmla="*/ 526110 w 590306"/>
                  <a:gd name="connsiteY4" fmla="*/ 50591 h 242235"/>
                  <a:gd name="connsiteX5" fmla="*/ 73526 w 590306"/>
                  <a:gd name="connsiteY5" fmla="*/ 102600 h 242235"/>
                  <a:gd name="connsiteX6" fmla="*/ 3678 w 590306"/>
                  <a:gd name="connsiteY6" fmla="*/ 81990 h 242235"/>
                  <a:gd name="connsiteX7" fmla="*/ 5746 w 590306"/>
                  <a:gd name="connsiteY7" fmla="*/ 242236 h 242235"/>
                  <a:gd name="connsiteX8" fmla="*/ 119 w 590306"/>
                  <a:gd name="connsiteY8" fmla="*/ 39094 h 242235"/>
                  <a:gd name="connsiteX9" fmla="*/ 105308 w 590306"/>
                  <a:gd name="connsiteY9" fmla="*/ 0 h 242235"/>
                  <a:gd name="connsiteX10" fmla="*/ 489772 w 590306"/>
                  <a:gd name="connsiteY10" fmla="*/ 0 h 242235"/>
                  <a:gd name="connsiteX11" fmla="*/ 565577 w 590306"/>
                  <a:gd name="connsiteY11" fmla="*/ 31399 h 242235"/>
                  <a:gd name="connsiteX0" fmla="*/ 565577 w 590306"/>
                  <a:gd name="connsiteY0" fmla="*/ 31399 h 242235"/>
                  <a:gd name="connsiteX1" fmla="*/ 588553 w 590306"/>
                  <a:gd name="connsiteY1" fmla="*/ 65476 h 242235"/>
                  <a:gd name="connsiteX2" fmla="*/ 590306 w 590306"/>
                  <a:gd name="connsiteY2" fmla="*/ 74164 h 242235"/>
                  <a:gd name="connsiteX3" fmla="*/ 567839 w 590306"/>
                  <a:gd name="connsiteY3" fmla="*/ 59016 h 242235"/>
                  <a:gd name="connsiteX4" fmla="*/ 526110 w 590306"/>
                  <a:gd name="connsiteY4" fmla="*/ 50591 h 242235"/>
                  <a:gd name="connsiteX5" fmla="*/ 73526 w 590306"/>
                  <a:gd name="connsiteY5" fmla="*/ 102600 h 242235"/>
                  <a:gd name="connsiteX6" fmla="*/ 3678 w 590306"/>
                  <a:gd name="connsiteY6" fmla="*/ 81990 h 242235"/>
                  <a:gd name="connsiteX7" fmla="*/ 5746 w 590306"/>
                  <a:gd name="connsiteY7" fmla="*/ 242236 h 242235"/>
                  <a:gd name="connsiteX8" fmla="*/ 119 w 590306"/>
                  <a:gd name="connsiteY8" fmla="*/ 39094 h 242235"/>
                  <a:gd name="connsiteX9" fmla="*/ 105308 w 590306"/>
                  <a:gd name="connsiteY9" fmla="*/ 0 h 242235"/>
                  <a:gd name="connsiteX10" fmla="*/ 489772 w 590306"/>
                  <a:gd name="connsiteY10" fmla="*/ 0 h 242235"/>
                  <a:gd name="connsiteX11" fmla="*/ 565577 w 590306"/>
                  <a:gd name="connsiteY11" fmla="*/ 31399 h 242235"/>
                  <a:gd name="connsiteX0" fmla="*/ 561899 w 586628"/>
                  <a:gd name="connsiteY0" fmla="*/ 31399 h 242235"/>
                  <a:gd name="connsiteX1" fmla="*/ 584875 w 586628"/>
                  <a:gd name="connsiteY1" fmla="*/ 65476 h 242235"/>
                  <a:gd name="connsiteX2" fmla="*/ 586628 w 586628"/>
                  <a:gd name="connsiteY2" fmla="*/ 74164 h 242235"/>
                  <a:gd name="connsiteX3" fmla="*/ 564161 w 586628"/>
                  <a:gd name="connsiteY3" fmla="*/ 59016 h 242235"/>
                  <a:gd name="connsiteX4" fmla="*/ 522432 w 586628"/>
                  <a:gd name="connsiteY4" fmla="*/ 50591 h 242235"/>
                  <a:gd name="connsiteX5" fmla="*/ 69848 w 586628"/>
                  <a:gd name="connsiteY5" fmla="*/ 102600 h 242235"/>
                  <a:gd name="connsiteX6" fmla="*/ 0 w 586628"/>
                  <a:gd name="connsiteY6" fmla="*/ 81990 h 242235"/>
                  <a:gd name="connsiteX7" fmla="*/ 2068 w 586628"/>
                  <a:gd name="connsiteY7" fmla="*/ 242236 h 242235"/>
                  <a:gd name="connsiteX8" fmla="*/ 21550 w 586628"/>
                  <a:gd name="connsiteY8" fmla="*/ 78097 h 242235"/>
                  <a:gd name="connsiteX9" fmla="*/ 101630 w 586628"/>
                  <a:gd name="connsiteY9" fmla="*/ 0 h 242235"/>
                  <a:gd name="connsiteX10" fmla="*/ 486094 w 586628"/>
                  <a:gd name="connsiteY10" fmla="*/ 0 h 242235"/>
                  <a:gd name="connsiteX11" fmla="*/ 561899 w 586628"/>
                  <a:gd name="connsiteY11" fmla="*/ 31399 h 242235"/>
                  <a:gd name="connsiteX0" fmla="*/ 561899 w 586628"/>
                  <a:gd name="connsiteY0" fmla="*/ 31399 h 242235"/>
                  <a:gd name="connsiteX1" fmla="*/ 584875 w 586628"/>
                  <a:gd name="connsiteY1" fmla="*/ 65476 h 242235"/>
                  <a:gd name="connsiteX2" fmla="*/ 586628 w 586628"/>
                  <a:gd name="connsiteY2" fmla="*/ 74164 h 242235"/>
                  <a:gd name="connsiteX3" fmla="*/ 564161 w 586628"/>
                  <a:gd name="connsiteY3" fmla="*/ 59016 h 242235"/>
                  <a:gd name="connsiteX4" fmla="*/ 522432 w 586628"/>
                  <a:gd name="connsiteY4" fmla="*/ 50591 h 242235"/>
                  <a:gd name="connsiteX5" fmla="*/ 69848 w 586628"/>
                  <a:gd name="connsiteY5" fmla="*/ 102600 h 242235"/>
                  <a:gd name="connsiteX6" fmla="*/ 0 w 586628"/>
                  <a:gd name="connsiteY6" fmla="*/ 81990 h 242235"/>
                  <a:gd name="connsiteX7" fmla="*/ 2068 w 586628"/>
                  <a:gd name="connsiteY7" fmla="*/ 242236 h 242235"/>
                  <a:gd name="connsiteX8" fmla="*/ 24008 w 586628"/>
                  <a:gd name="connsiteY8" fmla="*/ 135193 h 242235"/>
                  <a:gd name="connsiteX9" fmla="*/ 101630 w 586628"/>
                  <a:gd name="connsiteY9" fmla="*/ 0 h 242235"/>
                  <a:gd name="connsiteX10" fmla="*/ 486094 w 586628"/>
                  <a:gd name="connsiteY10" fmla="*/ 0 h 242235"/>
                  <a:gd name="connsiteX11" fmla="*/ 561899 w 586628"/>
                  <a:gd name="connsiteY11" fmla="*/ 31399 h 242235"/>
                  <a:gd name="connsiteX0" fmla="*/ 559892 w 584621"/>
                  <a:gd name="connsiteY0" fmla="*/ 31399 h 242235"/>
                  <a:gd name="connsiteX1" fmla="*/ 582868 w 584621"/>
                  <a:gd name="connsiteY1" fmla="*/ 65476 h 242235"/>
                  <a:gd name="connsiteX2" fmla="*/ 584621 w 584621"/>
                  <a:gd name="connsiteY2" fmla="*/ 74164 h 242235"/>
                  <a:gd name="connsiteX3" fmla="*/ 562154 w 584621"/>
                  <a:gd name="connsiteY3" fmla="*/ 59016 h 242235"/>
                  <a:gd name="connsiteX4" fmla="*/ 520425 w 584621"/>
                  <a:gd name="connsiteY4" fmla="*/ 50591 h 242235"/>
                  <a:gd name="connsiteX5" fmla="*/ 67841 w 584621"/>
                  <a:gd name="connsiteY5" fmla="*/ 102600 h 242235"/>
                  <a:gd name="connsiteX6" fmla="*/ 4254 w 584621"/>
                  <a:gd name="connsiteY6" fmla="*/ 132114 h 242235"/>
                  <a:gd name="connsiteX7" fmla="*/ 61 w 584621"/>
                  <a:gd name="connsiteY7" fmla="*/ 242236 h 242235"/>
                  <a:gd name="connsiteX8" fmla="*/ 22001 w 584621"/>
                  <a:gd name="connsiteY8" fmla="*/ 135193 h 242235"/>
                  <a:gd name="connsiteX9" fmla="*/ 99623 w 584621"/>
                  <a:gd name="connsiteY9" fmla="*/ 0 h 242235"/>
                  <a:gd name="connsiteX10" fmla="*/ 484087 w 584621"/>
                  <a:gd name="connsiteY10" fmla="*/ 0 h 242235"/>
                  <a:gd name="connsiteX11" fmla="*/ 559892 w 584621"/>
                  <a:gd name="connsiteY11" fmla="*/ 31399 h 2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4621" h="242235">
                    <a:moveTo>
                      <a:pt x="559892" y="31399"/>
                    </a:moveTo>
                    <a:cubicBezTo>
                      <a:pt x="569593" y="41100"/>
                      <a:pt x="577443" y="52650"/>
                      <a:pt x="582868" y="65476"/>
                    </a:cubicBezTo>
                    <a:lnTo>
                      <a:pt x="584621" y="74164"/>
                    </a:lnTo>
                    <a:lnTo>
                      <a:pt x="562154" y="59016"/>
                    </a:lnTo>
                    <a:cubicBezTo>
                      <a:pt x="549328" y="53591"/>
                      <a:pt x="535227" y="50591"/>
                      <a:pt x="520425" y="50591"/>
                    </a:cubicBezTo>
                    <a:cubicBezTo>
                      <a:pt x="369564" y="67927"/>
                      <a:pt x="185322" y="17432"/>
                      <a:pt x="67841" y="102600"/>
                    </a:cubicBezTo>
                    <a:cubicBezTo>
                      <a:pt x="38237" y="102600"/>
                      <a:pt x="23654" y="112714"/>
                      <a:pt x="4254" y="132114"/>
                    </a:cubicBezTo>
                    <a:cubicBezTo>
                      <a:pt x="4943" y="185529"/>
                      <a:pt x="-628" y="188821"/>
                      <a:pt x="61" y="242236"/>
                    </a:cubicBezTo>
                    <a:cubicBezTo>
                      <a:pt x="1241" y="236389"/>
                      <a:pt x="20821" y="141040"/>
                      <a:pt x="22001" y="135193"/>
                    </a:cubicBezTo>
                    <a:cubicBezTo>
                      <a:pt x="38276" y="96715"/>
                      <a:pt x="55217" y="0"/>
                      <a:pt x="99623" y="0"/>
                    </a:cubicBezTo>
                    <a:lnTo>
                      <a:pt x="484087" y="0"/>
                    </a:lnTo>
                    <a:cubicBezTo>
                      <a:pt x="513691" y="0"/>
                      <a:pt x="540492" y="11999"/>
                      <a:pt x="559892" y="31399"/>
                    </a:cubicBezTo>
                    <a:close/>
                  </a:path>
                </a:pathLst>
              </a:custGeom>
              <a:solidFill>
                <a:srgbClr val="000000">
                  <a:alpha val="46000"/>
                </a:srgbClr>
              </a:solidFill>
              <a:ln w="9525" cap="flat" cmpd="sng" algn="ctr">
                <a:noFill/>
                <a:prstDash val="solid"/>
              </a:ln>
              <a:effectLst/>
            </p:spPr>
            <p:txBody>
              <a:bodyPr wrap="square" rtlCol="0" anchor="ctr">
                <a:noAutofit/>
              </a:body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77" name="Freeform: Shape 76">
                <a:extLst>
                  <a:ext uri="{FF2B5EF4-FFF2-40B4-BE49-F238E27FC236}">
                    <a16:creationId xmlns:a16="http://schemas.microsoft.com/office/drawing/2014/main" id="{E373F621-B2FE-4EE5-AB08-115A7FFA273A}"/>
                  </a:ext>
                </a:extLst>
              </p:cNvPr>
              <p:cNvSpPr/>
              <p:nvPr/>
            </p:nvSpPr>
            <p:spPr>
              <a:xfrm rot="19071275">
                <a:off x="6159613" y="2004019"/>
                <a:ext cx="573650" cy="36294"/>
              </a:xfrm>
              <a:custGeom>
                <a:avLst/>
                <a:gdLst>
                  <a:gd name="connsiteX0" fmla="*/ 561661 w 573650"/>
                  <a:gd name="connsiteY0" fmla="*/ 18511 h 36294"/>
                  <a:gd name="connsiteX1" fmla="*/ 573650 w 573650"/>
                  <a:gd name="connsiteY1" fmla="*/ 36294 h 36294"/>
                  <a:gd name="connsiteX2" fmla="*/ 552313 w 573650"/>
                  <a:gd name="connsiteY2" fmla="*/ 31986 h 36294"/>
                  <a:gd name="connsiteX3" fmla="*/ 0 w 573650"/>
                  <a:gd name="connsiteY3" fmla="*/ 31986 h 36294"/>
                  <a:gd name="connsiteX4" fmla="*/ 9084 w 573650"/>
                  <a:gd name="connsiteY4" fmla="*/ 18511 h 36294"/>
                  <a:gd name="connsiteX5" fmla="*/ 53775 w 573650"/>
                  <a:gd name="connsiteY5" fmla="*/ 0 h 36294"/>
                  <a:gd name="connsiteX6" fmla="*/ 516970 w 573650"/>
                  <a:gd name="connsiteY6" fmla="*/ 0 h 36294"/>
                  <a:gd name="connsiteX7" fmla="*/ 561661 w 573650"/>
                  <a:gd name="connsiteY7" fmla="*/ 18511 h 3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650" h="36294">
                    <a:moveTo>
                      <a:pt x="561661" y="18511"/>
                    </a:moveTo>
                    <a:lnTo>
                      <a:pt x="573650" y="36294"/>
                    </a:lnTo>
                    <a:lnTo>
                      <a:pt x="552313" y="31986"/>
                    </a:lnTo>
                    <a:lnTo>
                      <a:pt x="0" y="31986"/>
                    </a:lnTo>
                    <a:lnTo>
                      <a:pt x="9084" y="18511"/>
                    </a:lnTo>
                    <a:cubicBezTo>
                      <a:pt x="20522" y="7074"/>
                      <a:pt x="36322" y="0"/>
                      <a:pt x="53775" y="0"/>
                    </a:cubicBezTo>
                    <a:lnTo>
                      <a:pt x="516970" y="0"/>
                    </a:lnTo>
                    <a:cubicBezTo>
                      <a:pt x="534423" y="0"/>
                      <a:pt x="550223" y="7074"/>
                      <a:pt x="561661" y="18511"/>
                    </a:cubicBezTo>
                    <a:close/>
                  </a:path>
                </a:pathLst>
              </a:custGeom>
              <a:solidFill>
                <a:srgbClr val="000000">
                  <a:alpha val="45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F0E52E13-6DC8-4469-8BE6-28FD0830263E}"/>
                  </a:ext>
                </a:extLst>
              </p:cNvPr>
              <p:cNvSpPr/>
              <p:nvPr/>
            </p:nvSpPr>
            <p:spPr>
              <a:xfrm rot="19278114">
                <a:off x="6264370" y="2091466"/>
                <a:ext cx="576157" cy="47296"/>
              </a:xfrm>
              <a:custGeom>
                <a:avLst/>
                <a:gdLst>
                  <a:gd name="connsiteX0" fmla="*/ 570859 w 576157"/>
                  <a:gd name="connsiteY0" fmla="*/ 23115 h 47296"/>
                  <a:gd name="connsiteX1" fmla="*/ 576157 w 576157"/>
                  <a:gd name="connsiteY1" fmla="*/ 30973 h 47296"/>
                  <a:gd name="connsiteX2" fmla="*/ 564809 w 576157"/>
                  <a:gd name="connsiteY2" fmla="*/ 28681 h 47296"/>
                  <a:gd name="connsiteX3" fmla="*/ 49130 w 576157"/>
                  <a:gd name="connsiteY3" fmla="*/ 28682 h 47296"/>
                  <a:gd name="connsiteX4" fmla="*/ 18411 w 576157"/>
                  <a:gd name="connsiteY4" fmla="*/ 34883 h 47296"/>
                  <a:gd name="connsiteX5" fmla="*/ 0 w 576157"/>
                  <a:gd name="connsiteY5" fmla="*/ 47296 h 47296"/>
                  <a:gd name="connsiteX6" fmla="*/ 16304 w 576157"/>
                  <a:gd name="connsiteY6" fmla="*/ 23115 h 47296"/>
                  <a:gd name="connsiteX7" fmla="*/ 72108 w 576157"/>
                  <a:gd name="connsiteY7" fmla="*/ 0 h 47296"/>
                  <a:gd name="connsiteX8" fmla="*/ 515055 w 576157"/>
                  <a:gd name="connsiteY8" fmla="*/ 0 h 47296"/>
                  <a:gd name="connsiteX9" fmla="*/ 570859 w 576157"/>
                  <a:gd name="connsiteY9" fmla="*/ 23115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157" h="47296">
                    <a:moveTo>
                      <a:pt x="570859" y="23115"/>
                    </a:moveTo>
                    <a:lnTo>
                      <a:pt x="576157" y="30973"/>
                    </a:lnTo>
                    <a:lnTo>
                      <a:pt x="564809" y="28681"/>
                    </a:lnTo>
                    <a:lnTo>
                      <a:pt x="49130" y="28682"/>
                    </a:lnTo>
                    <a:cubicBezTo>
                      <a:pt x="38234" y="28682"/>
                      <a:pt x="27853" y="30890"/>
                      <a:pt x="18411" y="34883"/>
                    </a:cubicBezTo>
                    <a:lnTo>
                      <a:pt x="0" y="47296"/>
                    </a:lnTo>
                    <a:lnTo>
                      <a:pt x="16304" y="23115"/>
                    </a:lnTo>
                    <a:cubicBezTo>
                      <a:pt x="30585" y="8833"/>
                      <a:pt x="50315" y="0"/>
                      <a:pt x="72108" y="0"/>
                    </a:cubicBezTo>
                    <a:lnTo>
                      <a:pt x="515055" y="0"/>
                    </a:lnTo>
                    <a:cubicBezTo>
                      <a:pt x="536848" y="0"/>
                      <a:pt x="556578" y="8833"/>
                      <a:pt x="570859" y="23115"/>
                    </a:cubicBezTo>
                    <a:close/>
                  </a:path>
                </a:pathLst>
              </a:custGeom>
              <a:solidFill>
                <a:srgbClr val="000000">
                  <a:alpha val="47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30A419EE-7F20-41A8-8690-55AE894B0C63}"/>
                  </a:ext>
                </a:extLst>
              </p:cNvPr>
              <p:cNvSpPr/>
              <p:nvPr/>
            </p:nvSpPr>
            <p:spPr>
              <a:xfrm rot="15019152">
                <a:off x="7342124" y="2348270"/>
                <a:ext cx="693153" cy="95880"/>
              </a:xfrm>
              <a:custGeom>
                <a:avLst/>
                <a:gdLst>
                  <a:gd name="connsiteX0" fmla="*/ 701606 w 701606"/>
                  <a:gd name="connsiteY0" fmla="*/ 38007 h 38007"/>
                  <a:gd name="connsiteX1" fmla="*/ 0 w 701606"/>
                  <a:gd name="connsiteY1" fmla="*/ 38007 h 38007"/>
                  <a:gd name="connsiteX2" fmla="*/ 0 w 701606"/>
                  <a:gd name="connsiteY2" fmla="*/ 28051 h 38007"/>
                  <a:gd name="connsiteX3" fmla="*/ 28051 w 701606"/>
                  <a:gd name="connsiteY3" fmla="*/ 0 h 38007"/>
                  <a:gd name="connsiteX4" fmla="*/ 673555 w 701606"/>
                  <a:gd name="connsiteY4" fmla="*/ 0 h 38007"/>
                  <a:gd name="connsiteX5" fmla="*/ 701606 w 701606"/>
                  <a:gd name="connsiteY5" fmla="*/ 28051 h 3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606" h="38007">
                    <a:moveTo>
                      <a:pt x="701606" y="38007"/>
                    </a:moveTo>
                    <a:lnTo>
                      <a:pt x="0" y="38007"/>
                    </a:lnTo>
                    <a:lnTo>
                      <a:pt x="0" y="28051"/>
                    </a:lnTo>
                    <a:cubicBezTo>
                      <a:pt x="0" y="12559"/>
                      <a:pt x="12559" y="0"/>
                      <a:pt x="28051" y="0"/>
                    </a:cubicBezTo>
                    <a:lnTo>
                      <a:pt x="673555" y="0"/>
                    </a:lnTo>
                    <a:cubicBezTo>
                      <a:pt x="689047" y="0"/>
                      <a:pt x="701606" y="12559"/>
                      <a:pt x="701606" y="28051"/>
                    </a:cubicBezTo>
                    <a:close/>
                  </a:path>
                </a:pathLst>
              </a:custGeom>
              <a:solidFill>
                <a:srgbClr val="000000">
                  <a:alpha val="45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9CD97F60-1B9C-479B-946F-8180C8BF9B50}"/>
                  </a:ext>
                </a:extLst>
              </p:cNvPr>
              <p:cNvSpPr/>
              <p:nvPr/>
            </p:nvSpPr>
            <p:spPr>
              <a:xfrm rot="1198099">
                <a:off x="6299848" y="2873862"/>
                <a:ext cx="628574" cy="191408"/>
              </a:xfrm>
              <a:custGeom>
                <a:avLst/>
                <a:gdLst>
                  <a:gd name="connsiteX0" fmla="*/ 10158 w 517660"/>
                  <a:gd name="connsiteY0" fmla="*/ 144411 h 191408"/>
                  <a:gd name="connsiteX1" fmla="*/ 43543 w 517660"/>
                  <a:gd name="connsiteY1" fmla="*/ 145641 h 191408"/>
                  <a:gd name="connsiteX2" fmla="*/ 408076 w 517660"/>
                  <a:gd name="connsiteY2" fmla="*/ 125916 h 191408"/>
                  <a:gd name="connsiteX3" fmla="*/ 517660 w 517660"/>
                  <a:gd name="connsiteY3" fmla="*/ 133452 h 191408"/>
                  <a:gd name="connsiteX4" fmla="*/ 513827 w 517660"/>
                  <a:gd name="connsiteY4" fmla="*/ 161405 h 191408"/>
                  <a:gd name="connsiteX5" fmla="*/ 433667 w 517660"/>
                  <a:gd name="connsiteY5" fmla="*/ 179966 h 191408"/>
                  <a:gd name="connsiteX6" fmla="*/ 56173 w 517660"/>
                  <a:gd name="connsiteY6" fmla="*/ 191408 h 191408"/>
                  <a:gd name="connsiteX7" fmla="*/ 3321 w 517660"/>
                  <a:gd name="connsiteY7" fmla="*/ 164057 h 191408"/>
                  <a:gd name="connsiteX8" fmla="*/ 0 w 517660"/>
                  <a:gd name="connsiteY8" fmla="*/ 0 h 191408"/>
                  <a:gd name="connsiteX9" fmla="*/ 115 w 517660"/>
                  <a:gd name="connsiteY9" fmla="*/ 181 h 191408"/>
                  <a:gd name="connsiteX10" fmla="*/ 3888 w 517660"/>
                  <a:gd name="connsiteY10" fmla="*/ 8558 h 191408"/>
                  <a:gd name="connsiteX11" fmla="*/ 835 w 517660"/>
                  <a:gd name="connsiteY11" fmla="*/ 2383 h 191408"/>
                  <a:gd name="connsiteX0" fmla="*/ 10158 w 546221"/>
                  <a:gd name="connsiteY0" fmla="*/ 144411 h 191408"/>
                  <a:gd name="connsiteX1" fmla="*/ 43543 w 546221"/>
                  <a:gd name="connsiteY1" fmla="*/ 145641 h 191408"/>
                  <a:gd name="connsiteX2" fmla="*/ 408076 w 546221"/>
                  <a:gd name="connsiteY2" fmla="*/ 125916 h 191408"/>
                  <a:gd name="connsiteX3" fmla="*/ 546221 w 546221"/>
                  <a:gd name="connsiteY3" fmla="*/ 123074 h 191408"/>
                  <a:gd name="connsiteX4" fmla="*/ 513827 w 546221"/>
                  <a:gd name="connsiteY4" fmla="*/ 161405 h 191408"/>
                  <a:gd name="connsiteX5" fmla="*/ 433667 w 546221"/>
                  <a:gd name="connsiteY5" fmla="*/ 179966 h 191408"/>
                  <a:gd name="connsiteX6" fmla="*/ 56173 w 546221"/>
                  <a:gd name="connsiteY6" fmla="*/ 191408 h 191408"/>
                  <a:gd name="connsiteX7" fmla="*/ 3321 w 546221"/>
                  <a:gd name="connsiteY7" fmla="*/ 164057 h 191408"/>
                  <a:gd name="connsiteX8" fmla="*/ 10158 w 546221"/>
                  <a:gd name="connsiteY8" fmla="*/ 144411 h 191408"/>
                  <a:gd name="connsiteX9" fmla="*/ 0 w 546221"/>
                  <a:gd name="connsiteY9" fmla="*/ 0 h 191408"/>
                  <a:gd name="connsiteX10" fmla="*/ 115 w 546221"/>
                  <a:gd name="connsiteY10" fmla="*/ 181 h 191408"/>
                  <a:gd name="connsiteX11" fmla="*/ 3888 w 546221"/>
                  <a:gd name="connsiteY11" fmla="*/ 8558 h 191408"/>
                  <a:gd name="connsiteX12" fmla="*/ 835 w 546221"/>
                  <a:gd name="connsiteY12" fmla="*/ 2383 h 191408"/>
                  <a:gd name="connsiteX13" fmla="*/ 0 w 546221"/>
                  <a:gd name="connsiteY13" fmla="*/ 0 h 191408"/>
                  <a:gd name="connsiteX0" fmla="*/ 10158 w 546221"/>
                  <a:gd name="connsiteY0" fmla="*/ 144411 h 191408"/>
                  <a:gd name="connsiteX1" fmla="*/ 43543 w 546221"/>
                  <a:gd name="connsiteY1" fmla="*/ 145641 h 191408"/>
                  <a:gd name="connsiteX2" fmla="*/ 408076 w 546221"/>
                  <a:gd name="connsiteY2" fmla="*/ 125916 h 191408"/>
                  <a:gd name="connsiteX3" fmla="*/ 546221 w 546221"/>
                  <a:gd name="connsiteY3" fmla="*/ 123074 h 191408"/>
                  <a:gd name="connsiteX4" fmla="*/ 539792 w 546221"/>
                  <a:gd name="connsiteY4" fmla="*/ 151971 h 191408"/>
                  <a:gd name="connsiteX5" fmla="*/ 433667 w 546221"/>
                  <a:gd name="connsiteY5" fmla="*/ 179966 h 191408"/>
                  <a:gd name="connsiteX6" fmla="*/ 56173 w 546221"/>
                  <a:gd name="connsiteY6" fmla="*/ 191408 h 191408"/>
                  <a:gd name="connsiteX7" fmla="*/ 3321 w 546221"/>
                  <a:gd name="connsiteY7" fmla="*/ 164057 h 191408"/>
                  <a:gd name="connsiteX8" fmla="*/ 10158 w 546221"/>
                  <a:gd name="connsiteY8" fmla="*/ 144411 h 191408"/>
                  <a:gd name="connsiteX9" fmla="*/ 0 w 546221"/>
                  <a:gd name="connsiteY9" fmla="*/ 0 h 191408"/>
                  <a:gd name="connsiteX10" fmla="*/ 115 w 546221"/>
                  <a:gd name="connsiteY10" fmla="*/ 181 h 191408"/>
                  <a:gd name="connsiteX11" fmla="*/ 3888 w 546221"/>
                  <a:gd name="connsiteY11" fmla="*/ 8558 h 191408"/>
                  <a:gd name="connsiteX12" fmla="*/ 835 w 546221"/>
                  <a:gd name="connsiteY12" fmla="*/ 2383 h 191408"/>
                  <a:gd name="connsiteX13" fmla="*/ 0 w 546221"/>
                  <a:gd name="connsiteY13" fmla="*/ 0 h 1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221" h="191408">
                    <a:moveTo>
                      <a:pt x="10158" y="144411"/>
                    </a:moveTo>
                    <a:lnTo>
                      <a:pt x="43543" y="145641"/>
                    </a:lnTo>
                    <a:cubicBezTo>
                      <a:pt x="161284" y="114820"/>
                      <a:pt x="286217" y="118072"/>
                      <a:pt x="408076" y="125916"/>
                    </a:cubicBezTo>
                    <a:lnTo>
                      <a:pt x="546221" y="123074"/>
                    </a:lnTo>
                    <a:cubicBezTo>
                      <a:pt x="544943" y="132392"/>
                      <a:pt x="541070" y="142653"/>
                      <a:pt x="539792" y="151971"/>
                    </a:cubicBezTo>
                    <a:cubicBezTo>
                      <a:pt x="531711" y="167651"/>
                      <a:pt x="484865" y="179966"/>
                      <a:pt x="433667" y="179966"/>
                    </a:cubicBezTo>
                    <a:cubicBezTo>
                      <a:pt x="310513" y="169793"/>
                      <a:pt x="178367" y="150313"/>
                      <a:pt x="56173" y="191408"/>
                    </a:cubicBezTo>
                    <a:cubicBezTo>
                      <a:pt x="4975" y="191408"/>
                      <a:pt x="-2252" y="184132"/>
                      <a:pt x="3321" y="164057"/>
                    </a:cubicBezTo>
                    <a:lnTo>
                      <a:pt x="10158" y="144411"/>
                    </a:lnTo>
                    <a:close/>
                    <a:moveTo>
                      <a:pt x="0" y="0"/>
                    </a:moveTo>
                    <a:lnTo>
                      <a:pt x="115" y="181"/>
                    </a:lnTo>
                    <a:lnTo>
                      <a:pt x="3888" y="8558"/>
                    </a:lnTo>
                    <a:lnTo>
                      <a:pt x="835" y="2383"/>
                    </a:lnTo>
                    <a:lnTo>
                      <a:pt x="0" y="0"/>
                    </a:lnTo>
                    <a:close/>
                  </a:path>
                </a:pathLst>
              </a:custGeom>
              <a:solidFill>
                <a:srgbClr val="000000">
                  <a:alpha val="36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3133B915-18F6-4A57-AC90-9CA7B8E8DC89}"/>
                  </a:ext>
                </a:extLst>
              </p:cNvPr>
              <p:cNvSpPr/>
              <p:nvPr/>
            </p:nvSpPr>
            <p:spPr>
              <a:xfrm rot="18008518">
                <a:off x="6732183" y="2223531"/>
                <a:ext cx="105627" cy="139922"/>
              </a:xfrm>
              <a:custGeom>
                <a:avLst/>
                <a:gdLst>
                  <a:gd name="connsiteX0" fmla="*/ 56484 w 105627"/>
                  <a:gd name="connsiteY0" fmla="*/ 0 h 139922"/>
                  <a:gd name="connsiteX1" fmla="*/ 47306 w 105627"/>
                  <a:gd name="connsiteY1" fmla="*/ 16704 h 139922"/>
                  <a:gd name="connsiteX2" fmla="*/ 73537 w 105627"/>
                  <a:gd name="connsiteY2" fmla="*/ 118245 h 139922"/>
                  <a:gd name="connsiteX3" fmla="*/ 105627 w 105627"/>
                  <a:gd name="connsiteY3" fmla="*/ 139922 h 139922"/>
                  <a:gd name="connsiteX4" fmla="*/ 67547 w 105627"/>
                  <a:gd name="connsiteY4" fmla="*/ 136220 h 139922"/>
                  <a:gd name="connsiteX5" fmla="*/ 7075 w 105627"/>
                  <a:gd name="connsiteY5" fmla="*/ 38032 h 139922"/>
                  <a:gd name="connsiteX6" fmla="*/ 46894 w 105627"/>
                  <a:gd name="connsiteY6" fmla="*/ 2112 h 1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27" h="139922">
                    <a:moveTo>
                      <a:pt x="56484" y="0"/>
                    </a:moveTo>
                    <a:lnTo>
                      <a:pt x="47306" y="16704"/>
                    </a:lnTo>
                    <a:cubicBezTo>
                      <a:pt x="34948" y="53133"/>
                      <a:pt x="45876" y="91545"/>
                      <a:pt x="73537" y="118245"/>
                    </a:cubicBezTo>
                    <a:lnTo>
                      <a:pt x="105627" y="139922"/>
                    </a:lnTo>
                    <a:lnTo>
                      <a:pt x="67547" y="136220"/>
                    </a:lnTo>
                    <a:cubicBezTo>
                      <a:pt x="13034" y="120503"/>
                      <a:pt x="-13798" y="76935"/>
                      <a:pt x="7075" y="38032"/>
                    </a:cubicBezTo>
                    <a:cubicBezTo>
                      <a:pt x="15068" y="23135"/>
                      <a:pt x="29162" y="10761"/>
                      <a:pt x="46894" y="2112"/>
                    </a:cubicBezTo>
                    <a:close/>
                  </a:path>
                </a:pathLst>
              </a:custGeom>
              <a:solidFill>
                <a:srgbClr val="000000">
                  <a:alpha val="45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Trapezoid 28">
                <a:extLst>
                  <a:ext uri="{FF2B5EF4-FFF2-40B4-BE49-F238E27FC236}">
                    <a16:creationId xmlns:a16="http://schemas.microsoft.com/office/drawing/2014/main" id="{DE4860D2-8450-419E-93CA-2EF4308FEBA1}"/>
                  </a:ext>
                </a:extLst>
              </p:cNvPr>
              <p:cNvSpPr/>
              <p:nvPr/>
            </p:nvSpPr>
            <p:spPr>
              <a:xfrm rot="19118696">
                <a:off x="6657345" y="2159376"/>
                <a:ext cx="178613" cy="118260"/>
              </a:xfrm>
              <a:custGeom>
                <a:avLst/>
                <a:gdLst>
                  <a:gd name="connsiteX0" fmla="*/ 0 w 244805"/>
                  <a:gd name="connsiteY0" fmla="*/ 147941 h 147941"/>
                  <a:gd name="connsiteX1" fmla="*/ 36985 w 244805"/>
                  <a:gd name="connsiteY1" fmla="*/ 0 h 147941"/>
                  <a:gd name="connsiteX2" fmla="*/ 207820 w 244805"/>
                  <a:gd name="connsiteY2" fmla="*/ 0 h 147941"/>
                  <a:gd name="connsiteX3" fmla="*/ 244805 w 244805"/>
                  <a:gd name="connsiteY3" fmla="*/ 147941 h 147941"/>
                  <a:gd name="connsiteX4" fmla="*/ 0 w 244805"/>
                  <a:gd name="connsiteY4" fmla="*/ 147941 h 147941"/>
                  <a:gd name="connsiteX0" fmla="*/ 0 w 244805"/>
                  <a:gd name="connsiteY0" fmla="*/ 147941 h 147941"/>
                  <a:gd name="connsiteX1" fmla="*/ 36985 w 244805"/>
                  <a:gd name="connsiteY1" fmla="*/ 0 h 147941"/>
                  <a:gd name="connsiteX2" fmla="*/ 207820 w 244805"/>
                  <a:gd name="connsiteY2" fmla="*/ 0 h 147941"/>
                  <a:gd name="connsiteX3" fmla="*/ 173192 w 244805"/>
                  <a:gd name="connsiteY3" fmla="*/ 70148 h 147941"/>
                  <a:gd name="connsiteX4" fmla="*/ 244805 w 244805"/>
                  <a:gd name="connsiteY4" fmla="*/ 147941 h 147941"/>
                  <a:gd name="connsiteX5" fmla="*/ 0 w 244805"/>
                  <a:gd name="connsiteY5" fmla="*/ 147941 h 147941"/>
                  <a:gd name="connsiteX0" fmla="*/ 0 w 244805"/>
                  <a:gd name="connsiteY0" fmla="*/ 147941 h 147941"/>
                  <a:gd name="connsiteX1" fmla="*/ 36985 w 244805"/>
                  <a:gd name="connsiteY1" fmla="*/ 0 h 147941"/>
                  <a:gd name="connsiteX2" fmla="*/ 165432 w 244805"/>
                  <a:gd name="connsiteY2" fmla="*/ 20696 h 147941"/>
                  <a:gd name="connsiteX3" fmla="*/ 173192 w 244805"/>
                  <a:gd name="connsiteY3" fmla="*/ 70148 h 147941"/>
                  <a:gd name="connsiteX4" fmla="*/ 244805 w 244805"/>
                  <a:gd name="connsiteY4" fmla="*/ 147941 h 147941"/>
                  <a:gd name="connsiteX5" fmla="*/ 0 w 244805"/>
                  <a:gd name="connsiteY5" fmla="*/ 147941 h 147941"/>
                  <a:gd name="connsiteX0" fmla="*/ 0 w 244805"/>
                  <a:gd name="connsiteY0" fmla="*/ 127245 h 127245"/>
                  <a:gd name="connsiteX1" fmla="*/ 62640 w 244805"/>
                  <a:gd name="connsiteY1" fmla="*/ 18805 h 127245"/>
                  <a:gd name="connsiteX2" fmla="*/ 165432 w 244805"/>
                  <a:gd name="connsiteY2" fmla="*/ 0 h 127245"/>
                  <a:gd name="connsiteX3" fmla="*/ 173192 w 244805"/>
                  <a:gd name="connsiteY3" fmla="*/ 49452 h 127245"/>
                  <a:gd name="connsiteX4" fmla="*/ 244805 w 244805"/>
                  <a:gd name="connsiteY4" fmla="*/ 127245 h 127245"/>
                  <a:gd name="connsiteX5" fmla="*/ 0 w 244805"/>
                  <a:gd name="connsiteY5" fmla="*/ 127245 h 127245"/>
                  <a:gd name="connsiteX0" fmla="*/ 0 w 224915"/>
                  <a:gd name="connsiteY0" fmla="*/ 96411 h 127245"/>
                  <a:gd name="connsiteX1" fmla="*/ 42750 w 224915"/>
                  <a:gd name="connsiteY1" fmla="*/ 18805 h 127245"/>
                  <a:gd name="connsiteX2" fmla="*/ 145542 w 224915"/>
                  <a:gd name="connsiteY2" fmla="*/ 0 h 127245"/>
                  <a:gd name="connsiteX3" fmla="*/ 153302 w 224915"/>
                  <a:gd name="connsiteY3" fmla="*/ 49452 h 127245"/>
                  <a:gd name="connsiteX4" fmla="*/ 224915 w 224915"/>
                  <a:gd name="connsiteY4" fmla="*/ 127245 h 127245"/>
                  <a:gd name="connsiteX5" fmla="*/ 0 w 224915"/>
                  <a:gd name="connsiteY5" fmla="*/ 96411 h 127245"/>
                  <a:gd name="connsiteX0" fmla="*/ 0 w 178613"/>
                  <a:gd name="connsiteY0" fmla="*/ 96411 h 96411"/>
                  <a:gd name="connsiteX1" fmla="*/ 42750 w 178613"/>
                  <a:gd name="connsiteY1" fmla="*/ 18805 h 96411"/>
                  <a:gd name="connsiteX2" fmla="*/ 145542 w 178613"/>
                  <a:gd name="connsiteY2" fmla="*/ 0 h 96411"/>
                  <a:gd name="connsiteX3" fmla="*/ 153302 w 178613"/>
                  <a:gd name="connsiteY3" fmla="*/ 49452 h 96411"/>
                  <a:gd name="connsiteX4" fmla="*/ 178613 w 178613"/>
                  <a:gd name="connsiteY4" fmla="*/ 86489 h 96411"/>
                  <a:gd name="connsiteX5" fmla="*/ 0 w 178613"/>
                  <a:gd name="connsiteY5" fmla="*/ 96411 h 96411"/>
                  <a:gd name="connsiteX0" fmla="*/ 0 w 178613"/>
                  <a:gd name="connsiteY0" fmla="*/ 96411 h 96411"/>
                  <a:gd name="connsiteX1" fmla="*/ 42750 w 178613"/>
                  <a:gd name="connsiteY1" fmla="*/ 18805 h 96411"/>
                  <a:gd name="connsiteX2" fmla="*/ 145542 w 178613"/>
                  <a:gd name="connsiteY2" fmla="*/ 0 h 96411"/>
                  <a:gd name="connsiteX3" fmla="*/ 153302 w 178613"/>
                  <a:gd name="connsiteY3" fmla="*/ 49452 h 96411"/>
                  <a:gd name="connsiteX4" fmla="*/ 178613 w 178613"/>
                  <a:gd name="connsiteY4" fmla="*/ 86489 h 96411"/>
                  <a:gd name="connsiteX5" fmla="*/ 99497 w 178613"/>
                  <a:gd name="connsiteY5" fmla="*/ 55062 h 96411"/>
                  <a:gd name="connsiteX6" fmla="*/ 0 w 178613"/>
                  <a:gd name="connsiteY6" fmla="*/ 96411 h 96411"/>
                  <a:gd name="connsiteX0" fmla="*/ 0 w 178613"/>
                  <a:gd name="connsiteY0" fmla="*/ 96411 h 96411"/>
                  <a:gd name="connsiteX1" fmla="*/ 42750 w 178613"/>
                  <a:gd name="connsiteY1" fmla="*/ 18805 h 96411"/>
                  <a:gd name="connsiteX2" fmla="*/ 145542 w 178613"/>
                  <a:gd name="connsiteY2" fmla="*/ 0 h 96411"/>
                  <a:gd name="connsiteX3" fmla="*/ 153302 w 178613"/>
                  <a:gd name="connsiteY3" fmla="*/ 49452 h 96411"/>
                  <a:gd name="connsiteX4" fmla="*/ 178613 w 178613"/>
                  <a:gd name="connsiteY4" fmla="*/ 86489 h 96411"/>
                  <a:gd name="connsiteX5" fmla="*/ 98640 w 178613"/>
                  <a:gd name="connsiteY5" fmla="*/ 25499 h 96411"/>
                  <a:gd name="connsiteX6" fmla="*/ 0 w 178613"/>
                  <a:gd name="connsiteY6" fmla="*/ 96411 h 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3" h="96411">
                    <a:moveTo>
                      <a:pt x="0" y="96411"/>
                    </a:moveTo>
                    <a:lnTo>
                      <a:pt x="42750" y="18805"/>
                    </a:lnTo>
                    <a:lnTo>
                      <a:pt x="145542" y="0"/>
                    </a:lnTo>
                    <a:cubicBezTo>
                      <a:pt x="150181" y="15067"/>
                      <a:pt x="148663" y="34385"/>
                      <a:pt x="153302" y="49452"/>
                    </a:cubicBezTo>
                    <a:lnTo>
                      <a:pt x="178613" y="86489"/>
                    </a:lnTo>
                    <a:cubicBezTo>
                      <a:pt x="151906" y="88407"/>
                      <a:pt x="125347" y="23581"/>
                      <a:pt x="98640" y="25499"/>
                    </a:cubicBezTo>
                    <a:lnTo>
                      <a:pt x="0" y="96411"/>
                    </a:lnTo>
                    <a:close/>
                  </a:path>
                </a:pathLst>
              </a:custGeom>
              <a:solidFill>
                <a:srgbClr val="000000">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7CE3F064-3BB3-4D53-A28A-2F3A9AC066D8}"/>
                  </a:ext>
                </a:extLst>
              </p:cNvPr>
              <p:cNvSpPr/>
              <p:nvPr/>
            </p:nvSpPr>
            <p:spPr>
              <a:xfrm rot="21424355">
                <a:off x="6311685" y="2710542"/>
                <a:ext cx="95880" cy="282007"/>
              </a:xfrm>
              <a:custGeom>
                <a:avLst/>
                <a:gdLst>
                  <a:gd name="connsiteX0" fmla="*/ 44044 w 44044"/>
                  <a:gd name="connsiteY0" fmla="*/ 0 h 224691"/>
                  <a:gd name="connsiteX1" fmla="*/ 39444 w 44044"/>
                  <a:gd name="connsiteY1" fmla="*/ 6823 h 224691"/>
                  <a:gd name="connsiteX2" fmla="*/ 35656 w 44044"/>
                  <a:gd name="connsiteY2" fmla="*/ 25586 h 224691"/>
                  <a:gd name="connsiteX3" fmla="*/ 35655 w 44044"/>
                  <a:gd name="connsiteY3" fmla="*/ 206876 h 224691"/>
                  <a:gd name="connsiteX4" fmla="*/ 39252 w 44044"/>
                  <a:gd name="connsiteY4" fmla="*/ 224691 h 224691"/>
                  <a:gd name="connsiteX5" fmla="*/ 14119 w 44044"/>
                  <a:gd name="connsiteY5" fmla="*/ 214280 h 224691"/>
                  <a:gd name="connsiteX6" fmla="*/ 0 w 44044"/>
                  <a:gd name="connsiteY6" fmla="*/ 180195 h 224691"/>
                  <a:gd name="connsiteX7" fmla="*/ 0 w 44044"/>
                  <a:gd name="connsiteY7" fmla="*/ 46481 h 224691"/>
                  <a:gd name="connsiteX8" fmla="*/ 14119 w 44044"/>
                  <a:gd name="connsiteY8" fmla="*/ 12396 h 224691"/>
                  <a:gd name="connsiteX0" fmla="*/ 76323 w 76323"/>
                  <a:gd name="connsiteY0" fmla="*/ 0 h 224691"/>
                  <a:gd name="connsiteX1" fmla="*/ 71723 w 76323"/>
                  <a:gd name="connsiteY1" fmla="*/ 6823 h 224691"/>
                  <a:gd name="connsiteX2" fmla="*/ 67935 w 76323"/>
                  <a:gd name="connsiteY2" fmla="*/ 25586 h 224691"/>
                  <a:gd name="connsiteX3" fmla="*/ 67934 w 76323"/>
                  <a:gd name="connsiteY3" fmla="*/ 206876 h 224691"/>
                  <a:gd name="connsiteX4" fmla="*/ 71531 w 76323"/>
                  <a:gd name="connsiteY4" fmla="*/ 224691 h 224691"/>
                  <a:gd name="connsiteX5" fmla="*/ 46398 w 76323"/>
                  <a:gd name="connsiteY5" fmla="*/ 214280 h 224691"/>
                  <a:gd name="connsiteX6" fmla="*/ 0 w 76323"/>
                  <a:gd name="connsiteY6" fmla="*/ 209622 h 224691"/>
                  <a:gd name="connsiteX7" fmla="*/ 32279 w 76323"/>
                  <a:gd name="connsiteY7" fmla="*/ 46481 h 224691"/>
                  <a:gd name="connsiteX8" fmla="*/ 46398 w 76323"/>
                  <a:gd name="connsiteY8" fmla="*/ 12396 h 224691"/>
                  <a:gd name="connsiteX9" fmla="*/ 76323 w 76323"/>
                  <a:gd name="connsiteY9" fmla="*/ 0 h 224691"/>
                  <a:gd name="connsiteX0" fmla="*/ 97858 w 97858"/>
                  <a:gd name="connsiteY0" fmla="*/ 0 h 224691"/>
                  <a:gd name="connsiteX1" fmla="*/ 93258 w 97858"/>
                  <a:gd name="connsiteY1" fmla="*/ 6823 h 224691"/>
                  <a:gd name="connsiteX2" fmla="*/ 89470 w 97858"/>
                  <a:gd name="connsiteY2" fmla="*/ 25586 h 224691"/>
                  <a:gd name="connsiteX3" fmla="*/ 89469 w 97858"/>
                  <a:gd name="connsiteY3" fmla="*/ 206876 h 224691"/>
                  <a:gd name="connsiteX4" fmla="*/ 93066 w 97858"/>
                  <a:gd name="connsiteY4" fmla="*/ 224691 h 224691"/>
                  <a:gd name="connsiteX5" fmla="*/ 67933 w 97858"/>
                  <a:gd name="connsiteY5" fmla="*/ 214280 h 224691"/>
                  <a:gd name="connsiteX6" fmla="*/ 0 w 97858"/>
                  <a:gd name="connsiteY6" fmla="*/ 215305 h 224691"/>
                  <a:gd name="connsiteX7" fmla="*/ 53814 w 97858"/>
                  <a:gd name="connsiteY7" fmla="*/ 46481 h 224691"/>
                  <a:gd name="connsiteX8" fmla="*/ 67933 w 97858"/>
                  <a:gd name="connsiteY8" fmla="*/ 12396 h 224691"/>
                  <a:gd name="connsiteX9" fmla="*/ 97858 w 97858"/>
                  <a:gd name="connsiteY9" fmla="*/ 0 h 22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858" h="224691">
                    <a:moveTo>
                      <a:pt x="97858" y="0"/>
                    </a:moveTo>
                    <a:lnTo>
                      <a:pt x="93258" y="6823"/>
                    </a:lnTo>
                    <a:cubicBezTo>
                      <a:pt x="90818" y="12590"/>
                      <a:pt x="89470" y="18931"/>
                      <a:pt x="89470" y="25586"/>
                    </a:cubicBezTo>
                    <a:cubicBezTo>
                      <a:pt x="89470" y="86016"/>
                      <a:pt x="89469" y="146446"/>
                      <a:pt x="89469" y="206876"/>
                    </a:cubicBezTo>
                    <a:lnTo>
                      <a:pt x="93066" y="224691"/>
                    </a:lnTo>
                    <a:lnTo>
                      <a:pt x="67933" y="214280"/>
                    </a:lnTo>
                    <a:cubicBezTo>
                      <a:pt x="59210" y="205557"/>
                      <a:pt x="0" y="228616"/>
                      <a:pt x="0" y="215305"/>
                    </a:cubicBezTo>
                    <a:cubicBezTo>
                      <a:pt x="0" y="170734"/>
                      <a:pt x="53814" y="91052"/>
                      <a:pt x="53814" y="46481"/>
                    </a:cubicBezTo>
                    <a:cubicBezTo>
                      <a:pt x="53814" y="33170"/>
                      <a:pt x="59210" y="21119"/>
                      <a:pt x="67933" y="12396"/>
                    </a:cubicBezTo>
                    <a:lnTo>
                      <a:pt x="97858" y="0"/>
                    </a:lnTo>
                    <a:close/>
                  </a:path>
                </a:pathLst>
              </a:custGeom>
              <a:solidFill>
                <a:srgbClr val="000000">
                  <a:alpha val="42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96" name="Oval 95">
            <a:extLst>
              <a:ext uri="{FF2B5EF4-FFF2-40B4-BE49-F238E27FC236}">
                <a16:creationId xmlns:a16="http://schemas.microsoft.com/office/drawing/2014/main" id="{668AF257-9E92-4285-9E41-076D29D52B0F}"/>
              </a:ext>
            </a:extLst>
          </p:cNvPr>
          <p:cNvSpPr/>
          <p:nvPr/>
        </p:nvSpPr>
        <p:spPr>
          <a:xfrm rot="20775916">
            <a:off x="17734268" y="5335809"/>
            <a:ext cx="240373" cy="776299"/>
          </a:xfrm>
          <a:prstGeom prst="ellipse">
            <a:avLst/>
          </a:prstGeom>
          <a:solidFill>
            <a:srgbClr val="3DCCCA">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78D858CE-0555-4AE8-975E-287D40022461}"/>
              </a:ext>
            </a:extLst>
          </p:cNvPr>
          <p:cNvSpPr/>
          <p:nvPr/>
        </p:nvSpPr>
        <p:spPr>
          <a:xfrm rot="21171732">
            <a:off x="18010782" y="4746802"/>
            <a:ext cx="157397" cy="653676"/>
          </a:xfrm>
          <a:prstGeom prst="ellipse">
            <a:avLst/>
          </a:prstGeom>
          <a:solidFill>
            <a:srgbClr val="3DCC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Freeform: Shape 123">
            <a:extLst>
              <a:ext uri="{FF2B5EF4-FFF2-40B4-BE49-F238E27FC236}">
                <a16:creationId xmlns:a16="http://schemas.microsoft.com/office/drawing/2014/main" id="{4BF0AAE9-A07F-44FA-97ED-220087181900}"/>
              </a:ext>
            </a:extLst>
          </p:cNvPr>
          <p:cNvSpPr/>
          <p:nvPr/>
        </p:nvSpPr>
        <p:spPr>
          <a:xfrm rot="1723688">
            <a:off x="17982344" y="4694783"/>
            <a:ext cx="24171" cy="496505"/>
          </a:xfrm>
          <a:custGeom>
            <a:avLst/>
            <a:gdLst>
              <a:gd name="connsiteX0" fmla="*/ 24171 w 24171"/>
              <a:gd name="connsiteY0" fmla="*/ 0 h 496505"/>
              <a:gd name="connsiteX1" fmla="*/ 17862 w 24171"/>
              <a:gd name="connsiteY1" fmla="*/ 491612 h 496505"/>
              <a:gd name="connsiteX2" fmla="*/ 18785 w 24171"/>
              <a:gd name="connsiteY2" fmla="*/ 496505 h 496505"/>
              <a:gd name="connsiteX3" fmla="*/ 16431 w 24171"/>
              <a:gd name="connsiteY3" fmla="*/ 494919 h 496505"/>
              <a:gd name="connsiteX4" fmla="*/ 2 w 24171"/>
              <a:gd name="connsiteY4" fmla="*/ 455255 h 496505"/>
              <a:gd name="connsiteX5" fmla="*/ 0 w 24171"/>
              <a:gd name="connsiteY5" fmla="*/ 44882 h 496505"/>
              <a:gd name="connsiteX6" fmla="*/ 16430 w 24171"/>
              <a:gd name="connsiteY6" fmla="*/ 5219 h 49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71" h="496505">
                <a:moveTo>
                  <a:pt x="24171" y="0"/>
                </a:moveTo>
                <a:lnTo>
                  <a:pt x="17862" y="491612"/>
                </a:lnTo>
                <a:lnTo>
                  <a:pt x="18785" y="496505"/>
                </a:lnTo>
                <a:lnTo>
                  <a:pt x="16431" y="494919"/>
                </a:lnTo>
                <a:cubicBezTo>
                  <a:pt x="6280" y="484768"/>
                  <a:pt x="3" y="470744"/>
                  <a:pt x="2" y="455255"/>
                </a:cubicBezTo>
                <a:lnTo>
                  <a:pt x="0" y="44882"/>
                </a:lnTo>
                <a:cubicBezTo>
                  <a:pt x="1" y="29392"/>
                  <a:pt x="6280" y="15369"/>
                  <a:pt x="16430" y="5219"/>
                </a:cubicBezTo>
                <a:close/>
              </a:path>
            </a:pathLst>
          </a:cu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25" name="Freeform: Shape 124">
            <a:extLst>
              <a:ext uri="{FF2B5EF4-FFF2-40B4-BE49-F238E27FC236}">
                <a16:creationId xmlns:a16="http://schemas.microsoft.com/office/drawing/2014/main" id="{DC9A00B8-999B-4F59-8D2D-9D50A36EF043}"/>
              </a:ext>
            </a:extLst>
          </p:cNvPr>
          <p:cNvSpPr/>
          <p:nvPr/>
        </p:nvSpPr>
        <p:spPr>
          <a:xfrm rot="3638509">
            <a:off x="17034831" y="4162965"/>
            <a:ext cx="443614" cy="572728"/>
          </a:xfrm>
          <a:custGeom>
            <a:avLst/>
            <a:gdLst>
              <a:gd name="connsiteX0" fmla="*/ 119666 w 448253"/>
              <a:gd name="connsiteY0" fmla="*/ 177 h 551136"/>
              <a:gd name="connsiteX1" fmla="*/ 120541 w 448253"/>
              <a:gd name="connsiteY1" fmla="*/ 0 h 551136"/>
              <a:gd name="connsiteX2" fmla="*/ 241971 w 448253"/>
              <a:gd name="connsiteY2" fmla="*/ 13748 h 551136"/>
              <a:gd name="connsiteX3" fmla="*/ 398993 w 448253"/>
              <a:gd name="connsiteY3" fmla="*/ 222751 h 551136"/>
              <a:gd name="connsiteX4" fmla="*/ 448253 w 448253"/>
              <a:gd name="connsiteY4" fmla="*/ 370409 h 551136"/>
              <a:gd name="connsiteX5" fmla="*/ 255351 w 448253"/>
              <a:gd name="connsiteY5" fmla="*/ 551136 h 551136"/>
              <a:gd name="connsiteX6" fmla="*/ 111278 w 448253"/>
              <a:gd name="connsiteY6" fmla="*/ 539104 h 551136"/>
              <a:gd name="connsiteX7" fmla="*/ 28157 w 448253"/>
              <a:gd name="connsiteY7" fmla="*/ 528471 h 551136"/>
              <a:gd name="connsiteX8" fmla="*/ 0 w 448253"/>
              <a:gd name="connsiteY8" fmla="*/ 517789 h 551136"/>
              <a:gd name="connsiteX9" fmla="*/ 83014 w 448253"/>
              <a:gd name="connsiteY9" fmla="*/ 528162 h 551136"/>
              <a:gd name="connsiteX10" fmla="*/ 228319 w 448253"/>
              <a:gd name="connsiteY10" fmla="*/ 540012 h 551136"/>
              <a:gd name="connsiteX11" fmla="*/ 422871 w 448253"/>
              <a:gd name="connsiteY11" fmla="*/ 362001 h 551136"/>
              <a:gd name="connsiteX12" fmla="*/ 373189 w 448253"/>
              <a:gd name="connsiteY12" fmla="*/ 216561 h 551136"/>
              <a:gd name="connsiteX13" fmla="*/ 214824 w 448253"/>
              <a:gd name="connsiteY13" fmla="*/ 10699 h 55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8253" h="551136">
                <a:moveTo>
                  <a:pt x="119666" y="177"/>
                </a:moveTo>
                <a:lnTo>
                  <a:pt x="120541" y="0"/>
                </a:lnTo>
                <a:lnTo>
                  <a:pt x="241971" y="13748"/>
                </a:lnTo>
                <a:cubicBezTo>
                  <a:pt x="388377" y="224111"/>
                  <a:pt x="276369" y="22625"/>
                  <a:pt x="398993" y="222751"/>
                </a:cubicBezTo>
                <a:lnTo>
                  <a:pt x="448253" y="370409"/>
                </a:lnTo>
                <a:cubicBezTo>
                  <a:pt x="448253" y="490631"/>
                  <a:pt x="375342" y="551135"/>
                  <a:pt x="255351" y="551136"/>
                </a:cubicBezTo>
                <a:cubicBezTo>
                  <a:pt x="212301" y="551136"/>
                  <a:pt x="154327" y="539106"/>
                  <a:pt x="111278" y="539104"/>
                </a:cubicBezTo>
                <a:cubicBezTo>
                  <a:pt x="81281" y="539104"/>
                  <a:pt x="53282" y="535603"/>
                  <a:pt x="28157" y="528471"/>
                </a:cubicBezTo>
                <a:lnTo>
                  <a:pt x="0" y="517789"/>
                </a:lnTo>
                <a:lnTo>
                  <a:pt x="83014" y="528162"/>
                </a:lnTo>
                <a:cubicBezTo>
                  <a:pt x="126432" y="528162"/>
                  <a:pt x="184901" y="540012"/>
                  <a:pt x="228319" y="540012"/>
                </a:cubicBezTo>
                <a:cubicBezTo>
                  <a:pt x="349335" y="540013"/>
                  <a:pt x="422871" y="480415"/>
                  <a:pt x="422871" y="362001"/>
                </a:cubicBezTo>
                <a:lnTo>
                  <a:pt x="373189" y="216561"/>
                </a:lnTo>
                <a:cubicBezTo>
                  <a:pt x="249517" y="19441"/>
                  <a:pt x="362482" y="217900"/>
                  <a:pt x="214824" y="10699"/>
                </a:cubicBezTo>
                <a:close/>
              </a:path>
            </a:pathLst>
          </a:custGeom>
          <a:solidFill>
            <a:srgbClr val="000000">
              <a:alpha val="44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27" name="Freeform: Shape 126">
            <a:extLst>
              <a:ext uri="{FF2B5EF4-FFF2-40B4-BE49-F238E27FC236}">
                <a16:creationId xmlns:a16="http://schemas.microsoft.com/office/drawing/2014/main" id="{ECFF29BC-34DB-44B8-A853-97759AF5AA37}"/>
              </a:ext>
            </a:extLst>
          </p:cNvPr>
          <p:cNvSpPr/>
          <p:nvPr/>
        </p:nvSpPr>
        <p:spPr>
          <a:xfrm rot="21015182">
            <a:off x="16447519" y="4382521"/>
            <a:ext cx="640170" cy="1108094"/>
          </a:xfrm>
          <a:custGeom>
            <a:avLst/>
            <a:gdLst>
              <a:gd name="connsiteX0" fmla="*/ 376530 w 587150"/>
              <a:gd name="connsiteY0" fmla="*/ 7110 h 1057624"/>
              <a:gd name="connsiteX1" fmla="*/ 423060 w 587150"/>
              <a:gd name="connsiteY1" fmla="*/ 20045 h 1057624"/>
              <a:gd name="connsiteX2" fmla="*/ 451026 w 587150"/>
              <a:gd name="connsiteY2" fmla="*/ 36627 h 1057624"/>
              <a:gd name="connsiteX3" fmla="*/ 541235 w 587150"/>
              <a:gd name="connsiteY3" fmla="*/ 126834 h 1057624"/>
              <a:gd name="connsiteX4" fmla="*/ 587121 w 587150"/>
              <a:gd name="connsiteY4" fmla="*/ 302726 h 1057624"/>
              <a:gd name="connsiteX5" fmla="*/ 502825 w 587150"/>
              <a:gd name="connsiteY5" fmla="*/ 774693 h 1057624"/>
              <a:gd name="connsiteX6" fmla="*/ 472222 w 587150"/>
              <a:gd name="connsiteY6" fmla="*/ 1049923 h 1057624"/>
              <a:gd name="connsiteX7" fmla="*/ 469561 w 587150"/>
              <a:gd name="connsiteY7" fmla="*/ 1051806 h 1057624"/>
              <a:gd name="connsiteX8" fmla="*/ 471607 w 587150"/>
              <a:gd name="connsiteY8" fmla="*/ 1031943 h 1057624"/>
              <a:gd name="connsiteX9" fmla="*/ 486470 w 587150"/>
              <a:gd name="connsiteY9" fmla="*/ 797830 h 1057624"/>
              <a:gd name="connsiteX10" fmla="*/ 563718 w 587150"/>
              <a:gd name="connsiteY10" fmla="*/ 325863 h 1057624"/>
              <a:gd name="connsiteX11" fmla="*/ 521667 w 587150"/>
              <a:gd name="connsiteY11" fmla="*/ 149971 h 1057624"/>
              <a:gd name="connsiteX12" fmla="*/ 439000 w 587150"/>
              <a:gd name="connsiteY12" fmla="*/ 59764 h 1057624"/>
              <a:gd name="connsiteX13" fmla="*/ 413371 w 587150"/>
              <a:gd name="connsiteY13" fmla="*/ 43182 h 1057624"/>
              <a:gd name="connsiteX14" fmla="*/ 307268 w 587150"/>
              <a:gd name="connsiteY14" fmla="*/ 23295 h 1057624"/>
              <a:gd name="connsiteX15" fmla="*/ 108340 w 587150"/>
              <a:gd name="connsiteY15" fmla="*/ 59764 h 1057624"/>
              <a:gd name="connsiteX16" fmla="*/ 25673 w 587150"/>
              <a:gd name="connsiteY16" fmla="*/ 149971 h 1057624"/>
              <a:gd name="connsiteX17" fmla="*/ 53945 w 587150"/>
              <a:gd name="connsiteY17" fmla="*/ 987044 h 1057624"/>
              <a:gd name="connsiteX18" fmla="*/ 64021 w 587150"/>
              <a:gd name="connsiteY18" fmla="*/ 1056234 h 1057624"/>
              <a:gd name="connsiteX19" fmla="*/ 65020 w 587150"/>
              <a:gd name="connsiteY19" fmla="*/ 1057624 h 1057624"/>
              <a:gd name="connsiteX20" fmla="*/ 59915 w 587150"/>
              <a:gd name="connsiteY20" fmla="*/ 1056144 h 1057624"/>
              <a:gd name="connsiteX21" fmla="*/ 30851 w 587150"/>
              <a:gd name="connsiteY21" fmla="*/ 963907 h 1057624"/>
              <a:gd name="connsiteX22" fmla="*/ 0 w 587150"/>
              <a:gd name="connsiteY22" fmla="*/ 126834 h 1057624"/>
              <a:gd name="connsiteX23" fmla="*/ 90208 w 587150"/>
              <a:gd name="connsiteY23" fmla="*/ 36627 h 1057624"/>
              <a:gd name="connsiteX24" fmla="*/ 307279 w 587150"/>
              <a:gd name="connsiteY24" fmla="*/ 158 h 1057624"/>
              <a:gd name="connsiteX25" fmla="*/ 376530 w 587150"/>
              <a:gd name="connsiteY25" fmla="*/ 7110 h 1057624"/>
              <a:gd name="connsiteX0" fmla="*/ 376530 w 587153"/>
              <a:gd name="connsiteY0" fmla="*/ 7110 h 1057624"/>
              <a:gd name="connsiteX1" fmla="*/ 423060 w 587153"/>
              <a:gd name="connsiteY1" fmla="*/ 20045 h 1057624"/>
              <a:gd name="connsiteX2" fmla="*/ 451026 w 587153"/>
              <a:gd name="connsiteY2" fmla="*/ 36627 h 1057624"/>
              <a:gd name="connsiteX3" fmla="*/ 545745 w 587153"/>
              <a:gd name="connsiteY3" fmla="*/ 123605 h 1057624"/>
              <a:gd name="connsiteX4" fmla="*/ 587121 w 587153"/>
              <a:gd name="connsiteY4" fmla="*/ 302726 h 1057624"/>
              <a:gd name="connsiteX5" fmla="*/ 502825 w 587153"/>
              <a:gd name="connsiteY5" fmla="*/ 774693 h 1057624"/>
              <a:gd name="connsiteX6" fmla="*/ 472222 w 587153"/>
              <a:gd name="connsiteY6" fmla="*/ 1049923 h 1057624"/>
              <a:gd name="connsiteX7" fmla="*/ 469561 w 587153"/>
              <a:gd name="connsiteY7" fmla="*/ 1051806 h 1057624"/>
              <a:gd name="connsiteX8" fmla="*/ 471607 w 587153"/>
              <a:gd name="connsiteY8" fmla="*/ 1031943 h 1057624"/>
              <a:gd name="connsiteX9" fmla="*/ 486470 w 587153"/>
              <a:gd name="connsiteY9" fmla="*/ 797830 h 1057624"/>
              <a:gd name="connsiteX10" fmla="*/ 563718 w 587153"/>
              <a:gd name="connsiteY10" fmla="*/ 325863 h 1057624"/>
              <a:gd name="connsiteX11" fmla="*/ 521667 w 587153"/>
              <a:gd name="connsiteY11" fmla="*/ 149971 h 1057624"/>
              <a:gd name="connsiteX12" fmla="*/ 439000 w 587153"/>
              <a:gd name="connsiteY12" fmla="*/ 59764 h 1057624"/>
              <a:gd name="connsiteX13" fmla="*/ 413371 w 587153"/>
              <a:gd name="connsiteY13" fmla="*/ 43182 h 1057624"/>
              <a:gd name="connsiteX14" fmla="*/ 307268 w 587153"/>
              <a:gd name="connsiteY14" fmla="*/ 23295 h 1057624"/>
              <a:gd name="connsiteX15" fmla="*/ 108340 w 587153"/>
              <a:gd name="connsiteY15" fmla="*/ 59764 h 1057624"/>
              <a:gd name="connsiteX16" fmla="*/ 25673 w 587153"/>
              <a:gd name="connsiteY16" fmla="*/ 149971 h 1057624"/>
              <a:gd name="connsiteX17" fmla="*/ 53945 w 587153"/>
              <a:gd name="connsiteY17" fmla="*/ 987044 h 1057624"/>
              <a:gd name="connsiteX18" fmla="*/ 64021 w 587153"/>
              <a:gd name="connsiteY18" fmla="*/ 1056234 h 1057624"/>
              <a:gd name="connsiteX19" fmla="*/ 65020 w 587153"/>
              <a:gd name="connsiteY19" fmla="*/ 1057624 h 1057624"/>
              <a:gd name="connsiteX20" fmla="*/ 59915 w 587153"/>
              <a:gd name="connsiteY20" fmla="*/ 1056144 h 1057624"/>
              <a:gd name="connsiteX21" fmla="*/ 30851 w 587153"/>
              <a:gd name="connsiteY21" fmla="*/ 963907 h 1057624"/>
              <a:gd name="connsiteX22" fmla="*/ 0 w 587153"/>
              <a:gd name="connsiteY22" fmla="*/ 126834 h 1057624"/>
              <a:gd name="connsiteX23" fmla="*/ 90208 w 587153"/>
              <a:gd name="connsiteY23" fmla="*/ 36627 h 1057624"/>
              <a:gd name="connsiteX24" fmla="*/ 307279 w 587153"/>
              <a:gd name="connsiteY24" fmla="*/ 158 h 1057624"/>
              <a:gd name="connsiteX25" fmla="*/ 376530 w 587153"/>
              <a:gd name="connsiteY25" fmla="*/ 7110 h 1057624"/>
              <a:gd name="connsiteX0" fmla="*/ 376530 w 587404"/>
              <a:gd name="connsiteY0" fmla="*/ 7110 h 1057624"/>
              <a:gd name="connsiteX1" fmla="*/ 423060 w 587404"/>
              <a:gd name="connsiteY1" fmla="*/ 20045 h 1057624"/>
              <a:gd name="connsiteX2" fmla="*/ 451026 w 587404"/>
              <a:gd name="connsiteY2" fmla="*/ 36627 h 1057624"/>
              <a:gd name="connsiteX3" fmla="*/ 545745 w 587404"/>
              <a:gd name="connsiteY3" fmla="*/ 123605 h 1057624"/>
              <a:gd name="connsiteX4" fmla="*/ 587121 w 587404"/>
              <a:gd name="connsiteY4" fmla="*/ 302726 h 1057624"/>
              <a:gd name="connsiteX5" fmla="*/ 502825 w 587404"/>
              <a:gd name="connsiteY5" fmla="*/ 774693 h 1057624"/>
              <a:gd name="connsiteX6" fmla="*/ 472222 w 587404"/>
              <a:gd name="connsiteY6" fmla="*/ 1049923 h 1057624"/>
              <a:gd name="connsiteX7" fmla="*/ 469561 w 587404"/>
              <a:gd name="connsiteY7" fmla="*/ 1051806 h 1057624"/>
              <a:gd name="connsiteX8" fmla="*/ 471607 w 587404"/>
              <a:gd name="connsiteY8" fmla="*/ 1031943 h 1057624"/>
              <a:gd name="connsiteX9" fmla="*/ 486470 w 587404"/>
              <a:gd name="connsiteY9" fmla="*/ 797830 h 1057624"/>
              <a:gd name="connsiteX10" fmla="*/ 563718 w 587404"/>
              <a:gd name="connsiteY10" fmla="*/ 325863 h 1057624"/>
              <a:gd name="connsiteX11" fmla="*/ 521667 w 587404"/>
              <a:gd name="connsiteY11" fmla="*/ 149971 h 1057624"/>
              <a:gd name="connsiteX12" fmla="*/ 439000 w 587404"/>
              <a:gd name="connsiteY12" fmla="*/ 59764 h 1057624"/>
              <a:gd name="connsiteX13" fmla="*/ 413371 w 587404"/>
              <a:gd name="connsiteY13" fmla="*/ 43182 h 1057624"/>
              <a:gd name="connsiteX14" fmla="*/ 307268 w 587404"/>
              <a:gd name="connsiteY14" fmla="*/ 23295 h 1057624"/>
              <a:gd name="connsiteX15" fmla="*/ 108340 w 587404"/>
              <a:gd name="connsiteY15" fmla="*/ 59764 h 1057624"/>
              <a:gd name="connsiteX16" fmla="*/ 25673 w 587404"/>
              <a:gd name="connsiteY16" fmla="*/ 149971 h 1057624"/>
              <a:gd name="connsiteX17" fmla="*/ 53945 w 587404"/>
              <a:gd name="connsiteY17" fmla="*/ 987044 h 1057624"/>
              <a:gd name="connsiteX18" fmla="*/ 64021 w 587404"/>
              <a:gd name="connsiteY18" fmla="*/ 1056234 h 1057624"/>
              <a:gd name="connsiteX19" fmla="*/ 65020 w 587404"/>
              <a:gd name="connsiteY19" fmla="*/ 1057624 h 1057624"/>
              <a:gd name="connsiteX20" fmla="*/ 59915 w 587404"/>
              <a:gd name="connsiteY20" fmla="*/ 1056144 h 1057624"/>
              <a:gd name="connsiteX21" fmla="*/ 30851 w 587404"/>
              <a:gd name="connsiteY21" fmla="*/ 963907 h 1057624"/>
              <a:gd name="connsiteX22" fmla="*/ 0 w 587404"/>
              <a:gd name="connsiteY22" fmla="*/ 126834 h 1057624"/>
              <a:gd name="connsiteX23" fmla="*/ 90208 w 587404"/>
              <a:gd name="connsiteY23" fmla="*/ 36627 h 1057624"/>
              <a:gd name="connsiteX24" fmla="*/ 307279 w 587404"/>
              <a:gd name="connsiteY24" fmla="*/ 158 h 1057624"/>
              <a:gd name="connsiteX25" fmla="*/ 376530 w 587404"/>
              <a:gd name="connsiteY25" fmla="*/ 7110 h 1057624"/>
              <a:gd name="connsiteX0" fmla="*/ 376530 w 587404"/>
              <a:gd name="connsiteY0" fmla="*/ 7033 h 1057547"/>
              <a:gd name="connsiteX1" fmla="*/ 428290 w 587404"/>
              <a:gd name="connsiteY1" fmla="*/ 813 h 1057547"/>
              <a:gd name="connsiteX2" fmla="*/ 451026 w 587404"/>
              <a:gd name="connsiteY2" fmla="*/ 36550 h 1057547"/>
              <a:gd name="connsiteX3" fmla="*/ 545745 w 587404"/>
              <a:gd name="connsiteY3" fmla="*/ 123528 h 1057547"/>
              <a:gd name="connsiteX4" fmla="*/ 587121 w 587404"/>
              <a:gd name="connsiteY4" fmla="*/ 302649 h 1057547"/>
              <a:gd name="connsiteX5" fmla="*/ 502825 w 587404"/>
              <a:gd name="connsiteY5" fmla="*/ 774616 h 1057547"/>
              <a:gd name="connsiteX6" fmla="*/ 472222 w 587404"/>
              <a:gd name="connsiteY6" fmla="*/ 1049846 h 1057547"/>
              <a:gd name="connsiteX7" fmla="*/ 469561 w 587404"/>
              <a:gd name="connsiteY7" fmla="*/ 1051729 h 1057547"/>
              <a:gd name="connsiteX8" fmla="*/ 471607 w 587404"/>
              <a:gd name="connsiteY8" fmla="*/ 1031866 h 1057547"/>
              <a:gd name="connsiteX9" fmla="*/ 486470 w 587404"/>
              <a:gd name="connsiteY9" fmla="*/ 797753 h 1057547"/>
              <a:gd name="connsiteX10" fmla="*/ 563718 w 587404"/>
              <a:gd name="connsiteY10" fmla="*/ 325786 h 1057547"/>
              <a:gd name="connsiteX11" fmla="*/ 521667 w 587404"/>
              <a:gd name="connsiteY11" fmla="*/ 149894 h 1057547"/>
              <a:gd name="connsiteX12" fmla="*/ 439000 w 587404"/>
              <a:gd name="connsiteY12" fmla="*/ 59687 h 1057547"/>
              <a:gd name="connsiteX13" fmla="*/ 413371 w 587404"/>
              <a:gd name="connsiteY13" fmla="*/ 43105 h 1057547"/>
              <a:gd name="connsiteX14" fmla="*/ 307268 w 587404"/>
              <a:gd name="connsiteY14" fmla="*/ 23218 h 1057547"/>
              <a:gd name="connsiteX15" fmla="*/ 108340 w 587404"/>
              <a:gd name="connsiteY15" fmla="*/ 59687 h 1057547"/>
              <a:gd name="connsiteX16" fmla="*/ 25673 w 587404"/>
              <a:gd name="connsiteY16" fmla="*/ 149894 h 1057547"/>
              <a:gd name="connsiteX17" fmla="*/ 53945 w 587404"/>
              <a:gd name="connsiteY17" fmla="*/ 986967 h 1057547"/>
              <a:gd name="connsiteX18" fmla="*/ 64021 w 587404"/>
              <a:gd name="connsiteY18" fmla="*/ 1056157 h 1057547"/>
              <a:gd name="connsiteX19" fmla="*/ 65020 w 587404"/>
              <a:gd name="connsiteY19" fmla="*/ 1057547 h 1057547"/>
              <a:gd name="connsiteX20" fmla="*/ 59915 w 587404"/>
              <a:gd name="connsiteY20" fmla="*/ 1056067 h 1057547"/>
              <a:gd name="connsiteX21" fmla="*/ 30851 w 587404"/>
              <a:gd name="connsiteY21" fmla="*/ 963830 h 1057547"/>
              <a:gd name="connsiteX22" fmla="*/ 0 w 587404"/>
              <a:gd name="connsiteY22" fmla="*/ 126757 h 1057547"/>
              <a:gd name="connsiteX23" fmla="*/ 90208 w 587404"/>
              <a:gd name="connsiteY23" fmla="*/ 36550 h 1057547"/>
              <a:gd name="connsiteX24" fmla="*/ 307279 w 587404"/>
              <a:gd name="connsiteY24" fmla="*/ 81 h 1057547"/>
              <a:gd name="connsiteX25" fmla="*/ 376530 w 587404"/>
              <a:gd name="connsiteY25" fmla="*/ 7033 h 1057547"/>
              <a:gd name="connsiteX0" fmla="*/ 376530 w 587404"/>
              <a:gd name="connsiteY0" fmla="*/ 7033 h 1057547"/>
              <a:gd name="connsiteX1" fmla="*/ 428290 w 587404"/>
              <a:gd name="connsiteY1" fmla="*/ 813 h 1057547"/>
              <a:gd name="connsiteX2" fmla="*/ 451026 w 587404"/>
              <a:gd name="connsiteY2" fmla="*/ 36550 h 1057547"/>
              <a:gd name="connsiteX3" fmla="*/ 545745 w 587404"/>
              <a:gd name="connsiteY3" fmla="*/ 123528 h 1057547"/>
              <a:gd name="connsiteX4" fmla="*/ 587121 w 587404"/>
              <a:gd name="connsiteY4" fmla="*/ 302649 h 1057547"/>
              <a:gd name="connsiteX5" fmla="*/ 502825 w 587404"/>
              <a:gd name="connsiteY5" fmla="*/ 774616 h 1057547"/>
              <a:gd name="connsiteX6" fmla="*/ 472222 w 587404"/>
              <a:gd name="connsiteY6" fmla="*/ 1049846 h 1057547"/>
              <a:gd name="connsiteX7" fmla="*/ 469561 w 587404"/>
              <a:gd name="connsiteY7" fmla="*/ 1051729 h 1057547"/>
              <a:gd name="connsiteX8" fmla="*/ 471607 w 587404"/>
              <a:gd name="connsiteY8" fmla="*/ 1031866 h 1057547"/>
              <a:gd name="connsiteX9" fmla="*/ 486470 w 587404"/>
              <a:gd name="connsiteY9" fmla="*/ 797753 h 1057547"/>
              <a:gd name="connsiteX10" fmla="*/ 563718 w 587404"/>
              <a:gd name="connsiteY10" fmla="*/ 325786 h 1057547"/>
              <a:gd name="connsiteX11" fmla="*/ 521667 w 587404"/>
              <a:gd name="connsiteY11" fmla="*/ 149894 h 1057547"/>
              <a:gd name="connsiteX12" fmla="*/ 439000 w 587404"/>
              <a:gd name="connsiteY12" fmla="*/ 59687 h 1057547"/>
              <a:gd name="connsiteX13" fmla="*/ 413371 w 587404"/>
              <a:gd name="connsiteY13" fmla="*/ 43105 h 1057547"/>
              <a:gd name="connsiteX14" fmla="*/ 307268 w 587404"/>
              <a:gd name="connsiteY14" fmla="*/ 23218 h 1057547"/>
              <a:gd name="connsiteX15" fmla="*/ 108340 w 587404"/>
              <a:gd name="connsiteY15" fmla="*/ 59687 h 1057547"/>
              <a:gd name="connsiteX16" fmla="*/ 25673 w 587404"/>
              <a:gd name="connsiteY16" fmla="*/ 149894 h 1057547"/>
              <a:gd name="connsiteX17" fmla="*/ 53945 w 587404"/>
              <a:gd name="connsiteY17" fmla="*/ 986967 h 1057547"/>
              <a:gd name="connsiteX18" fmla="*/ 64021 w 587404"/>
              <a:gd name="connsiteY18" fmla="*/ 1056157 h 1057547"/>
              <a:gd name="connsiteX19" fmla="*/ 65020 w 587404"/>
              <a:gd name="connsiteY19" fmla="*/ 1057547 h 1057547"/>
              <a:gd name="connsiteX20" fmla="*/ 59915 w 587404"/>
              <a:gd name="connsiteY20" fmla="*/ 1056067 h 1057547"/>
              <a:gd name="connsiteX21" fmla="*/ 30851 w 587404"/>
              <a:gd name="connsiteY21" fmla="*/ 963830 h 1057547"/>
              <a:gd name="connsiteX22" fmla="*/ 0 w 587404"/>
              <a:gd name="connsiteY22" fmla="*/ 126757 h 1057547"/>
              <a:gd name="connsiteX23" fmla="*/ 90208 w 587404"/>
              <a:gd name="connsiteY23" fmla="*/ 36550 h 1057547"/>
              <a:gd name="connsiteX24" fmla="*/ 307279 w 587404"/>
              <a:gd name="connsiteY24" fmla="*/ 81 h 1057547"/>
              <a:gd name="connsiteX25" fmla="*/ 376530 w 587404"/>
              <a:gd name="connsiteY25" fmla="*/ 7033 h 1057547"/>
              <a:gd name="connsiteX0" fmla="*/ 376530 w 587404"/>
              <a:gd name="connsiteY0" fmla="*/ 7033 h 1065966"/>
              <a:gd name="connsiteX1" fmla="*/ 428290 w 587404"/>
              <a:gd name="connsiteY1" fmla="*/ 813 h 1065966"/>
              <a:gd name="connsiteX2" fmla="*/ 451026 w 587404"/>
              <a:gd name="connsiteY2" fmla="*/ 36550 h 1065966"/>
              <a:gd name="connsiteX3" fmla="*/ 545745 w 587404"/>
              <a:gd name="connsiteY3" fmla="*/ 123528 h 1065966"/>
              <a:gd name="connsiteX4" fmla="*/ 587121 w 587404"/>
              <a:gd name="connsiteY4" fmla="*/ 302649 h 1065966"/>
              <a:gd name="connsiteX5" fmla="*/ 502825 w 587404"/>
              <a:gd name="connsiteY5" fmla="*/ 774616 h 1065966"/>
              <a:gd name="connsiteX6" fmla="*/ 472222 w 587404"/>
              <a:gd name="connsiteY6" fmla="*/ 1049846 h 1065966"/>
              <a:gd name="connsiteX7" fmla="*/ 469561 w 587404"/>
              <a:gd name="connsiteY7" fmla="*/ 1051729 h 1065966"/>
              <a:gd name="connsiteX8" fmla="*/ 471607 w 587404"/>
              <a:gd name="connsiteY8" fmla="*/ 1031866 h 1065966"/>
              <a:gd name="connsiteX9" fmla="*/ 486470 w 587404"/>
              <a:gd name="connsiteY9" fmla="*/ 797753 h 1065966"/>
              <a:gd name="connsiteX10" fmla="*/ 563718 w 587404"/>
              <a:gd name="connsiteY10" fmla="*/ 325786 h 1065966"/>
              <a:gd name="connsiteX11" fmla="*/ 521667 w 587404"/>
              <a:gd name="connsiteY11" fmla="*/ 149894 h 1065966"/>
              <a:gd name="connsiteX12" fmla="*/ 439000 w 587404"/>
              <a:gd name="connsiteY12" fmla="*/ 59687 h 1065966"/>
              <a:gd name="connsiteX13" fmla="*/ 413371 w 587404"/>
              <a:gd name="connsiteY13" fmla="*/ 43105 h 1065966"/>
              <a:gd name="connsiteX14" fmla="*/ 307268 w 587404"/>
              <a:gd name="connsiteY14" fmla="*/ 23218 h 1065966"/>
              <a:gd name="connsiteX15" fmla="*/ 108340 w 587404"/>
              <a:gd name="connsiteY15" fmla="*/ 59687 h 1065966"/>
              <a:gd name="connsiteX16" fmla="*/ 25673 w 587404"/>
              <a:gd name="connsiteY16" fmla="*/ 149894 h 1065966"/>
              <a:gd name="connsiteX17" fmla="*/ 53945 w 587404"/>
              <a:gd name="connsiteY17" fmla="*/ 986967 h 1065966"/>
              <a:gd name="connsiteX18" fmla="*/ 64021 w 587404"/>
              <a:gd name="connsiteY18" fmla="*/ 1056157 h 1065966"/>
              <a:gd name="connsiteX19" fmla="*/ 65020 w 587404"/>
              <a:gd name="connsiteY19" fmla="*/ 1057547 h 1065966"/>
              <a:gd name="connsiteX20" fmla="*/ 29068 w 587404"/>
              <a:gd name="connsiteY20" fmla="*/ 1062738 h 1065966"/>
              <a:gd name="connsiteX21" fmla="*/ 30851 w 587404"/>
              <a:gd name="connsiteY21" fmla="*/ 963830 h 1065966"/>
              <a:gd name="connsiteX22" fmla="*/ 0 w 587404"/>
              <a:gd name="connsiteY22" fmla="*/ 126757 h 1065966"/>
              <a:gd name="connsiteX23" fmla="*/ 90208 w 587404"/>
              <a:gd name="connsiteY23" fmla="*/ 36550 h 1065966"/>
              <a:gd name="connsiteX24" fmla="*/ 307279 w 587404"/>
              <a:gd name="connsiteY24" fmla="*/ 81 h 1065966"/>
              <a:gd name="connsiteX25" fmla="*/ 376530 w 587404"/>
              <a:gd name="connsiteY25" fmla="*/ 7033 h 1065966"/>
              <a:gd name="connsiteX0" fmla="*/ 376530 w 587404"/>
              <a:gd name="connsiteY0" fmla="*/ 7033 h 1065966"/>
              <a:gd name="connsiteX1" fmla="*/ 428290 w 587404"/>
              <a:gd name="connsiteY1" fmla="*/ 813 h 1065966"/>
              <a:gd name="connsiteX2" fmla="*/ 451026 w 587404"/>
              <a:gd name="connsiteY2" fmla="*/ 36550 h 1065966"/>
              <a:gd name="connsiteX3" fmla="*/ 545745 w 587404"/>
              <a:gd name="connsiteY3" fmla="*/ 123528 h 1065966"/>
              <a:gd name="connsiteX4" fmla="*/ 587121 w 587404"/>
              <a:gd name="connsiteY4" fmla="*/ 302649 h 1065966"/>
              <a:gd name="connsiteX5" fmla="*/ 502825 w 587404"/>
              <a:gd name="connsiteY5" fmla="*/ 774616 h 1065966"/>
              <a:gd name="connsiteX6" fmla="*/ 472222 w 587404"/>
              <a:gd name="connsiteY6" fmla="*/ 1049846 h 1065966"/>
              <a:gd name="connsiteX7" fmla="*/ 469561 w 587404"/>
              <a:gd name="connsiteY7" fmla="*/ 1051729 h 1065966"/>
              <a:gd name="connsiteX8" fmla="*/ 471607 w 587404"/>
              <a:gd name="connsiteY8" fmla="*/ 1031866 h 1065966"/>
              <a:gd name="connsiteX9" fmla="*/ 486470 w 587404"/>
              <a:gd name="connsiteY9" fmla="*/ 797753 h 1065966"/>
              <a:gd name="connsiteX10" fmla="*/ 563718 w 587404"/>
              <a:gd name="connsiteY10" fmla="*/ 325786 h 1065966"/>
              <a:gd name="connsiteX11" fmla="*/ 521667 w 587404"/>
              <a:gd name="connsiteY11" fmla="*/ 149894 h 1065966"/>
              <a:gd name="connsiteX12" fmla="*/ 439000 w 587404"/>
              <a:gd name="connsiteY12" fmla="*/ 59687 h 1065966"/>
              <a:gd name="connsiteX13" fmla="*/ 413371 w 587404"/>
              <a:gd name="connsiteY13" fmla="*/ 43105 h 1065966"/>
              <a:gd name="connsiteX14" fmla="*/ 307268 w 587404"/>
              <a:gd name="connsiteY14" fmla="*/ 23218 h 1065966"/>
              <a:gd name="connsiteX15" fmla="*/ 108340 w 587404"/>
              <a:gd name="connsiteY15" fmla="*/ 59687 h 1065966"/>
              <a:gd name="connsiteX16" fmla="*/ 25673 w 587404"/>
              <a:gd name="connsiteY16" fmla="*/ 149894 h 1065966"/>
              <a:gd name="connsiteX17" fmla="*/ 53945 w 587404"/>
              <a:gd name="connsiteY17" fmla="*/ 986967 h 1065966"/>
              <a:gd name="connsiteX18" fmla="*/ 64021 w 587404"/>
              <a:gd name="connsiteY18" fmla="*/ 1056157 h 1065966"/>
              <a:gd name="connsiteX19" fmla="*/ 65020 w 587404"/>
              <a:gd name="connsiteY19" fmla="*/ 1057547 h 1065966"/>
              <a:gd name="connsiteX20" fmla="*/ 29068 w 587404"/>
              <a:gd name="connsiteY20" fmla="*/ 1062738 h 1065966"/>
              <a:gd name="connsiteX21" fmla="*/ 30851 w 587404"/>
              <a:gd name="connsiteY21" fmla="*/ 963830 h 1065966"/>
              <a:gd name="connsiteX22" fmla="*/ 0 w 587404"/>
              <a:gd name="connsiteY22" fmla="*/ 126757 h 1065966"/>
              <a:gd name="connsiteX23" fmla="*/ 90208 w 587404"/>
              <a:gd name="connsiteY23" fmla="*/ 36550 h 1065966"/>
              <a:gd name="connsiteX24" fmla="*/ 307279 w 587404"/>
              <a:gd name="connsiteY24" fmla="*/ 81 h 1065966"/>
              <a:gd name="connsiteX25" fmla="*/ 376530 w 587404"/>
              <a:gd name="connsiteY25" fmla="*/ 7033 h 1065966"/>
              <a:gd name="connsiteX0" fmla="*/ 376530 w 587404"/>
              <a:gd name="connsiteY0" fmla="*/ 9173 h 1068106"/>
              <a:gd name="connsiteX1" fmla="*/ 428290 w 587404"/>
              <a:gd name="connsiteY1" fmla="*/ 2953 h 1068106"/>
              <a:gd name="connsiteX2" fmla="*/ 451026 w 587404"/>
              <a:gd name="connsiteY2" fmla="*/ 38690 h 1068106"/>
              <a:gd name="connsiteX3" fmla="*/ 545745 w 587404"/>
              <a:gd name="connsiteY3" fmla="*/ 125668 h 1068106"/>
              <a:gd name="connsiteX4" fmla="*/ 587121 w 587404"/>
              <a:gd name="connsiteY4" fmla="*/ 304789 h 1068106"/>
              <a:gd name="connsiteX5" fmla="*/ 502825 w 587404"/>
              <a:gd name="connsiteY5" fmla="*/ 776756 h 1068106"/>
              <a:gd name="connsiteX6" fmla="*/ 472222 w 587404"/>
              <a:gd name="connsiteY6" fmla="*/ 1051986 h 1068106"/>
              <a:gd name="connsiteX7" fmla="*/ 469561 w 587404"/>
              <a:gd name="connsiteY7" fmla="*/ 1053869 h 1068106"/>
              <a:gd name="connsiteX8" fmla="*/ 471607 w 587404"/>
              <a:gd name="connsiteY8" fmla="*/ 1034006 h 1068106"/>
              <a:gd name="connsiteX9" fmla="*/ 486470 w 587404"/>
              <a:gd name="connsiteY9" fmla="*/ 799893 h 1068106"/>
              <a:gd name="connsiteX10" fmla="*/ 563718 w 587404"/>
              <a:gd name="connsiteY10" fmla="*/ 327926 h 1068106"/>
              <a:gd name="connsiteX11" fmla="*/ 521667 w 587404"/>
              <a:gd name="connsiteY11" fmla="*/ 152034 h 1068106"/>
              <a:gd name="connsiteX12" fmla="*/ 439000 w 587404"/>
              <a:gd name="connsiteY12" fmla="*/ 61827 h 1068106"/>
              <a:gd name="connsiteX13" fmla="*/ 413371 w 587404"/>
              <a:gd name="connsiteY13" fmla="*/ 45245 h 1068106"/>
              <a:gd name="connsiteX14" fmla="*/ 307268 w 587404"/>
              <a:gd name="connsiteY14" fmla="*/ 25358 h 1068106"/>
              <a:gd name="connsiteX15" fmla="*/ 108340 w 587404"/>
              <a:gd name="connsiteY15" fmla="*/ 61827 h 1068106"/>
              <a:gd name="connsiteX16" fmla="*/ 25673 w 587404"/>
              <a:gd name="connsiteY16" fmla="*/ 152034 h 1068106"/>
              <a:gd name="connsiteX17" fmla="*/ 53945 w 587404"/>
              <a:gd name="connsiteY17" fmla="*/ 989107 h 1068106"/>
              <a:gd name="connsiteX18" fmla="*/ 64021 w 587404"/>
              <a:gd name="connsiteY18" fmla="*/ 1058297 h 1068106"/>
              <a:gd name="connsiteX19" fmla="*/ 65020 w 587404"/>
              <a:gd name="connsiteY19" fmla="*/ 1059687 h 1068106"/>
              <a:gd name="connsiteX20" fmla="*/ 29068 w 587404"/>
              <a:gd name="connsiteY20" fmla="*/ 1064878 h 1068106"/>
              <a:gd name="connsiteX21" fmla="*/ 30851 w 587404"/>
              <a:gd name="connsiteY21" fmla="*/ 965970 h 1068106"/>
              <a:gd name="connsiteX22" fmla="*/ 0 w 587404"/>
              <a:gd name="connsiteY22" fmla="*/ 128897 h 1068106"/>
              <a:gd name="connsiteX23" fmla="*/ 90208 w 587404"/>
              <a:gd name="connsiteY23" fmla="*/ 38690 h 1068106"/>
              <a:gd name="connsiteX24" fmla="*/ 307279 w 587404"/>
              <a:gd name="connsiteY24" fmla="*/ 2221 h 1068106"/>
              <a:gd name="connsiteX25" fmla="*/ 376530 w 587404"/>
              <a:gd name="connsiteY25" fmla="*/ 9173 h 1068106"/>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21667 w 587404"/>
              <a:gd name="connsiteY11" fmla="*/ 149912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51026 w 587404"/>
              <a:gd name="connsiteY2" fmla="*/ 36568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85275 w 587404"/>
              <a:gd name="connsiteY2" fmla="*/ 44604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87404"/>
              <a:gd name="connsiteY0" fmla="*/ 7051 h 1065984"/>
              <a:gd name="connsiteX1" fmla="*/ 420547 w 587404"/>
              <a:gd name="connsiteY1" fmla="*/ 10155 h 1065984"/>
              <a:gd name="connsiteX2" fmla="*/ 485275 w 587404"/>
              <a:gd name="connsiteY2" fmla="*/ 44604 h 1065984"/>
              <a:gd name="connsiteX3" fmla="*/ 545745 w 587404"/>
              <a:gd name="connsiteY3" fmla="*/ 123546 h 1065984"/>
              <a:gd name="connsiteX4" fmla="*/ 587121 w 587404"/>
              <a:gd name="connsiteY4" fmla="*/ 302667 h 1065984"/>
              <a:gd name="connsiteX5" fmla="*/ 502825 w 587404"/>
              <a:gd name="connsiteY5" fmla="*/ 774634 h 1065984"/>
              <a:gd name="connsiteX6" fmla="*/ 472222 w 587404"/>
              <a:gd name="connsiteY6" fmla="*/ 1049864 h 1065984"/>
              <a:gd name="connsiteX7" fmla="*/ 469561 w 587404"/>
              <a:gd name="connsiteY7" fmla="*/ 1051747 h 1065984"/>
              <a:gd name="connsiteX8" fmla="*/ 471607 w 587404"/>
              <a:gd name="connsiteY8" fmla="*/ 1031884 h 1065984"/>
              <a:gd name="connsiteX9" fmla="*/ 486470 w 587404"/>
              <a:gd name="connsiteY9" fmla="*/ 797771 h 1065984"/>
              <a:gd name="connsiteX10" fmla="*/ 563718 w 587404"/>
              <a:gd name="connsiteY10" fmla="*/ 325804 h 1065984"/>
              <a:gd name="connsiteX11" fmla="*/ 536531 w 587404"/>
              <a:gd name="connsiteY11" fmla="*/ 150617 h 1065984"/>
              <a:gd name="connsiteX12" fmla="*/ 439000 w 587404"/>
              <a:gd name="connsiteY12" fmla="*/ 59705 h 1065984"/>
              <a:gd name="connsiteX13" fmla="*/ 413371 w 587404"/>
              <a:gd name="connsiteY13" fmla="*/ 43123 h 1065984"/>
              <a:gd name="connsiteX14" fmla="*/ 307268 w 587404"/>
              <a:gd name="connsiteY14" fmla="*/ 23236 h 1065984"/>
              <a:gd name="connsiteX15" fmla="*/ 108340 w 587404"/>
              <a:gd name="connsiteY15" fmla="*/ 59705 h 1065984"/>
              <a:gd name="connsiteX16" fmla="*/ 25673 w 587404"/>
              <a:gd name="connsiteY16" fmla="*/ 149912 h 1065984"/>
              <a:gd name="connsiteX17" fmla="*/ 53945 w 587404"/>
              <a:gd name="connsiteY17" fmla="*/ 986985 h 1065984"/>
              <a:gd name="connsiteX18" fmla="*/ 64021 w 587404"/>
              <a:gd name="connsiteY18" fmla="*/ 1056175 h 1065984"/>
              <a:gd name="connsiteX19" fmla="*/ 65020 w 587404"/>
              <a:gd name="connsiteY19" fmla="*/ 1057565 h 1065984"/>
              <a:gd name="connsiteX20" fmla="*/ 29068 w 587404"/>
              <a:gd name="connsiteY20" fmla="*/ 1062756 h 1065984"/>
              <a:gd name="connsiteX21" fmla="*/ 30851 w 587404"/>
              <a:gd name="connsiteY21" fmla="*/ 963848 h 1065984"/>
              <a:gd name="connsiteX22" fmla="*/ 0 w 587404"/>
              <a:gd name="connsiteY22" fmla="*/ 126775 h 1065984"/>
              <a:gd name="connsiteX23" fmla="*/ 90208 w 587404"/>
              <a:gd name="connsiteY23" fmla="*/ 36568 h 1065984"/>
              <a:gd name="connsiteX24" fmla="*/ 307279 w 587404"/>
              <a:gd name="connsiteY24" fmla="*/ 99 h 1065984"/>
              <a:gd name="connsiteX25" fmla="*/ 376530 w 587404"/>
              <a:gd name="connsiteY25" fmla="*/ 7051 h 1065984"/>
              <a:gd name="connsiteX0" fmla="*/ 376530 w 593955"/>
              <a:gd name="connsiteY0" fmla="*/ 7051 h 1065984"/>
              <a:gd name="connsiteX1" fmla="*/ 420547 w 593955"/>
              <a:gd name="connsiteY1" fmla="*/ 10155 h 1065984"/>
              <a:gd name="connsiteX2" fmla="*/ 485275 w 593955"/>
              <a:gd name="connsiteY2" fmla="*/ 44604 h 1065984"/>
              <a:gd name="connsiteX3" fmla="*/ 545745 w 593955"/>
              <a:gd name="connsiteY3" fmla="*/ 123546 h 1065984"/>
              <a:gd name="connsiteX4" fmla="*/ 584144 w 593955"/>
              <a:gd name="connsiteY4" fmla="*/ 209403 h 1065984"/>
              <a:gd name="connsiteX5" fmla="*/ 587121 w 593955"/>
              <a:gd name="connsiteY5" fmla="*/ 302667 h 1065984"/>
              <a:gd name="connsiteX6" fmla="*/ 502825 w 593955"/>
              <a:gd name="connsiteY6" fmla="*/ 774634 h 1065984"/>
              <a:gd name="connsiteX7" fmla="*/ 472222 w 593955"/>
              <a:gd name="connsiteY7" fmla="*/ 1049864 h 1065984"/>
              <a:gd name="connsiteX8" fmla="*/ 469561 w 593955"/>
              <a:gd name="connsiteY8" fmla="*/ 1051747 h 1065984"/>
              <a:gd name="connsiteX9" fmla="*/ 471607 w 593955"/>
              <a:gd name="connsiteY9" fmla="*/ 1031884 h 1065984"/>
              <a:gd name="connsiteX10" fmla="*/ 486470 w 593955"/>
              <a:gd name="connsiteY10" fmla="*/ 797771 h 1065984"/>
              <a:gd name="connsiteX11" fmla="*/ 563718 w 593955"/>
              <a:gd name="connsiteY11" fmla="*/ 325804 h 1065984"/>
              <a:gd name="connsiteX12" fmla="*/ 536531 w 593955"/>
              <a:gd name="connsiteY12" fmla="*/ 150617 h 1065984"/>
              <a:gd name="connsiteX13" fmla="*/ 439000 w 593955"/>
              <a:gd name="connsiteY13" fmla="*/ 59705 h 1065984"/>
              <a:gd name="connsiteX14" fmla="*/ 413371 w 593955"/>
              <a:gd name="connsiteY14" fmla="*/ 43123 h 1065984"/>
              <a:gd name="connsiteX15" fmla="*/ 307268 w 593955"/>
              <a:gd name="connsiteY15" fmla="*/ 23236 h 1065984"/>
              <a:gd name="connsiteX16" fmla="*/ 108340 w 593955"/>
              <a:gd name="connsiteY16" fmla="*/ 59705 h 1065984"/>
              <a:gd name="connsiteX17" fmla="*/ 25673 w 593955"/>
              <a:gd name="connsiteY17" fmla="*/ 149912 h 1065984"/>
              <a:gd name="connsiteX18" fmla="*/ 53945 w 593955"/>
              <a:gd name="connsiteY18" fmla="*/ 986985 h 1065984"/>
              <a:gd name="connsiteX19" fmla="*/ 64021 w 593955"/>
              <a:gd name="connsiteY19" fmla="*/ 1056175 h 1065984"/>
              <a:gd name="connsiteX20" fmla="*/ 65020 w 593955"/>
              <a:gd name="connsiteY20" fmla="*/ 1057565 h 1065984"/>
              <a:gd name="connsiteX21" fmla="*/ 29068 w 593955"/>
              <a:gd name="connsiteY21" fmla="*/ 1062756 h 1065984"/>
              <a:gd name="connsiteX22" fmla="*/ 30851 w 593955"/>
              <a:gd name="connsiteY22" fmla="*/ 963848 h 1065984"/>
              <a:gd name="connsiteX23" fmla="*/ 0 w 593955"/>
              <a:gd name="connsiteY23" fmla="*/ 126775 h 1065984"/>
              <a:gd name="connsiteX24" fmla="*/ 90208 w 593955"/>
              <a:gd name="connsiteY24" fmla="*/ 36568 h 1065984"/>
              <a:gd name="connsiteX25" fmla="*/ 307279 w 593955"/>
              <a:gd name="connsiteY25" fmla="*/ 99 h 1065984"/>
              <a:gd name="connsiteX26" fmla="*/ 376530 w 593955"/>
              <a:gd name="connsiteY26"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72222 w 594364"/>
              <a:gd name="connsiteY7" fmla="*/ 1049864 h 1065984"/>
              <a:gd name="connsiteX8" fmla="*/ 469561 w 594364"/>
              <a:gd name="connsiteY8" fmla="*/ 1051747 h 1065984"/>
              <a:gd name="connsiteX9" fmla="*/ 471607 w 594364"/>
              <a:gd name="connsiteY9" fmla="*/ 1031884 h 1065984"/>
              <a:gd name="connsiteX10" fmla="*/ 486470 w 594364"/>
              <a:gd name="connsiteY10" fmla="*/ 797771 h 1065984"/>
              <a:gd name="connsiteX11" fmla="*/ 563718 w 594364"/>
              <a:gd name="connsiteY11" fmla="*/ 325804 h 1065984"/>
              <a:gd name="connsiteX12" fmla="*/ 536531 w 594364"/>
              <a:gd name="connsiteY12" fmla="*/ 150617 h 1065984"/>
              <a:gd name="connsiteX13" fmla="*/ 439000 w 594364"/>
              <a:gd name="connsiteY13" fmla="*/ 59705 h 1065984"/>
              <a:gd name="connsiteX14" fmla="*/ 413371 w 594364"/>
              <a:gd name="connsiteY14" fmla="*/ 43123 h 1065984"/>
              <a:gd name="connsiteX15" fmla="*/ 307268 w 594364"/>
              <a:gd name="connsiteY15" fmla="*/ 23236 h 1065984"/>
              <a:gd name="connsiteX16" fmla="*/ 108340 w 594364"/>
              <a:gd name="connsiteY16" fmla="*/ 59705 h 1065984"/>
              <a:gd name="connsiteX17" fmla="*/ 25673 w 594364"/>
              <a:gd name="connsiteY17" fmla="*/ 149912 h 1065984"/>
              <a:gd name="connsiteX18" fmla="*/ 53945 w 594364"/>
              <a:gd name="connsiteY18" fmla="*/ 986985 h 1065984"/>
              <a:gd name="connsiteX19" fmla="*/ 64021 w 594364"/>
              <a:gd name="connsiteY19" fmla="*/ 1056175 h 1065984"/>
              <a:gd name="connsiteX20" fmla="*/ 65020 w 594364"/>
              <a:gd name="connsiteY20" fmla="*/ 1057565 h 1065984"/>
              <a:gd name="connsiteX21" fmla="*/ 29068 w 594364"/>
              <a:gd name="connsiteY21" fmla="*/ 1062756 h 1065984"/>
              <a:gd name="connsiteX22" fmla="*/ 30851 w 594364"/>
              <a:gd name="connsiteY22" fmla="*/ 963848 h 1065984"/>
              <a:gd name="connsiteX23" fmla="*/ 0 w 594364"/>
              <a:gd name="connsiteY23" fmla="*/ 126775 h 1065984"/>
              <a:gd name="connsiteX24" fmla="*/ 90208 w 594364"/>
              <a:gd name="connsiteY24" fmla="*/ 36568 h 1065984"/>
              <a:gd name="connsiteX25" fmla="*/ 307279 w 594364"/>
              <a:gd name="connsiteY25" fmla="*/ 99 h 1065984"/>
              <a:gd name="connsiteX26" fmla="*/ 376530 w 594364"/>
              <a:gd name="connsiteY26"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72222 w 594364"/>
              <a:gd name="connsiteY7" fmla="*/ 1049864 h 1065984"/>
              <a:gd name="connsiteX8" fmla="*/ 469561 w 594364"/>
              <a:gd name="connsiteY8" fmla="*/ 1051747 h 1065984"/>
              <a:gd name="connsiteX9" fmla="*/ 471607 w 594364"/>
              <a:gd name="connsiteY9" fmla="*/ 1031884 h 1065984"/>
              <a:gd name="connsiteX10" fmla="*/ 486470 w 594364"/>
              <a:gd name="connsiteY10" fmla="*/ 797771 h 1065984"/>
              <a:gd name="connsiteX11" fmla="*/ 563718 w 594364"/>
              <a:gd name="connsiteY11" fmla="*/ 325804 h 1065984"/>
              <a:gd name="connsiteX12" fmla="*/ 536531 w 594364"/>
              <a:gd name="connsiteY12" fmla="*/ 150617 h 1065984"/>
              <a:gd name="connsiteX13" fmla="*/ 439000 w 594364"/>
              <a:gd name="connsiteY13" fmla="*/ 59705 h 1065984"/>
              <a:gd name="connsiteX14" fmla="*/ 413371 w 594364"/>
              <a:gd name="connsiteY14" fmla="*/ 43123 h 1065984"/>
              <a:gd name="connsiteX15" fmla="*/ 307268 w 594364"/>
              <a:gd name="connsiteY15" fmla="*/ 23236 h 1065984"/>
              <a:gd name="connsiteX16" fmla="*/ 108340 w 594364"/>
              <a:gd name="connsiteY16" fmla="*/ 59705 h 1065984"/>
              <a:gd name="connsiteX17" fmla="*/ 25673 w 594364"/>
              <a:gd name="connsiteY17" fmla="*/ 149912 h 1065984"/>
              <a:gd name="connsiteX18" fmla="*/ 53945 w 594364"/>
              <a:gd name="connsiteY18" fmla="*/ 986985 h 1065984"/>
              <a:gd name="connsiteX19" fmla="*/ 64021 w 594364"/>
              <a:gd name="connsiteY19" fmla="*/ 1056175 h 1065984"/>
              <a:gd name="connsiteX20" fmla="*/ 65020 w 594364"/>
              <a:gd name="connsiteY20" fmla="*/ 1057565 h 1065984"/>
              <a:gd name="connsiteX21" fmla="*/ 29068 w 594364"/>
              <a:gd name="connsiteY21" fmla="*/ 1062756 h 1065984"/>
              <a:gd name="connsiteX22" fmla="*/ 30851 w 594364"/>
              <a:gd name="connsiteY22" fmla="*/ 963848 h 1065984"/>
              <a:gd name="connsiteX23" fmla="*/ 0 w 594364"/>
              <a:gd name="connsiteY23" fmla="*/ 126775 h 1065984"/>
              <a:gd name="connsiteX24" fmla="*/ 90208 w 594364"/>
              <a:gd name="connsiteY24" fmla="*/ 36568 h 1065984"/>
              <a:gd name="connsiteX25" fmla="*/ 307279 w 594364"/>
              <a:gd name="connsiteY25" fmla="*/ 99 h 1065984"/>
              <a:gd name="connsiteX26" fmla="*/ 376530 w 594364"/>
              <a:gd name="connsiteY26"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72222 w 594364"/>
              <a:gd name="connsiteY7" fmla="*/ 1049864 h 1065984"/>
              <a:gd name="connsiteX8" fmla="*/ 469561 w 594364"/>
              <a:gd name="connsiteY8" fmla="*/ 1051747 h 1065984"/>
              <a:gd name="connsiteX9" fmla="*/ 473169 w 594364"/>
              <a:gd name="connsiteY9" fmla="*/ 1022460 h 1065984"/>
              <a:gd name="connsiteX10" fmla="*/ 486470 w 594364"/>
              <a:gd name="connsiteY10" fmla="*/ 797771 h 1065984"/>
              <a:gd name="connsiteX11" fmla="*/ 563718 w 594364"/>
              <a:gd name="connsiteY11" fmla="*/ 325804 h 1065984"/>
              <a:gd name="connsiteX12" fmla="*/ 536531 w 594364"/>
              <a:gd name="connsiteY12" fmla="*/ 150617 h 1065984"/>
              <a:gd name="connsiteX13" fmla="*/ 439000 w 594364"/>
              <a:gd name="connsiteY13" fmla="*/ 59705 h 1065984"/>
              <a:gd name="connsiteX14" fmla="*/ 413371 w 594364"/>
              <a:gd name="connsiteY14" fmla="*/ 43123 h 1065984"/>
              <a:gd name="connsiteX15" fmla="*/ 307268 w 594364"/>
              <a:gd name="connsiteY15" fmla="*/ 23236 h 1065984"/>
              <a:gd name="connsiteX16" fmla="*/ 108340 w 594364"/>
              <a:gd name="connsiteY16" fmla="*/ 59705 h 1065984"/>
              <a:gd name="connsiteX17" fmla="*/ 25673 w 594364"/>
              <a:gd name="connsiteY17" fmla="*/ 149912 h 1065984"/>
              <a:gd name="connsiteX18" fmla="*/ 53945 w 594364"/>
              <a:gd name="connsiteY18" fmla="*/ 986985 h 1065984"/>
              <a:gd name="connsiteX19" fmla="*/ 64021 w 594364"/>
              <a:gd name="connsiteY19" fmla="*/ 1056175 h 1065984"/>
              <a:gd name="connsiteX20" fmla="*/ 65020 w 594364"/>
              <a:gd name="connsiteY20" fmla="*/ 1057565 h 1065984"/>
              <a:gd name="connsiteX21" fmla="*/ 29068 w 594364"/>
              <a:gd name="connsiteY21" fmla="*/ 1062756 h 1065984"/>
              <a:gd name="connsiteX22" fmla="*/ 30851 w 594364"/>
              <a:gd name="connsiteY22" fmla="*/ 963848 h 1065984"/>
              <a:gd name="connsiteX23" fmla="*/ 0 w 594364"/>
              <a:gd name="connsiteY23" fmla="*/ 126775 h 1065984"/>
              <a:gd name="connsiteX24" fmla="*/ 90208 w 594364"/>
              <a:gd name="connsiteY24" fmla="*/ 36568 h 1065984"/>
              <a:gd name="connsiteX25" fmla="*/ 307279 w 594364"/>
              <a:gd name="connsiteY25" fmla="*/ 99 h 1065984"/>
              <a:gd name="connsiteX26" fmla="*/ 376530 w 594364"/>
              <a:gd name="connsiteY26"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96901 w 594364"/>
              <a:gd name="connsiteY7" fmla="*/ 938947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96901 w 594364"/>
              <a:gd name="connsiteY7" fmla="*/ 938947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96901 w 594364"/>
              <a:gd name="connsiteY7" fmla="*/ 938948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2825 w 594364"/>
              <a:gd name="connsiteY6" fmla="*/ 774634 h 1065984"/>
              <a:gd name="connsiteX7" fmla="*/ 496901 w 594364"/>
              <a:gd name="connsiteY7" fmla="*/ 938948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9476 w 594364"/>
              <a:gd name="connsiteY6" fmla="*/ 779699 h 1065984"/>
              <a:gd name="connsiteX7" fmla="*/ 496901 w 594364"/>
              <a:gd name="connsiteY7" fmla="*/ 938948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 name="connsiteX0" fmla="*/ 376530 w 594364"/>
              <a:gd name="connsiteY0" fmla="*/ 7051 h 1065984"/>
              <a:gd name="connsiteX1" fmla="*/ 420547 w 594364"/>
              <a:gd name="connsiteY1" fmla="*/ 10155 h 1065984"/>
              <a:gd name="connsiteX2" fmla="*/ 485275 w 594364"/>
              <a:gd name="connsiteY2" fmla="*/ 44604 h 1065984"/>
              <a:gd name="connsiteX3" fmla="*/ 545745 w 594364"/>
              <a:gd name="connsiteY3" fmla="*/ 123546 h 1065984"/>
              <a:gd name="connsiteX4" fmla="*/ 584144 w 594364"/>
              <a:gd name="connsiteY4" fmla="*/ 209403 h 1065984"/>
              <a:gd name="connsiteX5" fmla="*/ 587121 w 594364"/>
              <a:gd name="connsiteY5" fmla="*/ 302667 h 1065984"/>
              <a:gd name="connsiteX6" fmla="*/ 509476 w 594364"/>
              <a:gd name="connsiteY6" fmla="*/ 779699 h 1065984"/>
              <a:gd name="connsiteX7" fmla="*/ 496901 w 594364"/>
              <a:gd name="connsiteY7" fmla="*/ 938948 h 1065984"/>
              <a:gd name="connsiteX8" fmla="*/ 472222 w 594364"/>
              <a:gd name="connsiteY8" fmla="*/ 1049864 h 1065984"/>
              <a:gd name="connsiteX9" fmla="*/ 469561 w 594364"/>
              <a:gd name="connsiteY9" fmla="*/ 1051747 h 1065984"/>
              <a:gd name="connsiteX10" fmla="*/ 473169 w 594364"/>
              <a:gd name="connsiteY10" fmla="*/ 1022460 h 1065984"/>
              <a:gd name="connsiteX11" fmla="*/ 486470 w 594364"/>
              <a:gd name="connsiteY11" fmla="*/ 797771 h 1065984"/>
              <a:gd name="connsiteX12" fmla="*/ 563718 w 594364"/>
              <a:gd name="connsiteY12" fmla="*/ 325804 h 1065984"/>
              <a:gd name="connsiteX13" fmla="*/ 536531 w 594364"/>
              <a:gd name="connsiteY13" fmla="*/ 150617 h 1065984"/>
              <a:gd name="connsiteX14" fmla="*/ 439000 w 594364"/>
              <a:gd name="connsiteY14" fmla="*/ 59705 h 1065984"/>
              <a:gd name="connsiteX15" fmla="*/ 413371 w 594364"/>
              <a:gd name="connsiteY15" fmla="*/ 43123 h 1065984"/>
              <a:gd name="connsiteX16" fmla="*/ 307268 w 594364"/>
              <a:gd name="connsiteY16" fmla="*/ 23236 h 1065984"/>
              <a:gd name="connsiteX17" fmla="*/ 108340 w 594364"/>
              <a:gd name="connsiteY17" fmla="*/ 59705 h 1065984"/>
              <a:gd name="connsiteX18" fmla="*/ 25673 w 594364"/>
              <a:gd name="connsiteY18" fmla="*/ 149912 h 1065984"/>
              <a:gd name="connsiteX19" fmla="*/ 53945 w 594364"/>
              <a:gd name="connsiteY19" fmla="*/ 986985 h 1065984"/>
              <a:gd name="connsiteX20" fmla="*/ 64021 w 594364"/>
              <a:gd name="connsiteY20" fmla="*/ 1056175 h 1065984"/>
              <a:gd name="connsiteX21" fmla="*/ 65020 w 594364"/>
              <a:gd name="connsiteY21" fmla="*/ 1057565 h 1065984"/>
              <a:gd name="connsiteX22" fmla="*/ 29068 w 594364"/>
              <a:gd name="connsiteY22" fmla="*/ 1062756 h 1065984"/>
              <a:gd name="connsiteX23" fmla="*/ 30851 w 594364"/>
              <a:gd name="connsiteY23" fmla="*/ 963848 h 1065984"/>
              <a:gd name="connsiteX24" fmla="*/ 0 w 594364"/>
              <a:gd name="connsiteY24" fmla="*/ 126775 h 1065984"/>
              <a:gd name="connsiteX25" fmla="*/ 90208 w 594364"/>
              <a:gd name="connsiteY25" fmla="*/ 36568 h 1065984"/>
              <a:gd name="connsiteX26" fmla="*/ 307279 w 594364"/>
              <a:gd name="connsiteY26" fmla="*/ 99 h 1065984"/>
              <a:gd name="connsiteX27" fmla="*/ 376530 w 594364"/>
              <a:gd name="connsiteY27" fmla="*/ 7051 h 106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4364" h="1065984">
                <a:moveTo>
                  <a:pt x="376530" y="7051"/>
                </a:moveTo>
                <a:cubicBezTo>
                  <a:pt x="395408" y="8727"/>
                  <a:pt x="402423" y="3896"/>
                  <a:pt x="420547" y="10155"/>
                </a:cubicBezTo>
                <a:cubicBezTo>
                  <a:pt x="438671" y="16414"/>
                  <a:pt x="464358" y="27670"/>
                  <a:pt x="485275" y="44604"/>
                </a:cubicBezTo>
                <a:cubicBezTo>
                  <a:pt x="540642" y="90218"/>
                  <a:pt x="545745" y="73726"/>
                  <a:pt x="545745" y="123546"/>
                </a:cubicBezTo>
                <a:cubicBezTo>
                  <a:pt x="562223" y="151012"/>
                  <a:pt x="562608" y="132318"/>
                  <a:pt x="584144" y="209403"/>
                </a:cubicBezTo>
                <a:cubicBezTo>
                  <a:pt x="592580" y="297740"/>
                  <a:pt x="600674" y="208462"/>
                  <a:pt x="587121" y="302667"/>
                </a:cubicBezTo>
                <a:cubicBezTo>
                  <a:pt x="584727" y="409184"/>
                  <a:pt x="609020" y="355322"/>
                  <a:pt x="509476" y="779699"/>
                </a:cubicBezTo>
                <a:cubicBezTo>
                  <a:pt x="492924" y="885476"/>
                  <a:pt x="514733" y="895343"/>
                  <a:pt x="496901" y="938948"/>
                </a:cubicBezTo>
                <a:cubicBezTo>
                  <a:pt x="519397" y="987792"/>
                  <a:pt x="475263" y="1030794"/>
                  <a:pt x="472222" y="1049864"/>
                </a:cubicBezTo>
                <a:lnTo>
                  <a:pt x="469561" y="1051747"/>
                </a:lnTo>
                <a:lnTo>
                  <a:pt x="473169" y="1022460"/>
                </a:lnTo>
                <a:cubicBezTo>
                  <a:pt x="471319" y="992026"/>
                  <a:pt x="464950" y="941351"/>
                  <a:pt x="486470" y="797771"/>
                </a:cubicBezTo>
                <a:cubicBezTo>
                  <a:pt x="577978" y="371508"/>
                  <a:pt x="561525" y="432321"/>
                  <a:pt x="563718" y="325804"/>
                </a:cubicBezTo>
                <a:cubicBezTo>
                  <a:pt x="564995" y="270040"/>
                  <a:pt x="546168" y="208324"/>
                  <a:pt x="536531" y="150617"/>
                </a:cubicBezTo>
                <a:cubicBezTo>
                  <a:pt x="508364" y="89962"/>
                  <a:pt x="484657" y="59705"/>
                  <a:pt x="439000" y="59705"/>
                </a:cubicBezTo>
                <a:cubicBezTo>
                  <a:pt x="419832" y="42771"/>
                  <a:pt x="435325" y="49201"/>
                  <a:pt x="413371" y="43123"/>
                </a:cubicBezTo>
                <a:cubicBezTo>
                  <a:pt x="391415" y="37045"/>
                  <a:pt x="356987" y="21336"/>
                  <a:pt x="307268" y="23236"/>
                </a:cubicBezTo>
                <a:cubicBezTo>
                  <a:pt x="243886" y="23055"/>
                  <a:pt x="171725" y="59886"/>
                  <a:pt x="108340" y="59705"/>
                </a:cubicBezTo>
                <a:cubicBezTo>
                  <a:pt x="62685" y="59705"/>
                  <a:pt x="25674" y="100092"/>
                  <a:pt x="25673" y="149912"/>
                </a:cubicBezTo>
                <a:cubicBezTo>
                  <a:pt x="25673" y="432539"/>
                  <a:pt x="53945" y="704358"/>
                  <a:pt x="53945" y="986985"/>
                </a:cubicBezTo>
                <a:cubicBezTo>
                  <a:pt x="53946" y="1011895"/>
                  <a:pt x="56130" y="1037149"/>
                  <a:pt x="64021" y="1056175"/>
                </a:cubicBezTo>
                <a:lnTo>
                  <a:pt x="65020" y="1057565"/>
                </a:lnTo>
                <a:lnTo>
                  <a:pt x="29068" y="1062756"/>
                </a:lnTo>
                <a:cubicBezTo>
                  <a:pt x="5369" y="1046023"/>
                  <a:pt x="35696" y="1119845"/>
                  <a:pt x="30851" y="963848"/>
                </a:cubicBezTo>
                <a:cubicBezTo>
                  <a:pt x="26006" y="807851"/>
                  <a:pt x="0" y="409402"/>
                  <a:pt x="0" y="126775"/>
                </a:cubicBezTo>
                <a:cubicBezTo>
                  <a:pt x="0" y="76955"/>
                  <a:pt x="40387" y="36568"/>
                  <a:pt x="90208" y="36568"/>
                </a:cubicBezTo>
                <a:cubicBezTo>
                  <a:pt x="159372" y="36749"/>
                  <a:pt x="238116" y="-82"/>
                  <a:pt x="307279" y="99"/>
                </a:cubicBezTo>
                <a:cubicBezTo>
                  <a:pt x="334406" y="-851"/>
                  <a:pt x="357652" y="5375"/>
                  <a:pt x="376530" y="7051"/>
                </a:cubicBezTo>
                <a:close/>
              </a:path>
            </a:pathLst>
          </a:custGeom>
          <a:solidFill>
            <a:srgbClr val="000000">
              <a:alpha val="47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28" name="Freeform: Shape 127">
            <a:extLst>
              <a:ext uri="{FF2B5EF4-FFF2-40B4-BE49-F238E27FC236}">
                <a16:creationId xmlns:a16="http://schemas.microsoft.com/office/drawing/2014/main" id="{AC5F76AC-F02A-4B70-A720-ECC37B3FEC49}"/>
              </a:ext>
            </a:extLst>
          </p:cNvPr>
          <p:cNvSpPr/>
          <p:nvPr/>
        </p:nvSpPr>
        <p:spPr>
          <a:xfrm rot="20877346">
            <a:off x="17149906" y="4794245"/>
            <a:ext cx="83875" cy="614639"/>
          </a:xfrm>
          <a:custGeom>
            <a:avLst/>
            <a:gdLst>
              <a:gd name="connsiteX0" fmla="*/ 22869 w 22869"/>
              <a:gd name="connsiteY0" fmla="*/ 0 h 477155"/>
              <a:gd name="connsiteX1" fmla="*/ 20693 w 22869"/>
              <a:gd name="connsiteY1" fmla="*/ 10775 h 477155"/>
              <a:gd name="connsiteX2" fmla="*/ 20693 w 22869"/>
              <a:gd name="connsiteY2" fmla="*/ 477155 h 477155"/>
              <a:gd name="connsiteX3" fmla="*/ 18605 w 22869"/>
              <a:gd name="connsiteY3" fmla="*/ 475747 h 477155"/>
              <a:gd name="connsiteX4" fmla="*/ 1 w 22869"/>
              <a:gd name="connsiteY4" fmla="*/ 430834 h 477155"/>
              <a:gd name="connsiteX5" fmla="*/ 0 w 22869"/>
              <a:gd name="connsiteY5" fmla="*/ 47787 h 477155"/>
              <a:gd name="connsiteX6" fmla="*/ 18605 w 22869"/>
              <a:gd name="connsiteY6" fmla="*/ 2874 h 477155"/>
              <a:gd name="connsiteX0" fmla="*/ 22869 w 32879"/>
              <a:gd name="connsiteY0" fmla="*/ 0 h 498227"/>
              <a:gd name="connsiteX1" fmla="*/ 20693 w 32879"/>
              <a:gd name="connsiteY1" fmla="*/ 10775 h 498227"/>
              <a:gd name="connsiteX2" fmla="*/ 20693 w 32879"/>
              <a:gd name="connsiteY2" fmla="*/ 477155 h 498227"/>
              <a:gd name="connsiteX3" fmla="*/ 32854 w 32879"/>
              <a:gd name="connsiteY3" fmla="*/ 498220 h 498227"/>
              <a:gd name="connsiteX4" fmla="*/ 1 w 32879"/>
              <a:gd name="connsiteY4" fmla="*/ 430834 h 498227"/>
              <a:gd name="connsiteX5" fmla="*/ 0 w 32879"/>
              <a:gd name="connsiteY5" fmla="*/ 47787 h 498227"/>
              <a:gd name="connsiteX6" fmla="*/ 18605 w 32879"/>
              <a:gd name="connsiteY6" fmla="*/ 2874 h 498227"/>
              <a:gd name="connsiteX7" fmla="*/ 22869 w 32879"/>
              <a:gd name="connsiteY7" fmla="*/ 0 h 498227"/>
              <a:gd name="connsiteX0" fmla="*/ 24374 w 32879"/>
              <a:gd name="connsiteY0" fmla="*/ 0 h 539484"/>
              <a:gd name="connsiteX1" fmla="*/ 20693 w 32879"/>
              <a:gd name="connsiteY1" fmla="*/ 52032 h 539484"/>
              <a:gd name="connsiteX2" fmla="*/ 20693 w 32879"/>
              <a:gd name="connsiteY2" fmla="*/ 518412 h 539484"/>
              <a:gd name="connsiteX3" fmla="*/ 32854 w 32879"/>
              <a:gd name="connsiteY3" fmla="*/ 539477 h 539484"/>
              <a:gd name="connsiteX4" fmla="*/ 1 w 32879"/>
              <a:gd name="connsiteY4" fmla="*/ 472091 h 539484"/>
              <a:gd name="connsiteX5" fmla="*/ 0 w 32879"/>
              <a:gd name="connsiteY5" fmla="*/ 89044 h 539484"/>
              <a:gd name="connsiteX6" fmla="*/ 18605 w 32879"/>
              <a:gd name="connsiteY6" fmla="*/ 44131 h 539484"/>
              <a:gd name="connsiteX7" fmla="*/ 24374 w 32879"/>
              <a:gd name="connsiteY7" fmla="*/ 0 h 539484"/>
              <a:gd name="connsiteX0" fmla="*/ 25501 w 34006"/>
              <a:gd name="connsiteY0" fmla="*/ 0 h 539484"/>
              <a:gd name="connsiteX1" fmla="*/ 21820 w 34006"/>
              <a:gd name="connsiteY1" fmla="*/ 52032 h 539484"/>
              <a:gd name="connsiteX2" fmla="*/ 21820 w 34006"/>
              <a:gd name="connsiteY2" fmla="*/ 518412 h 539484"/>
              <a:gd name="connsiteX3" fmla="*/ 33981 w 34006"/>
              <a:gd name="connsiteY3" fmla="*/ 539477 h 539484"/>
              <a:gd name="connsiteX4" fmla="*/ 1128 w 34006"/>
              <a:gd name="connsiteY4" fmla="*/ 472091 h 539484"/>
              <a:gd name="connsiteX5" fmla="*/ 0 w 34006"/>
              <a:gd name="connsiteY5" fmla="*/ 59751 h 539484"/>
              <a:gd name="connsiteX6" fmla="*/ 19732 w 34006"/>
              <a:gd name="connsiteY6" fmla="*/ 44131 h 539484"/>
              <a:gd name="connsiteX7" fmla="*/ 25501 w 34006"/>
              <a:gd name="connsiteY7" fmla="*/ 0 h 539484"/>
              <a:gd name="connsiteX0" fmla="*/ 25501 w 34006"/>
              <a:gd name="connsiteY0" fmla="*/ 0 h 539484"/>
              <a:gd name="connsiteX1" fmla="*/ 21820 w 34006"/>
              <a:gd name="connsiteY1" fmla="*/ 52032 h 539484"/>
              <a:gd name="connsiteX2" fmla="*/ 10898 w 34006"/>
              <a:gd name="connsiteY2" fmla="*/ 247211 h 539484"/>
              <a:gd name="connsiteX3" fmla="*/ 21820 w 34006"/>
              <a:gd name="connsiteY3" fmla="*/ 518412 h 539484"/>
              <a:gd name="connsiteX4" fmla="*/ 33981 w 34006"/>
              <a:gd name="connsiteY4" fmla="*/ 539477 h 539484"/>
              <a:gd name="connsiteX5" fmla="*/ 1128 w 34006"/>
              <a:gd name="connsiteY5" fmla="*/ 472091 h 539484"/>
              <a:gd name="connsiteX6" fmla="*/ 0 w 34006"/>
              <a:gd name="connsiteY6" fmla="*/ 59751 h 539484"/>
              <a:gd name="connsiteX7" fmla="*/ 19732 w 34006"/>
              <a:gd name="connsiteY7" fmla="*/ 44131 h 539484"/>
              <a:gd name="connsiteX8" fmla="*/ 25501 w 34006"/>
              <a:gd name="connsiteY8" fmla="*/ 0 h 539484"/>
              <a:gd name="connsiteX0" fmla="*/ 25501 w 34006"/>
              <a:gd name="connsiteY0" fmla="*/ 0 h 539484"/>
              <a:gd name="connsiteX1" fmla="*/ 21820 w 34006"/>
              <a:gd name="connsiteY1" fmla="*/ 52032 h 539484"/>
              <a:gd name="connsiteX2" fmla="*/ 15737 w 34006"/>
              <a:gd name="connsiteY2" fmla="*/ 83392 h 539484"/>
              <a:gd name="connsiteX3" fmla="*/ 10898 w 34006"/>
              <a:gd name="connsiteY3" fmla="*/ 247211 h 539484"/>
              <a:gd name="connsiteX4" fmla="*/ 21820 w 34006"/>
              <a:gd name="connsiteY4" fmla="*/ 518412 h 539484"/>
              <a:gd name="connsiteX5" fmla="*/ 33981 w 34006"/>
              <a:gd name="connsiteY5" fmla="*/ 539477 h 539484"/>
              <a:gd name="connsiteX6" fmla="*/ 1128 w 34006"/>
              <a:gd name="connsiteY6" fmla="*/ 472091 h 539484"/>
              <a:gd name="connsiteX7" fmla="*/ 0 w 34006"/>
              <a:gd name="connsiteY7" fmla="*/ 59751 h 539484"/>
              <a:gd name="connsiteX8" fmla="*/ 19732 w 34006"/>
              <a:gd name="connsiteY8" fmla="*/ 44131 h 539484"/>
              <a:gd name="connsiteX9" fmla="*/ 25501 w 34006"/>
              <a:gd name="connsiteY9" fmla="*/ 0 h 539484"/>
              <a:gd name="connsiteX0" fmla="*/ 25501 w 34006"/>
              <a:gd name="connsiteY0" fmla="*/ 0 h 539484"/>
              <a:gd name="connsiteX1" fmla="*/ 21820 w 34006"/>
              <a:gd name="connsiteY1" fmla="*/ 52032 h 539484"/>
              <a:gd name="connsiteX2" fmla="*/ 15737 w 34006"/>
              <a:gd name="connsiteY2" fmla="*/ 83392 h 539484"/>
              <a:gd name="connsiteX3" fmla="*/ 10898 w 34006"/>
              <a:gd name="connsiteY3" fmla="*/ 247211 h 539484"/>
              <a:gd name="connsiteX4" fmla="*/ 12178 w 34006"/>
              <a:gd name="connsiteY4" fmla="*/ 425942 h 539484"/>
              <a:gd name="connsiteX5" fmla="*/ 21820 w 34006"/>
              <a:gd name="connsiteY5" fmla="*/ 518412 h 539484"/>
              <a:gd name="connsiteX6" fmla="*/ 33981 w 34006"/>
              <a:gd name="connsiteY6" fmla="*/ 539477 h 539484"/>
              <a:gd name="connsiteX7" fmla="*/ 1128 w 34006"/>
              <a:gd name="connsiteY7" fmla="*/ 472091 h 539484"/>
              <a:gd name="connsiteX8" fmla="*/ 0 w 34006"/>
              <a:gd name="connsiteY8" fmla="*/ 59751 h 539484"/>
              <a:gd name="connsiteX9" fmla="*/ 19732 w 34006"/>
              <a:gd name="connsiteY9" fmla="*/ 44131 h 539484"/>
              <a:gd name="connsiteX10" fmla="*/ 25501 w 34006"/>
              <a:gd name="connsiteY10" fmla="*/ 0 h 539484"/>
              <a:gd name="connsiteX0" fmla="*/ 10591 w 34006"/>
              <a:gd name="connsiteY0" fmla="*/ 0 h 504353"/>
              <a:gd name="connsiteX1" fmla="*/ 21820 w 34006"/>
              <a:gd name="connsiteY1" fmla="*/ 16901 h 504353"/>
              <a:gd name="connsiteX2" fmla="*/ 15737 w 34006"/>
              <a:gd name="connsiteY2" fmla="*/ 48261 h 504353"/>
              <a:gd name="connsiteX3" fmla="*/ 10898 w 34006"/>
              <a:gd name="connsiteY3" fmla="*/ 212080 h 504353"/>
              <a:gd name="connsiteX4" fmla="*/ 12178 w 34006"/>
              <a:gd name="connsiteY4" fmla="*/ 390811 h 504353"/>
              <a:gd name="connsiteX5" fmla="*/ 21820 w 34006"/>
              <a:gd name="connsiteY5" fmla="*/ 483281 h 504353"/>
              <a:gd name="connsiteX6" fmla="*/ 33981 w 34006"/>
              <a:gd name="connsiteY6" fmla="*/ 504346 h 504353"/>
              <a:gd name="connsiteX7" fmla="*/ 1128 w 34006"/>
              <a:gd name="connsiteY7" fmla="*/ 436960 h 504353"/>
              <a:gd name="connsiteX8" fmla="*/ 0 w 34006"/>
              <a:gd name="connsiteY8" fmla="*/ 24620 h 504353"/>
              <a:gd name="connsiteX9" fmla="*/ 19732 w 34006"/>
              <a:gd name="connsiteY9" fmla="*/ 9000 h 504353"/>
              <a:gd name="connsiteX10" fmla="*/ 10591 w 34006"/>
              <a:gd name="connsiteY10" fmla="*/ 0 h 504353"/>
              <a:gd name="connsiteX0" fmla="*/ 10591 w 29635"/>
              <a:gd name="connsiteY0" fmla="*/ 0 h 491641"/>
              <a:gd name="connsiteX1" fmla="*/ 21820 w 29635"/>
              <a:gd name="connsiteY1" fmla="*/ 16901 h 491641"/>
              <a:gd name="connsiteX2" fmla="*/ 15737 w 29635"/>
              <a:gd name="connsiteY2" fmla="*/ 48261 h 491641"/>
              <a:gd name="connsiteX3" fmla="*/ 10898 w 29635"/>
              <a:gd name="connsiteY3" fmla="*/ 212080 h 491641"/>
              <a:gd name="connsiteX4" fmla="*/ 12178 w 29635"/>
              <a:gd name="connsiteY4" fmla="*/ 390811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9732 w 29635"/>
              <a:gd name="connsiteY9" fmla="*/ 9000 h 491641"/>
              <a:gd name="connsiteX10" fmla="*/ 10591 w 29635"/>
              <a:gd name="connsiteY10" fmla="*/ 0 h 491641"/>
              <a:gd name="connsiteX0" fmla="*/ 10591 w 29635"/>
              <a:gd name="connsiteY0" fmla="*/ 0 h 491641"/>
              <a:gd name="connsiteX1" fmla="*/ 21820 w 29635"/>
              <a:gd name="connsiteY1" fmla="*/ 16901 h 491641"/>
              <a:gd name="connsiteX2" fmla="*/ 15737 w 29635"/>
              <a:gd name="connsiteY2" fmla="*/ 48261 h 491641"/>
              <a:gd name="connsiteX3" fmla="*/ 6080 w 29635"/>
              <a:gd name="connsiteY3" fmla="*/ 212535 h 491641"/>
              <a:gd name="connsiteX4" fmla="*/ 12178 w 29635"/>
              <a:gd name="connsiteY4" fmla="*/ 390811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9732 w 29635"/>
              <a:gd name="connsiteY9" fmla="*/ 9000 h 491641"/>
              <a:gd name="connsiteX10" fmla="*/ 10591 w 29635"/>
              <a:gd name="connsiteY10" fmla="*/ 0 h 491641"/>
              <a:gd name="connsiteX0" fmla="*/ 10591 w 29635"/>
              <a:gd name="connsiteY0" fmla="*/ 0 h 491641"/>
              <a:gd name="connsiteX1" fmla="*/ 21820 w 29635"/>
              <a:gd name="connsiteY1" fmla="*/ 16901 h 491641"/>
              <a:gd name="connsiteX2" fmla="*/ 15737 w 29635"/>
              <a:gd name="connsiteY2" fmla="*/ 48261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9732 w 29635"/>
              <a:gd name="connsiteY9" fmla="*/ 9000 h 491641"/>
              <a:gd name="connsiteX10" fmla="*/ 10591 w 29635"/>
              <a:gd name="connsiteY10" fmla="*/ 0 h 491641"/>
              <a:gd name="connsiteX0" fmla="*/ 10591 w 29635"/>
              <a:gd name="connsiteY0" fmla="*/ 0 h 491641"/>
              <a:gd name="connsiteX1" fmla="*/ 21820 w 29635"/>
              <a:gd name="connsiteY1" fmla="*/ 16901 h 491641"/>
              <a:gd name="connsiteX2" fmla="*/ 15737 w 29635"/>
              <a:gd name="connsiteY2" fmla="*/ 48261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9732 w 29635"/>
              <a:gd name="connsiteY9" fmla="*/ 9000 h 491641"/>
              <a:gd name="connsiteX10" fmla="*/ 10591 w 29635"/>
              <a:gd name="connsiteY10" fmla="*/ 0 h 491641"/>
              <a:gd name="connsiteX0" fmla="*/ 10591 w 29635"/>
              <a:gd name="connsiteY0" fmla="*/ 0 h 491641"/>
              <a:gd name="connsiteX1" fmla="*/ 21820 w 29635"/>
              <a:gd name="connsiteY1" fmla="*/ 16901 h 491641"/>
              <a:gd name="connsiteX2" fmla="*/ 15737 w 29635"/>
              <a:gd name="connsiteY2" fmla="*/ 48261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4913 w 29635"/>
              <a:gd name="connsiteY9" fmla="*/ 9456 h 491641"/>
              <a:gd name="connsiteX10" fmla="*/ 10591 w 29635"/>
              <a:gd name="connsiteY10" fmla="*/ 0 h 491641"/>
              <a:gd name="connsiteX0" fmla="*/ 10591 w 29635"/>
              <a:gd name="connsiteY0" fmla="*/ 0 h 491641"/>
              <a:gd name="connsiteX1" fmla="*/ 13327 w 29635"/>
              <a:gd name="connsiteY1" fmla="*/ 18475 h 491641"/>
              <a:gd name="connsiteX2" fmla="*/ 15737 w 29635"/>
              <a:gd name="connsiteY2" fmla="*/ 48261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4913 w 29635"/>
              <a:gd name="connsiteY9" fmla="*/ 9456 h 491641"/>
              <a:gd name="connsiteX10" fmla="*/ 10591 w 29635"/>
              <a:gd name="connsiteY10" fmla="*/ 0 h 491641"/>
              <a:gd name="connsiteX0" fmla="*/ 10591 w 29635"/>
              <a:gd name="connsiteY0" fmla="*/ 0 h 491641"/>
              <a:gd name="connsiteX1" fmla="*/ 13327 w 29635"/>
              <a:gd name="connsiteY1" fmla="*/ 18475 h 491641"/>
              <a:gd name="connsiteX2" fmla="*/ 10469 w 29635"/>
              <a:gd name="connsiteY2" fmla="*/ 46830 h 491641"/>
              <a:gd name="connsiteX3" fmla="*/ 6080 w 29635"/>
              <a:gd name="connsiteY3" fmla="*/ 212535 h 491641"/>
              <a:gd name="connsiteX4" fmla="*/ 6788 w 29635"/>
              <a:gd name="connsiteY4" fmla="*/ 390935 h 491641"/>
              <a:gd name="connsiteX5" fmla="*/ 21820 w 29635"/>
              <a:gd name="connsiteY5" fmla="*/ 483281 h 491641"/>
              <a:gd name="connsiteX6" fmla="*/ 29598 w 29635"/>
              <a:gd name="connsiteY6" fmla="*/ 491624 h 491641"/>
              <a:gd name="connsiteX7" fmla="*/ 1128 w 29635"/>
              <a:gd name="connsiteY7" fmla="*/ 436960 h 491641"/>
              <a:gd name="connsiteX8" fmla="*/ 0 w 29635"/>
              <a:gd name="connsiteY8" fmla="*/ 24620 h 491641"/>
              <a:gd name="connsiteX9" fmla="*/ 14913 w 29635"/>
              <a:gd name="connsiteY9" fmla="*/ 9456 h 491641"/>
              <a:gd name="connsiteX10" fmla="*/ 10591 w 29635"/>
              <a:gd name="connsiteY10" fmla="*/ 0 h 491641"/>
              <a:gd name="connsiteX0" fmla="*/ 11103 w 22332"/>
              <a:gd name="connsiteY0" fmla="*/ 0 h 483281"/>
              <a:gd name="connsiteX1" fmla="*/ 13839 w 22332"/>
              <a:gd name="connsiteY1" fmla="*/ 18475 h 483281"/>
              <a:gd name="connsiteX2" fmla="*/ 10981 w 22332"/>
              <a:gd name="connsiteY2" fmla="*/ 46830 h 483281"/>
              <a:gd name="connsiteX3" fmla="*/ 6592 w 22332"/>
              <a:gd name="connsiteY3" fmla="*/ 212535 h 483281"/>
              <a:gd name="connsiteX4" fmla="*/ 7300 w 22332"/>
              <a:gd name="connsiteY4" fmla="*/ 390935 h 483281"/>
              <a:gd name="connsiteX5" fmla="*/ 22332 w 22332"/>
              <a:gd name="connsiteY5" fmla="*/ 483281 h 483281"/>
              <a:gd name="connsiteX6" fmla="*/ 17568 w 22332"/>
              <a:gd name="connsiteY6" fmla="*/ 476222 h 483281"/>
              <a:gd name="connsiteX7" fmla="*/ 1640 w 22332"/>
              <a:gd name="connsiteY7" fmla="*/ 436960 h 483281"/>
              <a:gd name="connsiteX8" fmla="*/ 512 w 22332"/>
              <a:gd name="connsiteY8" fmla="*/ 24620 h 483281"/>
              <a:gd name="connsiteX9" fmla="*/ 15425 w 22332"/>
              <a:gd name="connsiteY9" fmla="*/ 9456 h 483281"/>
              <a:gd name="connsiteX10" fmla="*/ 11103 w 22332"/>
              <a:gd name="connsiteY10" fmla="*/ 0 h 483281"/>
              <a:gd name="connsiteX0" fmla="*/ 11751 w 27757"/>
              <a:gd name="connsiteY0" fmla="*/ 0 h 521766"/>
              <a:gd name="connsiteX1" fmla="*/ 14487 w 27757"/>
              <a:gd name="connsiteY1" fmla="*/ 18475 h 521766"/>
              <a:gd name="connsiteX2" fmla="*/ 11629 w 27757"/>
              <a:gd name="connsiteY2" fmla="*/ 46830 h 521766"/>
              <a:gd name="connsiteX3" fmla="*/ 7240 w 27757"/>
              <a:gd name="connsiteY3" fmla="*/ 212535 h 521766"/>
              <a:gd name="connsiteX4" fmla="*/ 7948 w 27757"/>
              <a:gd name="connsiteY4" fmla="*/ 390935 h 521766"/>
              <a:gd name="connsiteX5" fmla="*/ 22980 w 27757"/>
              <a:gd name="connsiteY5" fmla="*/ 483281 h 521766"/>
              <a:gd name="connsiteX6" fmla="*/ 18216 w 27757"/>
              <a:gd name="connsiteY6" fmla="*/ 476222 h 521766"/>
              <a:gd name="connsiteX7" fmla="*/ 27431 w 27757"/>
              <a:gd name="connsiteY7" fmla="*/ 521194 h 521766"/>
              <a:gd name="connsiteX8" fmla="*/ 2288 w 27757"/>
              <a:gd name="connsiteY8" fmla="*/ 436960 h 521766"/>
              <a:gd name="connsiteX9" fmla="*/ 1160 w 27757"/>
              <a:gd name="connsiteY9" fmla="*/ 24620 h 521766"/>
              <a:gd name="connsiteX10" fmla="*/ 16073 w 27757"/>
              <a:gd name="connsiteY10" fmla="*/ 9456 h 521766"/>
              <a:gd name="connsiteX11" fmla="*/ 11751 w 27757"/>
              <a:gd name="connsiteY11" fmla="*/ 0 h 521766"/>
              <a:gd name="connsiteX0" fmla="*/ 11541 w 24670"/>
              <a:gd name="connsiteY0" fmla="*/ 0 h 491501"/>
              <a:gd name="connsiteX1" fmla="*/ 14277 w 24670"/>
              <a:gd name="connsiteY1" fmla="*/ 18475 h 491501"/>
              <a:gd name="connsiteX2" fmla="*/ 11419 w 24670"/>
              <a:gd name="connsiteY2" fmla="*/ 46830 h 491501"/>
              <a:gd name="connsiteX3" fmla="*/ 7030 w 24670"/>
              <a:gd name="connsiteY3" fmla="*/ 212535 h 491501"/>
              <a:gd name="connsiteX4" fmla="*/ 7738 w 24670"/>
              <a:gd name="connsiteY4" fmla="*/ 390935 h 491501"/>
              <a:gd name="connsiteX5" fmla="*/ 22770 w 24670"/>
              <a:gd name="connsiteY5" fmla="*/ 483281 h 491501"/>
              <a:gd name="connsiteX6" fmla="*/ 18006 w 24670"/>
              <a:gd name="connsiteY6" fmla="*/ 476222 h 491501"/>
              <a:gd name="connsiteX7" fmla="*/ 24271 w 24670"/>
              <a:gd name="connsiteY7" fmla="*/ 490227 h 491501"/>
              <a:gd name="connsiteX8" fmla="*/ 2078 w 24670"/>
              <a:gd name="connsiteY8" fmla="*/ 436960 h 491501"/>
              <a:gd name="connsiteX9" fmla="*/ 950 w 24670"/>
              <a:gd name="connsiteY9" fmla="*/ 24620 h 491501"/>
              <a:gd name="connsiteX10" fmla="*/ 15863 w 24670"/>
              <a:gd name="connsiteY10" fmla="*/ 9456 h 491501"/>
              <a:gd name="connsiteX11" fmla="*/ 11541 w 24670"/>
              <a:gd name="connsiteY11" fmla="*/ 0 h 49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70" h="491501">
                <a:moveTo>
                  <a:pt x="11541" y="0"/>
                </a:moveTo>
                <a:lnTo>
                  <a:pt x="14277" y="18475"/>
                </a:lnTo>
                <a:cubicBezTo>
                  <a:pt x="13784" y="32756"/>
                  <a:pt x="12627" y="14487"/>
                  <a:pt x="11419" y="46830"/>
                </a:cubicBezTo>
                <a:cubicBezTo>
                  <a:pt x="10211" y="79173"/>
                  <a:pt x="6513" y="156140"/>
                  <a:pt x="7030" y="212535"/>
                </a:cubicBezTo>
                <a:cubicBezTo>
                  <a:pt x="9678" y="270719"/>
                  <a:pt x="5090" y="332751"/>
                  <a:pt x="7738" y="390935"/>
                </a:cubicBezTo>
                <a:cubicBezTo>
                  <a:pt x="11407" y="438817"/>
                  <a:pt x="17759" y="452499"/>
                  <a:pt x="22770" y="483281"/>
                </a:cubicBezTo>
                <a:cubicBezTo>
                  <a:pt x="22074" y="482812"/>
                  <a:pt x="18702" y="476691"/>
                  <a:pt x="18006" y="476222"/>
                </a:cubicBezTo>
                <a:cubicBezTo>
                  <a:pt x="15377" y="475980"/>
                  <a:pt x="26926" y="496771"/>
                  <a:pt x="24271" y="490227"/>
                </a:cubicBezTo>
                <a:cubicBezTo>
                  <a:pt x="21616" y="483683"/>
                  <a:pt x="5965" y="514561"/>
                  <a:pt x="2078" y="436960"/>
                </a:cubicBezTo>
                <a:cubicBezTo>
                  <a:pt x="-1809" y="359359"/>
                  <a:pt x="950" y="152302"/>
                  <a:pt x="950" y="24620"/>
                </a:cubicBezTo>
                <a:cubicBezTo>
                  <a:pt x="952" y="7081"/>
                  <a:pt x="4370" y="20951"/>
                  <a:pt x="15863" y="9456"/>
                </a:cubicBezTo>
                <a:lnTo>
                  <a:pt x="11541" y="0"/>
                </a:lnTo>
                <a:close/>
              </a:path>
            </a:pathLst>
          </a:custGeom>
          <a:solidFill>
            <a:srgbClr val="000000">
              <a:alpha val="47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30" name="Freeform: Shape 129">
            <a:extLst>
              <a:ext uri="{FF2B5EF4-FFF2-40B4-BE49-F238E27FC236}">
                <a16:creationId xmlns:a16="http://schemas.microsoft.com/office/drawing/2014/main" id="{81611D66-C5A8-4862-A917-ACA2DC701052}"/>
              </a:ext>
            </a:extLst>
          </p:cNvPr>
          <p:cNvSpPr/>
          <p:nvPr/>
        </p:nvSpPr>
        <p:spPr>
          <a:xfrm rot="17277090">
            <a:off x="16830318" y="5342173"/>
            <a:ext cx="736729" cy="55065"/>
          </a:xfrm>
          <a:custGeom>
            <a:avLst/>
            <a:gdLst>
              <a:gd name="connsiteX0" fmla="*/ 637200 w 637200"/>
              <a:gd name="connsiteY0" fmla="*/ 1 h 22562"/>
              <a:gd name="connsiteX1" fmla="*/ 613804 w 637200"/>
              <a:gd name="connsiteY1" fmla="*/ 15776 h 22562"/>
              <a:gd name="connsiteX2" fmla="*/ 580193 w 637200"/>
              <a:gd name="connsiteY2" fmla="*/ 22562 h 22562"/>
              <a:gd name="connsiteX3" fmla="*/ 57009 w 637200"/>
              <a:gd name="connsiteY3" fmla="*/ 22562 h 22562"/>
              <a:gd name="connsiteX4" fmla="*/ 23398 w 637200"/>
              <a:gd name="connsiteY4" fmla="*/ 15776 h 22562"/>
              <a:gd name="connsiteX5" fmla="*/ 0 w 637200"/>
              <a:gd name="connsiteY5" fmla="*/ 0 h 22562"/>
              <a:gd name="connsiteX0" fmla="*/ 637200 w 637200"/>
              <a:gd name="connsiteY0" fmla="*/ 1 h 22562"/>
              <a:gd name="connsiteX1" fmla="*/ 613804 w 637200"/>
              <a:gd name="connsiteY1" fmla="*/ 15776 h 22562"/>
              <a:gd name="connsiteX2" fmla="*/ 580193 w 637200"/>
              <a:gd name="connsiteY2" fmla="*/ 22562 h 22562"/>
              <a:gd name="connsiteX3" fmla="*/ 57009 w 637200"/>
              <a:gd name="connsiteY3" fmla="*/ 22562 h 22562"/>
              <a:gd name="connsiteX4" fmla="*/ 23398 w 637200"/>
              <a:gd name="connsiteY4" fmla="*/ 15776 h 22562"/>
              <a:gd name="connsiteX5" fmla="*/ 0 w 637200"/>
              <a:gd name="connsiteY5" fmla="*/ 0 h 22562"/>
              <a:gd name="connsiteX6" fmla="*/ 289295 w 637200"/>
              <a:gd name="connsiteY6" fmla="*/ 12066 h 22562"/>
              <a:gd name="connsiteX7" fmla="*/ 637200 w 637200"/>
              <a:gd name="connsiteY7" fmla="*/ 1 h 22562"/>
              <a:gd name="connsiteX0" fmla="*/ 637200 w 637200"/>
              <a:gd name="connsiteY0" fmla="*/ 404 h 22965"/>
              <a:gd name="connsiteX1" fmla="*/ 613804 w 637200"/>
              <a:gd name="connsiteY1" fmla="*/ 16179 h 22965"/>
              <a:gd name="connsiteX2" fmla="*/ 580193 w 637200"/>
              <a:gd name="connsiteY2" fmla="*/ 22965 h 22965"/>
              <a:gd name="connsiteX3" fmla="*/ 57009 w 637200"/>
              <a:gd name="connsiteY3" fmla="*/ 22965 h 22965"/>
              <a:gd name="connsiteX4" fmla="*/ 23398 w 637200"/>
              <a:gd name="connsiteY4" fmla="*/ 16179 h 22965"/>
              <a:gd name="connsiteX5" fmla="*/ 0 w 637200"/>
              <a:gd name="connsiteY5" fmla="*/ 403 h 22965"/>
              <a:gd name="connsiteX6" fmla="*/ 95315 w 637200"/>
              <a:gd name="connsiteY6" fmla="*/ 9545 h 22965"/>
              <a:gd name="connsiteX7" fmla="*/ 289295 w 637200"/>
              <a:gd name="connsiteY7" fmla="*/ 12469 h 22965"/>
              <a:gd name="connsiteX8" fmla="*/ 637200 w 637200"/>
              <a:gd name="connsiteY8" fmla="*/ 404 h 22965"/>
              <a:gd name="connsiteX0" fmla="*/ 668853 w 668853"/>
              <a:gd name="connsiteY0" fmla="*/ 0 h 22561"/>
              <a:gd name="connsiteX1" fmla="*/ 645457 w 668853"/>
              <a:gd name="connsiteY1" fmla="*/ 15775 h 22561"/>
              <a:gd name="connsiteX2" fmla="*/ 611846 w 668853"/>
              <a:gd name="connsiteY2" fmla="*/ 22561 h 22561"/>
              <a:gd name="connsiteX3" fmla="*/ 88662 w 668853"/>
              <a:gd name="connsiteY3" fmla="*/ 22561 h 22561"/>
              <a:gd name="connsiteX4" fmla="*/ 55051 w 668853"/>
              <a:gd name="connsiteY4" fmla="*/ 15775 h 22561"/>
              <a:gd name="connsiteX5" fmla="*/ 0 w 668853"/>
              <a:gd name="connsiteY5" fmla="*/ 12391 h 22561"/>
              <a:gd name="connsiteX6" fmla="*/ 126968 w 668853"/>
              <a:gd name="connsiteY6" fmla="*/ 9141 h 22561"/>
              <a:gd name="connsiteX7" fmla="*/ 320948 w 668853"/>
              <a:gd name="connsiteY7" fmla="*/ 12065 h 22561"/>
              <a:gd name="connsiteX8" fmla="*/ 668853 w 668853"/>
              <a:gd name="connsiteY8" fmla="*/ 0 h 22561"/>
              <a:gd name="connsiteX0" fmla="*/ 668853 w 668853"/>
              <a:gd name="connsiteY0" fmla="*/ 0 h 22561"/>
              <a:gd name="connsiteX1" fmla="*/ 641007 w 668853"/>
              <a:gd name="connsiteY1" fmla="*/ 10306 h 22561"/>
              <a:gd name="connsiteX2" fmla="*/ 611846 w 668853"/>
              <a:gd name="connsiteY2" fmla="*/ 22561 h 22561"/>
              <a:gd name="connsiteX3" fmla="*/ 88662 w 668853"/>
              <a:gd name="connsiteY3" fmla="*/ 22561 h 22561"/>
              <a:gd name="connsiteX4" fmla="*/ 55051 w 668853"/>
              <a:gd name="connsiteY4" fmla="*/ 15775 h 22561"/>
              <a:gd name="connsiteX5" fmla="*/ 0 w 668853"/>
              <a:gd name="connsiteY5" fmla="*/ 12391 h 22561"/>
              <a:gd name="connsiteX6" fmla="*/ 126968 w 668853"/>
              <a:gd name="connsiteY6" fmla="*/ 9141 h 22561"/>
              <a:gd name="connsiteX7" fmla="*/ 320948 w 668853"/>
              <a:gd name="connsiteY7" fmla="*/ 12065 h 22561"/>
              <a:gd name="connsiteX8" fmla="*/ 668853 w 668853"/>
              <a:gd name="connsiteY8" fmla="*/ 0 h 22561"/>
              <a:gd name="connsiteX0" fmla="*/ 668853 w 668853"/>
              <a:gd name="connsiteY0" fmla="*/ 0 h 22561"/>
              <a:gd name="connsiteX1" fmla="*/ 641007 w 668853"/>
              <a:gd name="connsiteY1" fmla="*/ 10306 h 22561"/>
              <a:gd name="connsiteX2" fmla="*/ 480687 w 668853"/>
              <a:gd name="connsiteY2" fmla="*/ 17575 h 22561"/>
              <a:gd name="connsiteX3" fmla="*/ 88662 w 668853"/>
              <a:gd name="connsiteY3" fmla="*/ 22561 h 22561"/>
              <a:gd name="connsiteX4" fmla="*/ 55051 w 668853"/>
              <a:gd name="connsiteY4" fmla="*/ 15775 h 22561"/>
              <a:gd name="connsiteX5" fmla="*/ 0 w 668853"/>
              <a:gd name="connsiteY5" fmla="*/ 12391 h 22561"/>
              <a:gd name="connsiteX6" fmla="*/ 126968 w 668853"/>
              <a:gd name="connsiteY6" fmla="*/ 9141 h 22561"/>
              <a:gd name="connsiteX7" fmla="*/ 320948 w 668853"/>
              <a:gd name="connsiteY7" fmla="*/ 12065 h 22561"/>
              <a:gd name="connsiteX8" fmla="*/ 668853 w 668853"/>
              <a:gd name="connsiteY8" fmla="*/ 0 h 22561"/>
              <a:gd name="connsiteX0" fmla="*/ 668853 w 668853"/>
              <a:gd name="connsiteY0" fmla="*/ 0 h 19905"/>
              <a:gd name="connsiteX1" fmla="*/ 641007 w 668853"/>
              <a:gd name="connsiteY1" fmla="*/ 10306 h 19905"/>
              <a:gd name="connsiteX2" fmla="*/ 480687 w 668853"/>
              <a:gd name="connsiteY2" fmla="*/ 17575 h 19905"/>
              <a:gd name="connsiteX3" fmla="*/ 109264 w 668853"/>
              <a:gd name="connsiteY3" fmla="*/ 19903 h 19905"/>
              <a:gd name="connsiteX4" fmla="*/ 55051 w 668853"/>
              <a:gd name="connsiteY4" fmla="*/ 15775 h 19905"/>
              <a:gd name="connsiteX5" fmla="*/ 0 w 668853"/>
              <a:gd name="connsiteY5" fmla="*/ 12391 h 19905"/>
              <a:gd name="connsiteX6" fmla="*/ 126968 w 668853"/>
              <a:gd name="connsiteY6" fmla="*/ 9141 h 19905"/>
              <a:gd name="connsiteX7" fmla="*/ 320948 w 668853"/>
              <a:gd name="connsiteY7" fmla="*/ 12065 h 19905"/>
              <a:gd name="connsiteX8" fmla="*/ 668853 w 668853"/>
              <a:gd name="connsiteY8" fmla="*/ 0 h 1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853" h="19905">
                <a:moveTo>
                  <a:pt x="668853" y="0"/>
                </a:moveTo>
                <a:lnTo>
                  <a:pt x="641007" y="10306"/>
                </a:lnTo>
                <a:cubicBezTo>
                  <a:pt x="630676" y="14675"/>
                  <a:pt x="492609" y="17574"/>
                  <a:pt x="480687" y="17575"/>
                </a:cubicBezTo>
                <a:lnTo>
                  <a:pt x="109264" y="19903"/>
                </a:lnTo>
                <a:cubicBezTo>
                  <a:pt x="97342" y="19903"/>
                  <a:pt x="65382" y="20144"/>
                  <a:pt x="55051" y="15775"/>
                </a:cubicBezTo>
                <a:lnTo>
                  <a:pt x="0" y="12391"/>
                </a:lnTo>
                <a:cubicBezTo>
                  <a:pt x="11825" y="9921"/>
                  <a:pt x="78752" y="7130"/>
                  <a:pt x="126968" y="9141"/>
                </a:cubicBezTo>
                <a:cubicBezTo>
                  <a:pt x="175184" y="11152"/>
                  <a:pt x="230473" y="12225"/>
                  <a:pt x="320948" y="12065"/>
                </a:cubicBezTo>
                <a:cubicBezTo>
                  <a:pt x="440068" y="11917"/>
                  <a:pt x="549733" y="148"/>
                  <a:pt x="668853" y="0"/>
                </a:cubicBezTo>
                <a:close/>
              </a:path>
            </a:pathLst>
          </a:custGeom>
          <a:solidFill>
            <a:srgbClr val="000000">
              <a:alpha val="4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21" name="Freeform: Shape 120">
            <a:extLst>
              <a:ext uri="{FF2B5EF4-FFF2-40B4-BE49-F238E27FC236}">
                <a16:creationId xmlns:a16="http://schemas.microsoft.com/office/drawing/2014/main" id="{8760BD8C-7E85-459C-8FE0-31FBDB8D5D50}"/>
              </a:ext>
            </a:extLst>
          </p:cNvPr>
          <p:cNvSpPr/>
          <p:nvPr/>
        </p:nvSpPr>
        <p:spPr>
          <a:xfrm rot="956275">
            <a:off x="17025872" y="4248267"/>
            <a:ext cx="360664" cy="677154"/>
          </a:xfrm>
          <a:custGeom>
            <a:avLst/>
            <a:gdLst>
              <a:gd name="connsiteX0" fmla="*/ 268536 w 314899"/>
              <a:gd name="connsiteY0" fmla="*/ 41199 h 561265"/>
              <a:gd name="connsiteX1" fmla="*/ 276850 w 314899"/>
              <a:gd name="connsiteY1" fmla="*/ 82954 h 561265"/>
              <a:gd name="connsiteX2" fmla="*/ 313744 w 314899"/>
              <a:gd name="connsiteY2" fmla="*/ 514977 h 561265"/>
              <a:gd name="connsiteX3" fmla="*/ 307801 w 314899"/>
              <a:gd name="connsiteY3" fmla="*/ 560054 h 561265"/>
              <a:gd name="connsiteX4" fmla="*/ 300912 w 314899"/>
              <a:gd name="connsiteY4" fmla="*/ 561265 h 561265"/>
              <a:gd name="connsiteX5" fmla="*/ 300826 w 314899"/>
              <a:gd name="connsiteY5" fmla="*/ 552452 h 561265"/>
              <a:gd name="connsiteX6" fmla="*/ 268937 w 314899"/>
              <a:gd name="connsiteY6" fmla="*/ 43950 h 561265"/>
              <a:gd name="connsiteX7" fmla="*/ 30910 w 314899"/>
              <a:gd name="connsiteY7" fmla="*/ 2756 h 561265"/>
              <a:gd name="connsiteX8" fmla="*/ 45754 w 314899"/>
              <a:gd name="connsiteY8" fmla="*/ 0 h 561265"/>
              <a:gd name="connsiteX9" fmla="*/ 43058 w 314899"/>
              <a:gd name="connsiteY9" fmla="*/ 83838 h 561265"/>
              <a:gd name="connsiteX10" fmla="*/ 30320 w 314899"/>
              <a:gd name="connsiteY10" fmla="*/ 540800 h 561265"/>
              <a:gd name="connsiteX11" fmla="*/ 31976 w 314899"/>
              <a:gd name="connsiteY11" fmla="*/ 551974 h 561265"/>
              <a:gd name="connsiteX12" fmla="*/ 17749 w 314899"/>
              <a:gd name="connsiteY12" fmla="*/ 546080 h 561265"/>
              <a:gd name="connsiteX13" fmla="*/ 764 w 314899"/>
              <a:gd name="connsiteY13" fmla="*/ 505078 h 561265"/>
              <a:gd name="connsiteX14" fmla="*/ 19012 w 314899"/>
              <a:gd name="connsiteY14" fmla="*/ 36693 h 561265"/>
              <a:gd name="connsiteX15" fmla="*/ 30910 w 314899"/>
              <a:gd name="connsiteY15" fmla="*/ 2756 h 561265"/>
              <a:gd name="connsiteX0" fmla="*/ 268536 w 337732"/>
              <a:gd name="connsiteY0" fmla="*/ 41199 h 561265"/>
              <a:gd name="connsiteX1" fmla="*/ 276850 w 337732"/>
              <a:gd name="connsiteY1" fmla="*/ 82954 h 561265"/>
              <a:gd name="connsiteX2" fmla="*/ 337732 w 337732"/>
              <a:gd name="connsiteY2" fmla="*/ 506476 h 561265"/>
              <a:gd name="connsiteX3" fmla="*/ 307801 w 337732"/>
              <a:gd name="connsiteY3" fmla="*/ 560054 h 561265"/>
              <a:gd name="connsiteX4" fmla="*/ 300912 w 337732"/>
              <a:gd name="connsiteY4" fmla="*/ 561265 h 561265"/>
              <a:gd name="connsiteX5" fmla="*/ 300826 w 337732"/>
              <a:gd name="connsiteY5" fmla="*/ 552452 h 561265"/>
              <a:gd name="connsiteX6" fmla="*/ 268937 w 337732"/>
              <a:gd name="connsiteY6" fmla="*/ 43950 h 561265"/>
              <a:gd name="connsiteX7" fmla="*/ 268536 w 337732"/>
              <a:gd name="connsiteY7" fmla="*/ 41199 h 561265"/>
              <a:gd name="connsiteX8" fmla="*/ 30910 w 337732"/>
              <a:gd name="connsiteY8" fmla="*/ 2756 h 561265"/>
              <a:gd name="connsiteX9" fmla="*/ 45754 w 337732"/>
              <a:gd name="connsiteY9" fmla="*/ 0 h 561265"/>
              <a:gd name="connsiteX10" fmla="*/ 43058 w 337732"/>
              <a:gd name="connsiteY10" fmla="*/ 83838 h 561265"/>
              <a:gd name="connsiteX11" fmla="*/ 30320 w 337732"/>
              <a:gd name="connsiteY11" fmla="*/ 540800 h 561265"/>
              <a:gd name="connsiteX12" fmla="*/ 31976 w 337732"/>
              <a:gd name="connsiteY12" fmla="*/ 551974 h 561265"/>
              <a:gd name="connsiteX13" fmla="*/ 17749 w 337732"/>
              <a:gd name="connsiteY13" fmla="*/ 546080 h 561265"/>
              <a:gd name="connsiteX14" fmla="*/ 764 w 337732"/>
              <a:gd name="connsiteY14" fmla="*/ 505078 h 561265"/>
              <a:gd name="connsiteX15" fmla="*/ 19012 w 337732"/>
              <a:gd name="connsiteY15" fmla="*/ 36693 h 561265"/>
              <a:gd name="connsiteX16" fmla="*/ 30910 w 337732"/>
              <a:gd name="connsiteY16" fmla="*/ 2756 h 561265"/>
              <a:gd name="connsiteX0" fmla="*/ 282763 w 351959"/>
              <a:gd name="connsiteY0" fmla="*/ 41199 h 561265"/>
              <a:gd name="connsiteX1" fmla="*/ 291077 w 351959"/>
              <a:gd name="connsiteY1" fmla="*/ 82954 h 561265"/>
              <a:gd name="connsiteX2" fmla="*/ 351959 w 351959"/>
              <a:gd name="connsiteY2" fmla="*/ 506476 h 561265"/>
              <a:gd name="connsiteX3" fmla="*/ 322028 w 351959"/>
              <a:gd name="connsiteY3" fmla="*/ 560054 h 561265"/>
              <a:gd name="connsiteX4" fmla="*/ 315139 w 351959"/>
              <a:gd name="connsiteY4" fmla="*/ 561265 h 561265"/>
              <a:gd name="connsiteX5" fmla="*/ 315053 w 351959"/>
              <a:gd name="connsiteY5" fmla="*/ 552452 h 561265"/>
              <a:gd name="connsiteX6" fmla="*/ 283164 w 351959"/>
              <a:gd name="connsiteY6" fmla="*/ 43950 h 561265"/>
              <a:gd name="connsiteX7" fmla="*/ 282763 w 351959"/>
              <a:gd name="connsiteY7" fmla="*/ 41199 h 561265"/>
              <a:gd name="connsiteX8" fmla="*/ 45137 w 351959"/>
              <a:gd name="connsiteY8" fmla="*/ 2756 h 561265"/>
              <a:gd name="connsiteX9" fmla="*/ 59981 w 351959"/>
              <a:gd name="connsiteY9" fmla="*/ 0 h 561265"/>
              <a:gd name="connsiteX10" fmla="*/ 57285 w 351959"/>
              <a:gd name="connsiteY10" fmla="*/ 83838 h 561265"/>
              <a:gd name="connsiteX11" fmla="*/ 44547 w 351959"/>
              <a:gd name="connsiteY11" fmla="*/ 540800 h 561265"/>
              <a:gd name="connsiteX12" fmla="*/ 46203 w 351959"/>
              <a:gd name="connsiteY12" fmla="*/ 551974 h 561265"/>
              <a:gd name="connsiteX13" fmla="*/ 31976 w 351959"/>
              <a:gd name="connsiteY13" fmla="*/ 546080 h 561265"/>
              <a:gd name="connsiteX14" fmla="*/ 163 w 351959"/>
              <a:gd name="connsiteY14" fmla="*/ 510964 h 561265"/>
              <a:gd name="connsiteX15" fmla="*/ 33239 w 351959"/>
              <a:gd name="connsiteY15" fmla="*/ 36693 h 561265"/>
              <a:gd name="connsiteX16" fmla="*/ 45137 w 351959"/>
              <a:gd name="connsiteY16" fmla="*/ 2756 h 561265"/>
              <a:gd name="connsiteX0" fmla="*/ 282600 w 351796"/>
              <a:gd name="connsiteY0" fmla="*/ 41199 h 561265"/>
              <a:gd name="connsiteX1" fmla="*/ 290914 w 351796"/>
              <a:gd name="connsiteY1" fmla="*/ 82954 h 561265"/>
              <a:gd name="connsiteX2" fmla="*/ 351796 w 351796"/>
              <a:gd name="connsiteY2" fmla="*/ 506476 h 561265"/>
              <a:gd name="connsiteX3" fmla="*/ 321865 w 351796"/>
              <a:gd name="connsiteY3" fmla="*/ 560054 h 561265"/>
              <a:gd name="connsiteX4" fmla="*/ 314976 w 351796"/>
              <a:gd name="connsiteY4" fmla="*/ 561265 h 561265"/>
              <a:gd name="connsiteX5" fmla="*/ 314890 w 351796"/>
              <a:gd name="connsiteY5" fmla="*/ 552452 h 561265"/>
              <a:gd name="connsiteX6" fmla="*/ 283001 w 351796"/>
              <a:gd name="connsiteY6" fmla="*/ 43950 h 561265"/>
              <a:gd name="connsiteX7" fmla="*/ 282600 w 351796"/>
              <a:gd name="connsiteY7" fmla="*/ 41199 h 561265"/>
              <a:gd name="connsiteX8" fmla="*/ 44974 w 351796"/>
              <a:gd name="connsiteY8" fmla="*/ 2756 h 561265"/>
              <a:gd name="connsiteX9" fmla="*/ 59818 w 351796"/>
              <a:gd name="connsiteY9" fmla="*/ 0 h 561265"/>
              <a:gd name="connsiteX10" fmla="*/ 57122 w 351796"/>
              <a:gd name="connsiteY10" fmla="*/ 83838 h 561265"/>
              <a:gd name="connsiteX11" fmla="*/ 44384 w 351796"/>
              <a:gd name="connsiteY11" fmla="*/ 540800 h 561265"/>
              <a:gd name="connsiteX12" fmla="*/ 46040 w 351796"/>
              <a:gd name="connsiteY12" fmla="*/ 551974 h 561265"/>
              <a:gd name="connsiteX13" fmla="*/ 31813 w 351796"/>
              <a:gd name="connsiteY13" fmla="*/ 546080 h 561265"/>
              <a:gd name="connsiteX14" fmla="*/ 0 w 351796"/>
              <a:gd name="connsiteY14" fmla="*/ 510964 h 561265"/>
              <a:gd name="connsiteX15" fmla="*/ 33076 w 351796"/>
              <a:gd name="connsiteY15" fmla="*/ 36693 h 561265"/>
              <a:gd name="connsiteX16" fmla="*/ 44974 w 351796"/>
              <a:gd name="connsiteY16" fmla="*/ 2756 h 561265"/>
              <a:gd name="connsiteX0" fmla="*/ 282600 w 351796"/>
              <a:gd name="connsiteY0" fmla="*/ 41199 h 561265"/>
              <a:gd name="connsiteX1" fmla="*/ 290914 w 351796"/>
              <a:gd name="connsiteY1" fmla="*/ 82954 h 561265"/>
              <a:gd name="connsiteX2" fmla="*/ 351796 w 351796"/>
              <a:gd name="connsiteY2" fmla="*/ 506476 h 561265"/>
              <a:gd name="connsiteX3" fmla="*/ 321865 w 351796"/>
              <a:gd name="connsiteY3" fmla="*/ 560054 h 561265"/>
              <a:gd name="connsiteX4" fmla="*/ 314976 w 351796"/>
              <a:gd name="connsiteY4" fmla="*/ 561265 h 561265"/>
              <a:gd name="connsiteX5" fmla="*/ 332337 w 351796"/>
              <a:gd name="connsiteY5" fmla="*/ 532612 h 561265"/>
              <a:gd name="connsiteX6" fmla="*/ 283001 w 351796"/>
              <a:gd name="connsiteY6" fmla="*/ 43950 h 561265"/>
              <a:gd name="connsiteX7" fmla="*/ 282600 w 351796"/>
              <a:gd name="connsiteY7" fmla="*/ 41199 h 561265"/>
              <a:gd name="connsiteX8" fmla="*/ 44974 w 351796"/>
              <a:gd name="connsiteY8" fmla="*/ 2756 h 561265"/>
              <a:gd name="connsiteX9" fmla="*/ 59818 w 351796"/>
              <a:gd name="connsiteY9" fmla="*/ 0 h 561265"/>
              <a:gd name="connsiteX10" fmla="*/ 57122 w 351796"/>
              <a:gd name="connsiteY10" fmla="*/ 83838 h 561265"/>
              <a:gd name="connsiteX11" fmla="*/ 44384 w 351796"/>
              <a:gd name="connsiteY11" fmla="*/ 540800 h 561265"/>
              <a:gd name="connsiteX12" fmla="*/ 46040 w 351796"/>
              <a:gd name="connsiteY12" fmla="*/ 551974 h 561265"/>
              <a:gd name="connsiteX13" fmla="*/ 31813 w 351796"/>
              <a:gd name="connsiteY13" fmla="*/ 546080 h 561265"/>
              <a:gd name="connsiteX14" fmla="*/ 0 w 351796"/>
              <a:gd name="connsiteY14" fmla="*/ 510964 h 561265"/>
              <a:gd name="connsiteX15" fmla="*/ 33076 w 351796"/>
              <a:gd name="connsiteY15" fmla="*/ 36693 h 561265"/>
              <a:gd name="connsiteX16" fmla="*/ 44974 w 351796"/>
              <a:gd name="connsiteY16" fmla="*/ 2756 h 561265"/>
              <a:gd name="connsiteX0" fmla="*/ 282600 w 359212"/>
              <a:gd name="connsiteY0" fmla="*/ 41199 h 561265"/>
              <a:gd name="connsiteX1" fmla="*/ 290914 w 359212"/>
              <a:gd name="connsiteY1" fmla="*/ 82954 h 561265"/>
              <a:gd name="connsiteX2" fmla="*/ 359212 w 359212"/>
              <a:gd name="connsiteY2" fmla="*/ 497755 h 561265"/>
              <a:gd name="connsiteX3" fmla="*/ 321865 w 359212"/>
              <a:gd name="connsiteY3" fmla="*/ 560054 h 561265"/>
              <a:gd name="connsiteX4" fmla="*/ 314976 w 359212"/>
              <a:gd name="connsiteY4" fmla="*/ 561265 h 561265"/>
              <a:gd name="connsiteX5" fmla="*/ 332337 w 359212"/>
              <a:gd name="connsiteY5" fmla="*/ 532612 h 561265"/>
              <a:gd name="connsiteX6" fmla="*/ 283001 w 359212"/>
              <a:gd name="connsiteY6" fmla="*/ 43950 h 561265"/>
              <a:gd name="connsiteX7" fmla="*/ 282600 w 359212"/>
              <a:gd name="connsiteY7" fmla="*/ 41199 h 561265"/>
              <a:gd name="connsiteX8" fmla="*/ 44974 w 359212"/>
              <a:gd name="connsiteY8" fmla="*/ 2756 h 561265"/>
              <a:gd name="connsiteX9" fmla="*/ 59818 w 359212"/>
              <a:gd name="connsiteY9" fmla="*/ 0 h 561265"/>
              <a:gd name="connsiteX10" fmla="*/ 57122 w 359212"/>
              <a:gd name="connsiteY10" fmla="*/ 83838 h 561265"/>
              <a:gd name="connsiteX11" fmla="*/ 44384 w 359212"/>
              <a:gd name="connsiteY11" fmla="*/ 540800 h 561265"/>
              <a:gd name="connsiteX12" fmla="*/ 46040 w 359212"/>
              <a:gd name="connsiteY12" fmla="*/ 551974 h 561265"/>
              <a:gd name="connsiteX13" fmla="*/ 31813 w 359212"/>
              <a:gd name="connsiteY13" fmla="*/ 546080 h 561265"/>
              <a:gd name="connsiteX14" fmla="*/ 0 w 359212"/>
              <a:gd name="connsiteY14" fmla="*/ 510964 h 561265"/>
              <a:gd name="connsiteX15" fmla="*/ 33076 w 359212"/>
              <a:gd name="connsiteY15" fmla="*/ 36693 h 561265"/>
              <a:gd name="connsiteX16" fmla="*/ 44974 w 359212"/>
              <a:gd name="connsiteY16" fmla="*/ 2756 h 561265"/>
              <a:gd name="connsiteX0" fmla="*/ 282600 w 359212"/>
              <a:gd name="connsiteY0" fmla="*/ 41199 h 579587"/>
              <a:gd name="connsiteX1" fmla="*/ 290914 w 359212"/>
              <a:gd name="connsiteY1" fmla="*/ 82954 h 579587"/>
              <a:gd name="connsiteX2" fmla="*/ 359212 w 359212"/>
              <a:gd name="connsiteY2" fmla="*/ 497755 h 579587"/>
              <a:gd name="connsiteX3" fmla="*/ 321865 w 359212"/>
              <a:gd name="connsiteY3" fmla="*/ 560054 h 579587"/>
              <a:gd name="connsiteX4" fmla="*/ 343321 w 359212"/>
              <a:gd name="connsiteY4" fmla="*/ 579587 h 579587"/>
              <a:gd name="connsiteX5" fmla="*/ 332337 w 359212"/>
              <a:gd name="connsiteY5" fmla="*/ 532612 h 579587"/>
              <a:gd name="connsiteX6" fmla="*/ 283001 w 359212"/>
              <a:gd name="connsiteY6" fmla="*/ 43950 h 579587"/>
              <a:gd name="connsiteX7" fmla="*/ 282600 w 359212"/>
              <a:gd name="connsiteY7" fmla="*/ 41199 h 579587"/>
              <a:gd name="connsiteX8" fmla="*/ 44974 w 359212"/>
              <a:gd name="connsiteY8" fmla="*/ 2756 h 579587"/>
              <a:gd name="connsiteX9" fmla="*/ 59818 w 359212"/>
              <a:gd name="connsiteY9" fmla="*/ 0 h 579587"/>
              <a:gd name="connsiteX10" fmla="*/ 57122 w 359212"/>
              <a:gd name="connsiteY10" fmla="*/ 83838 h 579587"/>
              <a:gd name="connsiteX11" fmla="*/ 44384 w 359212"/>
              <a:gd name="connsiteY11" fmla="*/ 540800 h 579587"/>
              <a:gd name="connsiteX12" fmla="*/ 46040 w 359212"/>
              <a:gd name="connsiteY12" fmla="*/ 551974 h 579587"/>
              <a:gd name="connsiteX13" fmla="*/ 31813 w 359212"/>
              <a:gd name="connsiteY13" fmla="*/ 546080 h 579587"/>
              <a:gd name="connsiteX14" fmla="*/ 0 w 359212"/>
              <a:gd name="connsiteY14" fmla="*/ 510964 h 579587"/>
              <a:gd name="connsiteX15" fmla="*/ 33076 w 359212"/>
              <a:gd name="connsiteY15" fmla="*/ 36693 h 579587"/>
              <a:gd name="connsiteX16" fmla="*/ 44974 w 359212"/>
              <a:gd name="connsiteY16" fmla="*/ 2756 h 579587"/>
              <a:gd name="connsiteX0" fmla="*/ 282600 w 359212"/>
              <a:gd name="connsiteY0" fmla="*/ 41199 h 560054"/>
              <a:gd name="connsiteX1" fmla="*/ 290914 w 359212"/>
              <a:gd name="connsiteY1" fmla="*/ 82954 h 560054"/>
              <a:gd name="connsiteX2" fmla="*/ 359212 w 359212"/>
              <a:gd name="connsiteY2" fmla="*/ 497755 h 560054"/>
              <a:gd name="connsiteX3" fmla="*/ 321865 w 359212"/>
              <a:gd name="connsiteY3" fmla="*/ 560054 h 560054"/>
              <a:gd name="connsiteX4" fmla="*/ 174767 w 359212"/>
              <a:gd name="connsiteY4" fmla="*/ 538570 h 560054"/>
              <a:gd name="connsiteX5" fmla="*/ 332337 w 359212"/>
              <a:gd name="connsiteY5" fmla="*/ 532612 h 560054"/>
              <a:gd name="connsiteX6" fmla="*/ 283001 w 359212"/>
              <a:gd name="connsiteY6" fmla="*/ 43950 h 560054"/>
              <a:gd name="connsiteX7" fmla="*/ 282600 w 359212"/>
              <a:gd name="connsiteY7" fmla="*/ 41199 h 560054"/>
              <a:gd name="connsiteX8" fmla="*/ 44974 w 359212"/>
              <a:gd name="connsiteY8" fmla="*/ 2756 h 560054"/>
              <a:gd name="connsiteX9" fmla="*/ 59818 w 359212"/>
              <a:gd name="connsiteY9" fmla="*/ 0 h 560054"/>
              <a:gd name="connsiteX10" fmla="*/ 57122 w 359212"/>
              <a:gd name="connsiteY10" fmla="*/ 83838 h 560054"/>
              <a:gd name="connsiteX11" fmla="*/ 44384 w 359212"/>
              <a:gd name="connsiteY11" fmla="*/ 540800 h 560054"/>
              <a:gd name="connsiteX12" fmla="*/ 46040 w 359212"/>
              <a:gd name="connsiteY12" fmla="*/ 551974 h 560054"/>
              <a:gd name="connsiteX13" fmla="*/ 31813 w 359212"/>
              <a:gd name="connsiteY13" fmla="*/ 546080 h 560054"/>
              <a:gd name="connsiteX14" fmla="*/ 0 w 359212"/>
              <a:gd name="connsiteY14" fmla="*/ 510964 h 560054"/>
              <a:gd name="connsiteX15" fmla="*/ 33076 w 359212"/>
              <a:gd name="connsiteY15" fmla="*/ 36693 h 560054"/>
              <a:gd name="connsiteX16" fmla="*/ 44974 w 359212"/>
              <a:gd name="connsiteY16" fmla="*/ 2756 h 560054"/>
              <a:gd name="connsiteX0" fmla="*/ 282600 w 359212"/>
              <a:gd name="connsiteY0" fmla="*/ 41199 h 665813"/>
              <a:gd name="connsiteX1" fmla="*/ 290914 w 359212"/>
              <a:gd name="connsiteY1" fmla="*/ 82954 h 665813"/>
              <a:gd name="connsiteX2" fmla="*/ 359212 w 359212"/>
              <a:gd name="connsiteY2" fmla="*/ 497755 h 665813"/>
              <a:gd name="connsiteX3" fmla="*/ 315746 w 359212"/>
              <a:gd name="connsiteY3" fmla="*/ 665813 h 665813"/>
              <a:gd name="connsiteX4" fmla="*/ 174767 w 359212"/>
              <a:gd name="connsiteY4" fmla="*/ 538570 h 665813"/>
              <a:gd name="connsiteX5" fmla="*/ 332337 w 359212"/>
              <a:gd name="connsiteY5" fmla="*/ 532612 h 665813"/>
              <a:gd name="connsiteX6" fmla="*/ 283001 w 359212"/>
              <a:gd name="connsiteY6" fmla="*/ 43950 h 665813"/>
              <a:gd name="connsiteX7" fmla="*/ 282600 w 359212"/>
              <a:gd name="connsiteY7" fmla="*/ 41199 h 665813"/>
              <a:gd name="connsiteX8" fmla="*/ 44974 w 359212"/>
              <a:gd name="connsiteY8" fmla="*/ 2756 h 665813"/>
              <a:gd name="connsiteX9" fmla="*/ 59818 w 359212"/>
              <a:gd name="connsiteY9" fmla="*/ 0 h 665813"/>
              <a:gd name="connsiteX10" fmla="*/ 57122 w 359212"/>
              <a:gd name="connsiteY10" fmla="*/ 83838 h 665813"/>
              <a:gd name="connsiteX11" fmla="*/ 44384 w 359212"/>
              <a:gd name="connsiteY11" fmla="*/ 540800 h 665813"/>
              <a:gd name="connsiteX12" fmla="*/ 46040 w 359212"/>
              <a:gd name="connsiteY12" fmla="*/ 551974 h 665813"/>
              <a:gd name="connsiteX13" fmla="*/ 31813 w 359212"/>
              <a:gd name="connsiteY13" fmla="*/ 546080 h 665813"/>
              <a:gd name="connsiteX14" fmla="*/ 0 w 359212"/>
              <a:gd name="connsiteY14" fmla="*/ 510964 h 665813"/>
              <a:gd name="connsiteX15" fmla="*/ 33076 w 359212"/>
              <a:gd name="connsiteY15" fmla="*/ 36693 h 665813"/>
              <a:gd name="connsiteX16" fmla="*/ 44974 w 359212"/>
              <a:gd name="connsiteY16" fmla="*/ 2756 h 665813"/>
              <a:gd name="connsiteX0" fmla="*/ 282600 w 359212"/>
              <a:gd name="connsiteY0" fmla="*/ 41199 h 665813"/>
              <a:gd name="connsiteX1" fmla="*/ 290914 w 359212"/>
              <a:gd name="connsiteY1" fmla="*/ 82954 h 665813"/>
              <a:gd name="connsiteX2" fmla="*/ 359212 w 359212"/>
              <a:gd name="connsiteY2" fmla="*/ 497755 h 665813"/>
              <a:gd name="connsiteX3" fmla="*/ 315746 w 359212"/>
              <a:gd name="connsiteY3" fmla="*/ 665813 h 665813"/>
              <a:gd name="connsiteX4" fmla="*/ 174767 w 359212"/>
              <a:gd name="connsiteY4" fmla="*/ 538570 h 665813"/>
              <a:gd name="connsiteX5" fmla="*/ 220694 w 359212"/>
              <a:gd name="connsiteY5" fmla="*/ 500107 h 665813"/>
              <a:gd name="connsiteX6" fmla="*/ 283001 w 359212"/>
              <a:gd name="connsiteY6" fmla="*/ 43950 h 665813"/>
              <a:gd name="connsiteX7" fmla="*/ 282600 w 359212"/>
              <a:gd name="connsiteY7" fmla="*/ 41199 h 665813"/>
              <a:gd name="connsiteX8" fmla="*/ 44974 w 359212"/>
              <a:gd name="connsiteY8" fmla="*/ 2756 h 665813"/>
              <a:gd name="connsiteX9" fmla="*/ 59818 w 359212"/>
              <a:gd name="connsiteY9" fmla="*/ 0 h 665813"/>
              <a:gd name="connsiteX10" fmla="*/ 57122 w 359212"/>
              <a:gd name="connsiteY10" fmla="*/ 83838 h 665813"/>
              <a:gd name="connsiteX11" fmla="*/ 44384 w 359212"/>
              <a:gd name="connsiteY11" fmla="*/ 540800 h 665813"/>
              <a:gd name="connsiteX12" fmla="*/ 46040 w 359212"/>
              <a:gd name="connsiteY12" fmla="*/ 551974 h 665813"/>
              <a:gd name="connsiteX13" fmla="*/ 31813 w 359212"/>
              <a:gd name="connsiteY13" fmla="*/ 546080 h 665813"/>
              <a:gd name="connsiteX14" fmla="*/ 0 w 359212"/>
              <a:gd name="connsiteY14" fmla="*/ 510964 h 665813"/>
              <a:gd name="connsiteX15" fmla="*/ 33076 w 359212"/>
              <a:gd name="connsiteY15" fmla="*/ 36693 h 665813"/>
              <a:gd name="connsiteX16" fmla="*/ 44974 w 359212"/>
              <a:gd name="connsiteY16" fmla="*/ 2756 h 665813"/>
              <a:gd name="connsiteX0" fmla="*/ 282600 w 359212"/>
              <a:gd name="connsiteY0" fmla="*/ 41199 h 677154"/>
              <a:gd name="connsiteX1" fmla="*/ 290914 w 359212"/>
              <a:gd name="connsiteY1" fmla="*/ 82954 h 677154"/>
              <a:gd name="connsiteX2" fmla="*/ 359212 w 359212"/>
              <a:gd name="connsiteY2" fmla="*/ 497755 h 677154"/>
              <a:gd name="connsiteX3" fmla="*/ 333843 w 359212"/>
              <a:gd name="connsiteY3" fmla="*/ 677154 h 677154"/>
              <a:gd name="connsiteX4" fmla="*/ 174767 w 359212"/>
              <a:gd name="connsiteY4" fmla="*/ 538570 h 677154"/>
              <a:gd name="connsiteX5" fmla="*/ 220694 w 359212"/>
              <a:gd name="connsiteY5" fmla="*/ 500107 h 677154"/>
              <a:gd name="connsiteX6" fmla="*/ 283001 w 359212"/>
              <a:gd name="connsiteY6" fmla="*/ 43950 h 677154"/>
              <a:gd name="connsiteX7" fmla="*/ 282600 w 359212"/>
              <a:gd name="connsiteY7" fmla="*/ 41199 h 677154"/>
              <a:gd name="connsiteX8" fmla="*/ 44974 w 359212"/>
              <a:gd name="connsiteY8" fmla="*/ 2756 h 677154"/>
              <a:gd name="connsiteX9" fmla="*/ 59818 w 359212"/>
              <a:gd name="connsiteY9" fmla="*/ 0 h 677154"/>
              <a:gd name="connsiteX10" fmla="*/ 57122 w 359212"/>
              <a:gd name="connsiteY10" fmla="*/ 83838 h 677154"/>
              <a:gd name="connsiteX11" fmla="*/ 44384 w 359212"/>
              <a:gd name="connsiteY11" fmla="*/ 540800 h 677154"/>
              <a:gd name="connsiteX12" fmla="*/ 46040 w 359212"/>
              <a:gd name="connsiteY12" fmla="*/ 551974 h 677154"/>
              <a:gd name="connsiteX13" fmla="*/ 31813 w 359212"/>
              <a:gd name="connsiteY13" fmla="*/ 546080 h 677154"/>
              <a:gd name="connsiteX14" fmla="*/ 0 w 359212"/>
              <a:gd name="connsiteY14" fmla="*/ 510964 h 677154"/>
              <a:gd name="connsiteX15" fmla="*/ 33076 w 359212"/>
              <a:gd name="connsiteY15" fmla="*/ 36693 h 677154"/>
              <a:gd name="connsiteX16" fmla="*/ 44974 w 359212"/>
              <a:gd name="connsiteY16" fmla="*/ 2756 h 677154"/>
              <a:gd name="connsiteX0" fmla="*/ 282600 w 338745"/>
              <a:gd name="connsiteY0" fmla="*/ 41199 h 677154"/>
              <a:gd name="connsiteX1" fmla="*/ 290914 w 338745"/>
              <a:gd name="connsiteY1" fmla="*/ 82954 h 677154"/>
              <a:gd name="connsiteX2" fmla="*/ 333916 w 338745"/>
              <a:gd name="connsiteY2" fmla="*/ 501677 h 677154"/>
              <a:gd name="connsiteX3" fmla="*/ 333843 w 338745"/>
              <a:gd name="connsiteY3" fmla="*/ 677154 h 677154"/>
              <a:gd name="connsiteX4" fmla="*/ 174767 w 338745"/>
              <a:gd name="connsiteY4" fmla="*/ 538570 h 677154"/>
              <a:gd name="connsiteX5" fmla="*/ 220694 w 338745"/>
              <a:gd name="connsiteY5" fmla="*/ 500107 h 677154"/>
              <a:gd name="connsiteX6" fmla="*/ 283001 w 338745"/>
              <a:gd name="connsiteY6" fmla="*/ 43950 h 677154"/>
              <a:gd name="connsiteX7" fmla="*/ 282600 w 338745"/>
              <a:gd name="connsiteY7" fmla="*/ 41199 h 677154"/>
              <a:gd name="connsiteX8" fmla="*/ 44974 w 338745"/>
              <a:gd name="connsiteY8" fmla="*/ 2756 h 677154"/>
              <a:gd name="connsiteX9" fmla="*/ 59818 w 338745"/>
              <a:gd name="connsiteY9" fmla="*/ 0 h 677154"/>
              <a:gd name="connsiteX10" fmla="*/ 57122 w 338745"/>
              <a:gd name="connsiteY10" fmla="*/ 83838 h 677154"/>
              <a:gd name="connsiteX11" fmla="*/ 44384 w 338745"/>
              <a:gd name="connsiteY11" fmla="*/ 540800 h 677154"/>
              <a:gd name="connsiteX12" fmla="*/ 46040 w 338745"/>
              <a:gd name="connsiteY12" fmla="*/ 551974 h 677154"/>
              <a:gd name="connsiteX13" fmla="*/ 31813 w 338745"/>
              <a:gd name="connsiteY13" fmla="*/ 546080 h 677154"/>
              <a:gd name="connsiteX14" fmla="*/ 0 w 338745"/>
              <a:gd name="connsiteY14" fmla="*/ 510964 h 677154"/>
              <a:gd name="connsiteX15" fmla="*/ 33076 w 338745"/>
              <a:gd name="connsiteY15" fmla="*/ 36693 h 677154"/>
              <a:gd name="connsiteX16" fmla="*/ 44974 w 338745"/>
              <a:gd name="connsiteY16" fmla="*/ 2756 h 677154"/>
              <a:gd name="connsiteX0" fmla="*/ 282600 w 342154"/>
              <a:gd name="connsiteY0" fmla="*/ 41199 h 677154"/>
              <a:gd name="connsiteX1" fmla="*/ 290914 w 342154"/>
              <a:gd name="connsiteY1" fmla="*/ 82954 h 677154"/>
              <a:gd name="connsiteX2" fmla="*/ 333916 w 342154"/>
              <a:gd name="connsiteY2" fmla="*/ 501677 h 677154"/>
              <a:gd name="connsiteX3" fmla="*/ 333843 w 342154"/>
              <a:gd name="connsiteY3" fmla="*/ 677154 h 677154"/>
              <a:gd name="connsiteX4" fmla="*/ 174767 w 342154"/>
              <a:gd name="connsiteY4" fmla="*/ 538570 h 677154"/>
              <a:gd name="connsiteX5" fmla="*/ 220694 w 342154"/>
              <a:gd name="connsiteY5" fmla="*/ 500107 h 677154"/>
              <a:gd name="connsiteX6" fmla="*/ 283001 w 342154"/>
              <a:gd name="connsiteY6" fmla="*/ 43950 h 677154"/>
              <a:gd name="connsiteX7" fmla="*/ 282600 w 342154"/>
              <a:gd name="connsiteY7" fmla="*/ 41199 h 677154"/>
              <a:gd name="connsiteX8" fmla="*/ 44974 w 342154"/>
              <a:gd name="connsiteY8" fmla="*/ 2756 h 677154"/>
              <a:gd name="connsiteX9" fmla="*/ 59818 w 342154"/>
              <a:gd name="connsiteY9" fmla="*/ 0 h 677154"/>
              <a:gd name="connsiteX10" fmla="*/ 57122 w 342154"/>
              <a:gd name="connsiteY10" fmla="*/ 83838 h 677154"/>
              <a:gd name="connsiteX11" fmla="*/ 44384 w 342154"/>
              <a:gd name="connsiteY11" fmla="*/ 540800 h 677154"/>
              <a:gd name="connsiteX12" fmla="*/ 46040 w 342154"/>
              <a:gd name="connsiteY12" fmla="*/ 551974 h 677154"/>
              <a:gd name="connsiteX13" fmla="*/ 31813 w 342154"/>
              <a:gd name="connsiteY13" fmla="*/ 546080 h 677154"/>
              <a:gd name="connsiteX14" fmla="*/ 0 w 342154"/>
              <a:gd name="connsiteY14" fmla="*/ 510964 h 677154"/>
              <a:gd name="connsiteX15" fmla="*/ 33076 w 342154"/>
              <a:gd name="connsiteY15" fmla="*/ 36693 h 677154"/>
              <a:gd name="connsiteX16" fmla="*/ 44974 w 342154"/>
              <a:gd name="connsiteY16" fmla="*/ 2756 h 677154"/>
              <a:gd name="connsiteX0" fmla="*/ 282600 w 343089"/>
              <a:gd name="connsiteY0" fmla="*/ 41199 h 677154"/>
              <a:gd name="connsiteX1" fmla="*/ 290914 w 343089"/>
              <a:gd name="connsiteY1" fmla="*/ 82954 h 677154"/>
              <a:gd name="connsiteX2" fmla="*/ 333916 w 343089"/>
              <a:gd name="connsiteY2" fmla="*/ 501677 h 677154"/>
              <a:gd name="connsiteX3" fmla="*/ 333843 w 343089"/>
              <a:gd name="connsiteY3" fmla="*/ 677154 h 677154"/>
              <a:gd name="connsiteX4" fmla="*/ 174767 w 343089"/>
              <a:gd name="connsiteY4" fmla="*/ 538570 h 677154"/>
              <a:gd name="connsiteX5" fmla="*/ 220694 w 343089"/>
              <a:gd name="connsiteY5" fmla="*/ 500107 h 677154"/>
              <a:gd name="connsiteX6" fmla="*/ 283001 w 343089"/>
              <a:gd name="connsiteY6" fmla="*/ 43950 h 677154"/>
              <a:gd name="connsiteX7" fmla="*/ 282600 w 343089"/>
              <a:gd name="connsiteY7" fmla="*/ 41199 h 677154"/>
              <a:gd name="connsiteX8" fmla="*/ 44974 w 343089"/>
              <a:gd name="connsiteY8" fmla="*/ 2756 h 677154"/>
              <a:gd name="connsiteX9" fmla="*/ 59818 w 343089"/>
              <a:gd name="connsiteY9" fmla="*/ 0 h 677154"/>
              <a:gd name="connsiteX10" fmla="*/ 57122 w 343089"/>
              <a:gd name="connsiteY10" fmla="*/ 83838 h 677154"/>
              <a:gd name="connsiteX11" fmla="*/ 44384 w 343089"/>
              <a:gd name="connsiteY11" fmla="*/ 540800 h 677154"/>
              <a:gd name="connsiteX12" fmla="*/ 46040 w 343089"/>
              <a:gd name="connsiteY12" fmla="*/ 551974 h 677154"/>
              <a:gd name="connsiteX13" fmla="*/ 31813 w 343089"/>
              <a:gd name="connsiteY13" fmla="*/ 546080 h 677154"/>
              <a:gd name="connsiteX14" fmla="*/ 0 w 343089"/>
              <a:gd name="connsiteY14" fmla="*/ 510964 h 677154"/>
              <a:gd name="connsiteX15" fmla="*/ 33076 w 343089"/>
              <a:gd name="connsiteY15" fmla="*/ 36693 h 677154"/>
              <a:gd name="connsiteX16" fmla="*/ 44974 w 343089"/>
              <a:gd name="connsiteY16" fmla="*/ 2756 h 677154"/>
              <a:gd name="connsiteX0" fmla="*/ 282600 w 343089"/>
              <a:gd name="connsiteY0" fmla="*/ 41199 h 677154"/>
              <a:gd name="connsiteX1" fmla="*/ 290914 w 343089"/>
              <a:gd name="connsiteY1" fmla="*/ 82954 h 677154"/>
              <a:gd name="connsiteX2" fmla="*/ 333916 w 343089"/>
              <a:gd name="connsiteY2" fmla="*/ 501677 h 677154"/>
              <a:gd name="connsiteX3" fmla="*/ 333843 w 343089"/>
              <a:gd name="connsiteY3" fmla="*/ 677154 h 677154"/>
              <a:gd name="connsiteX4" fmla="*/ 174767 w 343089"/>
              <a:gd name="connsiteY4" fmla="*/ 538570 h 677154"/>
              <a:gd name="connsiteX5" fmla="*/ 220694 w 343089"/>
              <a:gd name="connsiteY5" fmla="*/ 500107 h 677154"/>
              <a:gd name="connsiteX6" fmla="*/ 283001 w 343089"/>
              <a:gd name="connsiteY6" fmla="*/ 43950 h 677154"/>
              <a:gd name="connsiteX7" fmla="*/ 282600 w 343089"/>
              <a:gd name="connsiteY7" fmla="*/ 41199 h 677154"/>
              <a:gd name="connsiteX8" fmla="*/ 44974 w 343089"/>
              <a:gd name="connsiteY8" fmla="*/ 2756 h 677154"/>
              <a:gd name="connsiteX9" fmla="*/ 59818 w 343089"/>
              <a:gd name="connsiteY9" fmla="*/ 0 h 677154"/>
              <a:gd name="connsiteX10" fmla="*/ 57122 w 343089"/>
              <a:gd name="connsiteY10" fmla="*/ 83838 h 677154"/>
              <a:gd name="connsiteX11" fmla="*/ 44384 w 343089"/>
              <a:gd name="connsiteY11" fmla="*/ 540800 h 677154"/>
              <a:gd name="connsiteX12" fmla="*/ 46040 w 343089"/>
              <a:gd name="connsiteY12" fmla="*/ 551974 h 677154"/>
              <a:gd name="connsiteX13" fmla="*/ 31813 w 343089"/>
              <a:gd name="connsiteY13" fmla="*/ 546080 h 677154"/>
              <a:gd name="connsiteX14" fmla="*/ 0 w 343089"/>
              <a:gd name="connsiteY14" fmla="*/ 510964 h 677154"/>
              <a:gd name="connsiteX15" fmla="*/ 33076 w 343089"/>
              <a:gd name="connsiteY15" fmla="*/ 36693 h 677154"/>
              <a:gd name="connsiteX16" fmla="*/ 44974 w 343089"/>
              <a:gd name="connsiteY16" fmla="*/ 2756 h 677154"/>
              <a:gd name="connsiteX0" fmla="*/ 282600 w 343089"/>
              <a:gd name="connsiteY0" fmla="*/ 41199 h 677154"/>
              <a:gd name="connsiteX1" fmla="*/ 290914 w 343089"/>
              <a:gd name="connsiteY1" fmla="*/ 82954 h 677154"/>
              <a:gd name="connsiteX2" fmla="*/ 333916 w 343089"/>
              <a:gd name="connsiteY2" fmla="*/ 501677 h 677154"/>
              <a:gd name="connsiteX3" fmla="*/ 333843 w 343089"/>
              <a:gd name="connsiteY3" fmla="*/ 677154 h 677154"/>
              <a:gd name="connsiteX4" fmla="*/ 176293 w 343089"/>
              <a:gd name="connsiteY4" fmla="*/ 538134 h 677154"/>
              <a:gd name="connsiteX5" fmla="*/ 220694 w 343089"/>
              <a:gd name="connsiteY5" fmla="*/ 500107 h 677154"/>
              <a:gd name="connsiteX6" fmla="*/ 283001 w 343089"/>
              <a:gd name="connsiteY6" fmla="*/ 43950 h 677154"/>
              <a:gd name="connsiteX7" fmla="*/ 282600 w 343089"/>
              <a:gd name="connsiteY7" fmla="*/ 41199 h 677154"/>
              <a:gd name="connsiteX8" fmla="*/ 44974 w 343089"/>
              <a:gd name="connsiteY8" fmla="*/ 2756 h 677154"/>
              <a:gd name="connsiteX9" fmla="*/ 59818 w 343089"/>
              <a:gd name="connsiteY9" fmla="*/ 0 h 677154"/>
              <a:gd name="connsiteX10" fmla="*/ 57122 w 343089"/>
              <a:gd name="connsiteY10" fmla="*/ 83838 h 677154"/>
              <a:gd name="connsiteX11" fmla="*/ 44384 w 343089"/>
              <a:gd name="connsiteY11" fmla="*/ 540800 h 677154"/>
              <a:gd name="connsiteX12" fmla="*/ 46040 w 343089"/>
              <a:gd name="connsiteY12" fmla="*/ 551974 h 677154"/>
              <a:gd name="connsiteX13" fmla="*/ 31813 w 343089"/>
              <a:gd name="connsiteY13" fmla="*/ 546080 h 677154"/>
              <a:gd name="connsiteX14" fmla="*/ 0 w 343089"/>
              <a:gd name="connsiteY14" fmla="*/ 510964 h 677154"/>
              <a:gd name="connsiteX15" fmla="*/ 33076 w 343089"/>
              <a:gd name="connsiteY15" fmla="*/ 36693 h 677154"/>
              <a:gd name="connsiteX16" fmla="*/ 44974 w 343089"/>
              <a:gd name="connsiteY16" fmla="*/ 2756 h 677154"/>
              <a:gd name="connsiteX0" fmla="*/ 292956 w 353445"/>
              <a:gd name="connsiteY0" fmla="*/ 41199 h 677154"/>
              <a:gd name="connsiteX1" fmla="*/ 301270 w 353445"/>
              <a:gd name="connsiteY1" fmla="*/ 82954 h 677154"/>
              <a:gd name="connsiteX2" fmla="*/ 344272 w 353445"/>
              <a:gd name="connsiteY2" fmla="*/ 501677 h 677154"/>
              <a:gd name="connsiteX3" fmla="*/ 344199 w 353445"/>
              <a:gd name="connsiteY3" fmla="*/ 677154 h 677154"/>
              <a:gd name="connsiteX4" fmla="*/ 186649 w 353445"/>
              <a:gd name="connsiteY4" fmla="*/ 538134 h 677154"/>
              <a:gd name="connsiteX5" fmla="*/ 231050 w 353445"/>
              <a:gd name="connsiteY5" fmla="*/ 500107 h 677154"/>
              <a:gd name="connsiteX6" fmla="*/ 293357 w 353445"/>
              <a:gd name="connsiteY6" fmla="*/ 43950 h 677154"/>
              <a:gd name="connsiteX7" fmla="*/ 292956 w 353445"/>
              <a:gd name="connsiteY7" fmla="*/ 41199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02671 w 353445"/>
              <a:gd name="connsiteY0" fmla="*/ 106605 h 677154"/>
              <a:gd name="connsiteX1" fmla="*/ 301270 w 353445"/>
              <a:gd name="connsiteY1" fmla="*/ 82954 h 677154"/>
              <a:gd name="connsiteX2" fmla="*/ 344272 w 353445"/>
              <a:gd name="connsiteY2" fmla="*/ 501677 h 677154"/>
              <a:gd name="connsiteX3" fmla="*/ 344199 w 353445"/>
              <a:gd name="connsiteY3" fmla="*/ 677154 h 677154"/>
              <a:gd name="connsiteX4" fmla="*/ 186649 w 353445"/>
              <a:gd name="connsiteY4" fmla="*/ 538134 h 677154"/>
              <a:gd name="connsiteX5" fmla="*/ 231050 w 353445"/>
              <a:gd name="connsiteY5" fmla="*/ 500107 h 677154"/>
              <a:gd name="connsiteX6" fmla="*/ 293357 w 353445"/>
              <a:gd name="connsiteY6" fmla="*/ 43950 h 677154"/>
              <a:gd name="connsiteX7" fmla="*/ 202671 w 353445"/>
              <a:gd name="connsiteY7" fmla="*/ 106605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93828 w 353445"/>
              <a:gd name="connsiteY0" fmla="*/ 44252 h 677154"/>
              <a:gd name="connsiteX1" fmla="*/ 301270 w 353445"/>
              <a:gd name="connsiteY1" fmla="*/ 82954 h 677154"/>
              <a:gd name="connsiteX2" fmla="*/ 344272 w 353445"/>
              <a:gd name="connsiteY2" fmla="*/ 501677 h 677154"/>
              <a:gd name="connsiteX3" fmla="*/ 344199 w 353445"/>
              <a:gd name="connsiteY3" fmla="*/ 677154 h 677154"/>
              <a:gd name="connsiteX4" fmla="*/ 186649 w 353445"/>
              <a:gd name="connsiteY4" fmla="*/ 538134 h 677154"/>
              <a:gd name="connsiteX5" fmla="*/ 231050 w 353445"/>
              <a:gd name="connsiteY5" fmla="*/ 500107 h 677154"/>
              <a:gd name="connsiteX6" fmla="*/ 293357 w 353445"/>
              <a:gd name="connsiteY6" fmla="*/ 43950 h 677154"/>
              <a:gd name="connsiteX7" fmla="*/ 293828 w 353445"/>
              <a:gd name="connsiteY7" fmla="*/ 44252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93828 w 353445"/>
              <a:gd name="connsiteY0" fmla="*/ 44252 h 677154"/>
              <a:gd name="connsiteX1" fmla="*/ 301270 w 353445"/>
              <a:gd name="connsiteY1" fmla="*/ 82954 h 677154"/>
              <a:gd name="connsiteX2" fmla="*/ 344272 w 353445"/>
              <a:gd name="connsiteY2" fmla="*/ 501677 h 677154"/>
              <a:gd name="connsiteX3" fmla="*/ 344199 w 353445"/>
              <a:gd name="connsiteY3" fmla="*/ 677154 h 677154"/>
              <a:gd name="connsiteX4" fmla="*/ 326409 w 353445"/>
              <a:gd name="connsiteY4" fmla="*/ 663319 h 677154"/>
              <a:gd name="connsiteX5" fmla="*/ 231050 w 353445"/>
              <a:gd name="connsiteY5" fmla="*/ 500107 h 677154"/>
              <a:gd name="connsiteX6" fmla="*/ 293357 w 353445"/>
              <a:gd name="connsiteY6" fmla="*/ 43950 h 677154"/>
              <a:gd name="connsiteX7" fmla="*/ 293828 w 353445"/>
              <a:gd name="connsiteY7" fmla="*/ 44252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93828 w 353445"/>
              <a:gd name="connsiteY0" fmla="*/ 44252 h 677154"/>
              <a:gd name="connsiteX1" fmla="*/ 301270 w 353445"/>
              <a:gd name="connsiteY1" fmla="*/ 82954 h 677154"/>
              <a:gd name="connsiteX2" fmla="*/ 344272 w 353445"/>
              <a:gd name="connsiteY2" fmla="*/ 501677 h 677154"/>
              <a:gd name="connsiteX3" fmla="*/ 344199 w 353445"/>
              <a:gd name="connsiteY3" fmla="*/ 677154 h 677154"/>
              <a:gd name="connsiteX4" fmla="*/ 326409 w 353445"/>
              <a:gd name="connsiteY4" fmla="*/ 663319 h 677154"/>
              <a:gd name="connsiteX5" fmla="*/ 316748 w 353445"/>
              <a:gd name="connsiteY5" fmla="*/ 493794 h 677154"/>
              <a:gd name="connsiteX6" fmla="*/ 293357 w 353445"/>
              <a:gd name="connsiteY6" fmla="*/ 43950 h 677154"/>
              <a:gd name="connsiteX7" fmla="*/ 293828 w 353445"/>
              <a:gd name="connsiteY7" fmla="*/ 44252 h 677154"/>
              <a:gd name="connsiteX8" fmla="*/ 55330 w 353445"/>
              <a:gd name="connsiteY8" fmla="*/ 2756 h 677154"/>
              <a:gd name="connsiteX9" fmla="*/ 70174 w 353445"/>
              <a:gd name="connsiteY9" fmla="*/ 0 h 677154"/>
              <a:gd name="connsiteX10" fmla="*/ 67478 w 353445"/>
              <a:gd name="connsiteY10" fmla="*/ 83838 h 677154"/>
              <a:gd name="connsiteX11" fmla="*/ 54740 w 353445"/>
              <a:gd name="connsiteY11" fmla="*/ 540800 h 677154"/>
              <a:gd name="connsiteX12" fmla="*/ 56396 w 353445"/>
              <a:gd name="connsiteY12" fmla="*/ 551974 h 677154"/>
              <a:gd name="connsiteX13" fmla="*/ 3351 w 353445"/>
              <a:gd name="connsiteY13" fmla="*/ 572023 h 677154"/>
              <a:gd name="connsiteX14" fmla="*/ 10356 w 353445"/>
              <a:gd name="connsiteY14" fmla="*/ 510964 h 677154"/>
              <a:gd name="connsiteX15" fmla="*/ 43432 w 353445"/>
              <a:gd name="connsiteY15" fmla="*/ 36693 h 677154"/>
              <a:gd name="connsiteX16" fmla="*/ 55330 w 353445"/>
              <a:gd name="connsiteY16" fmla="*/ 2756 h 677154"/>
              <a:gd name="connsiteX0" fmla="*/ 293828 w 360664"/>
              <a:gd name="connsiteY0" fmla="*/ 44252 h 677154"/>
              <a:gd name="connsiteX1" fmla="*/ 301270 w 360664"/>
              <a:gd name="connsiteY1" fmla="*/ 82954 h 677154"/>
              <a:gd name="connsiteX2" fmla="*/ 354957 w 360664"/>
              <a:gd name="connsiteY2" fmla="*/ 498625 h 677154"/>
              <a:gd name="connsiteX3" fmla="*/ 344199 w 360664"/>
              <a:gd name="connsiteY3" fmla="*/ 677154 h 677154"/>
              <a:gd name="connsiteX4" fmla="*/ 326409 w 360664"/>
              <a:gd name="connsiteY4" fmla="*/ 663319 h 677154"/>
              <a:gd name="connsiteX5" fmla="*/ 316748 w 360664"/>
              <a:gd name="connsiteY5" fmla="*/ 493794 h 677154"/>
              <a:gd name="connsiteX6" fmla="*/ 293357 w 360664"/>
              <a:gd name="connsiteY6" fmla="*/ 43950 h 677154"/>
              <a:gd name="connsiteX7" fmla="*/ 293828 w 360664"/>
              <a:gd name="connsiteY7" fmla="*/ 44252 h 677154"/>
              <a:gd name="connsiteX8" fmla="*/ 55330 w 360664"/>
              <a:gd name="connsiteY8" fmla="*/ 2756 h 677154"/>
              <a:gd name="connsiteX9" fmla="*/ 70174 w 360664"/>
              <a:gd name="connsiteY9" fmla="*/ 0 h 677154"/>
              <a:gd name="connsiteX10" fmla="*/ 67478 w 360664"/>
              <a:gd name="connsiteY10" fmla="*/ 83838 h 677154"/>
              <a:gd name="connsiteX11" fmla="*/ 54740 w 360664"/>
              <a:gd name="connsiteY11" fmla="*/ 540800 h 677154"/>
              <a:gd name="connsiteX12" fmla="*/ 56396 w 360664"/>
              <a:gd name="connsiteY12" fmla="*/ 551974 h 677154"/>
              <a:gd name="connsiteX13" fmla="*/ 3351 w 360664"/>
              <a:gd name="connsiteY13" fmla="*/ 572023 h 677154"/>
              <a:gd name="connsiteX14" fmla="*/ 10356 w 360664"/>
              <a:gd name="connsiteY14" fmla="*/ 510964 h 677154"/>
              <a:gd name="connsiteX15" fmla="*/ 43432 w 360664"/>
              <a:gd name="connsiteY15" fmla="*/ 36693 h 677154"/>
              <a:gd name="connsiteX16" fmla="*/ 55330 w 360664"/>
              <a:gd name="connsiteY16" fmla="*/ 2756 h 677154"/>
              <a:gd name="connsiteX0" fmla="*/ 293828 w 360664"/>
              <a:gd name="connsiteY0" fmla="*/ 44252 h 677154"/>
              <a:gd name="connsiteX1" fmla="*/ 301270 w 360664"/>
              <a:gd name="connsiteY1" fmla="*/ 82954 h 677154"/>
              <a:gd name="connsiteX2" fmla="*/ 354957 w 360664"/>
              <a:gd name="connsiteY2" fmla="*/ 498625 h 677154"/>
              <a:gd name="connsiteX3" fmla="*/ 344199 w 360664"/>
              <a:gd name="connsiteY3" fmla="*/ 677154 h 677154"/>
              <a:gd name="connsiteX4" fmla="*/ 326409 w 360664"/>
              <a:gd name="connsiteY4" fmla="*/ 663319 h 677154"/>
              <a:gd name="connsiteX5" fmla="*/ 332013 w 360664"/>
              <a:gd name="connsiteY5" fmla="*/ 489435 h 677154"/>
              <a:gd name="connsiteX6" fmla="*/ 293357 w 360664"/>
              <a:gd name="connsiteY6" fmla="*/ 43950 h 677154"/>
              <a:gd name="connsiteX7" fmla="*/ 293828 w 360664"/>
              <a:gd name="connsiteY7" fmla="*/ 44252 h 677154"/>
              <a:gd name="connsiteX8" fmla="*/ 55330 w 360664"/>
              <a:gd name="connsiteY8" fmla="*/ 2756 h 677154"/>
              <a:gd name="connsiteX9" fmla="*/ 70174 w 360664"/>
              <a:gd name="connsiteY9" fmla="*/ 0 h 677154"/>
              <a:gd name="connsiteX10" fmla="*/ 67478 w 360664"/>
              <a:gd name="connsiteY10" fmla="*/ 83838 h 677154"/>
              <a:gd name="connsiteX11" fmla="*/ 54740 w 360664"/>
              <a:gd name="connsiteY11" fmla="*/ 540800 h 677154"/>
              <a:gd name="connsiteX12" fmla="*/ 56396 w 360664"/>
              <a:gd name="connsiteY12" fmla="*/ 551974 h 677154"/>
              <a:gd name="connsiteX13" fmla="*/ 3351 w 360664"/>
              <a:gd name="connsiteY13" fmla="*/ 572023 h 677154"/>
              <a:gd name="connsiteX14" fmla="*/ 10356 w 360664"/>
              <a:gd name="connsiteY14" fmla="*/ 510964 h 677154"/>
              <a:gd name="connsiteX15" fmla="*/ 43432 w 360664"/>
              <a:gd name="connsiteY15" fmla="*/ 36693 h 677154"/>
              <a:gd name="connsiteX16" fmla="*/ 55330 w 360664"/>
              <a:gd name="connsiteY16" fmla="*/ 2756 h 6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664" h="677154">
                <a:moveTo>
                  <a:pt x="293828" y="44252"/>
                </a:moveTo>
                <a:lnTo>
                  <a:pt x="301270" y="82954"/>
                </a:lnTo>
                <a:cubicBezTo>
                  <a:pt x="321458" y="207793"/>
                  <a:pt x="315868" y="73078"/>
                  <a:pt x="354957" y="498625"/>
                </a:cubicBezTo>
                <a:cubicBezTo>
                  <a:pt x="368459" y="662422"/>
                  <a:pt x="355186" y="671135"/>
                  <a:pt x="344199" y="677154"/>
                </a:cubicBezTo>
                <a:lnTo>
                  <a:pt x="326409" y="663319"/>
                </a:lnTo>
                <a:cubicBezTo>
                  <a:pt x="326380" y="660381"/>
                  <a:pt x="332042" y="492373"/>
                  <a:pt x="332013" y="489435"/>
                </a:cubicBezTo>
                <a:cubicBezTo>
                  <a:pt x="327211" y="398961"/>
                  <a:pt x="310806" y="190888"/>
                  <a:pt x="293357" y="43950"/>
                </a:cubicBezTo>
                <a:cubicBezTo>
                  <a:pt x="293223" y="43033"/>
                  <a:pt x="293962" y="45169"/>
                  <a:pt x="293828" y="44252"/>
                </a:cubicBezTo>
                <a:close/>
                <a:moveTo>
                  <a:pt x="55330" y="2756"/>
                </a:moveTo>
                <a:lnTo>
                  <a:pt x="70174" y="0"/>
                </a:lnTo>
                <a:cubicBezTo>
                  <a:pt x="69275" y="27946"/>
                  <a:pt x="68377" y="55892"/>
                  <a:pt x="67478" y="83838"/>
                </a:cubicBezTo>
                <a:cubicBezTo>
                  <a:pt x="53270" y="515388"/>
                  <a:pt x="53192" y="364946"/>
                  <a:pt x="54740" y="540800"/>
                </a:cubicBezTo>
                <a:lnTo>
                  <a:pt x="56396" y="551974"/>
                </a:lnTo>
                <a:lnTo>
                  <a:pt x="3351" y="572023"/>
                </a:lnTo>
                <a:cubicBezTo>
                  <a:pt x="-7142" y="561530"/>
                  <a:pt x="10357" y="526977"/>
                  <a:pt x="10356" y="510964"/>
                </a:cubicBezTo>
                <a:cubicBezTo>
                  <a:pt x="32870" y="344623"/>
                  <a:pt x="23505" y="501762"/>
                  <a:pt x="43432" y="36693"/>
                </a:cubicBezTo>
                <a:cubicBezTo>
                  <a:pt x="45356" y="19205"/>
                  <a:pt x="49206" y="8548"/>
                  <a:pt x="55330" y="2756"/>
                </a:cubicBezTo>
                <a:close/>
              </a:path>
            </a:pathLst>
          </a:custGeom>
          <a:solidFill>
            <a:srgbClr val="000000">
              <a:alpha val="57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01" name="Freeform: Shape 100">
            <a:extLst>
              <a:ext uri="{FF2B5EF4-FFF2-40B4-BE49-F238E27FC236}">
                <a16:creationId xmlns:a16="http://schemas.microsoft.com/office/drawing/2014/main" id="{47BD9BCE-93F2-4D22-A3E3-6911957FA4E0}"/>
              </a:ext>
            </a:extLst>
          </p:cNvPr>
          <p:cNvSpPr>
            <a:spLocks noChangeAspect="1"/>
          </p:cNvSpPr>
          <p:nvPr/>
        </p:nvSpPr>
        <p:spPr>
          <a:xfrm rot="1180848">
            <a:off x="17620338" y="3684914"/>
            <a:ext cx="439268" cy="1223538"/>
          </a:xfrm>
          <a:custGeom>
            <a:avLst/>
            <a:gdLst>
              <a:gd name="connsiteX0" fmla="*/ 582637 w 893936"/>
              <a:gd name="connsiteY0" fmla="*/ 2016 h 1851660"/>
              <a:gd name="connsiteX1" fmla="*/ 610958 w 893936"/>
              <a:gd name="connsiteY1" fmla="*/ 3938 h 1851660"/>
              <a:gd name="connsiteX2" fmla="*/ 581837 w 893936"/>
              <a:gd name="connsiteY2" fmla="*/ 178479 h 1851660"/>
              <a:gd name="connsiteX3" fmla="*/ 574708 w 893936"/>
              <a:gd name="connsiteY3" fmla="*/ 188457 h 1851660"/>
              <a:gd name="connsiteX4" fmla="*/ 572414 w 893936"/>
              <a:gd name="connsiteY4" fmla="*/ 196327 h 1851660"/>
              <a:gd name="connsiteX5" fmla="*/ 548564 w 893936"/>
              <a:gd name="connsiteY5" fmla="*/ 286151 h 1851660"/>
              <a:gd name="connsiteX6" fmla="*/ 521042 w 893936"/>
              <a:gd name="connsiteY6" fmla="*/ 406832 h 1851660"/>
              <a:gd name="connsiteX7" fmla="*/ 522597 w 893936"/>
              <a:gd name="connsiteY7" fmla="*/ 405955 h 1851660"/>
              <a:gd name="connsiteX8" fmla="*/ 581949 w 893936"/>
              <a:gd name="connsiteY8" fmla="*/ 410184 h 1851660"/>
              <a:gd name="connsiteX9" fmla="*/ 624887 w 893936"/>
              <a:gd name="connsiteY9" fmla="*/ 484597 h 1851660"/>
              <a:gd name="connsiteX10" fmla="*/ 617211 w 893936"/>
              <a:gd name="connsiteY10" fmla="*/ 513054 h 1851660"/>
              <a:gd name="connsiteX11" fmla="*/ 635144 w 893936"/>
              <a:gd name="connsiteY11" fmla="*/ 509962 h 1851660"/>
              <a:gd name="connsiteX12" fmla="*/ 708344 w 893936"/>
              <a:gd name="connsiteY12" fmla="*/ 572481 h 1851660"/>
              <a:gd name="connsiteX13" fmla="*/ 702592 w 893936"/>
              <a:gd name="connsiteY13" fmla="*/ 596816 h 1851660"/>
              <a:gd name="connsiteX14" fmla="*/ 696369 w 893936"/>
              <a:gd name="connsiteY14" fmla="*/ 604699 h 1851660"/>
              <a:gd name="connsiteX15" fmla="*/ 697252 w 893936"/>
              <a:gd name="connsiteY15" fmla="*/ 605636 h 1851660"/>
              <a:gd name="connsiteX16" fmla="*/ 723004 w 893936"/>
              <a:gd name="connsiteY16" fmla="*/ 600448 h 1851660"/>
              <a:gd name="connsiteX17" fmla="*/ 800772 w 893936"/>
              <a:gd name="connsiteY17" fmla="*/ 678049 h 1851660"/>
              <a:gd name="connsiteX18" fmla="*/ 794661 w 893936"/>
              <a:gd name="connsiteY18" fmla="*/ 708255 h 1851660"/>
              <a:gd name="connsiteX19" fmla="*/ 794315 w 893936"/>
              <a:gd name="connsiteY19" fmla="*/ 708766 h 1851660"/>
              <a:gd name="connsiteX20" fmla="*/ 806336 w 893936"/>
              <a:gd name="connsiteY20" fmla="*/ 721539 h 1851660"/>
              <a:gd name="connsiteX21" fmla="*/ 836965 w 893936"/>
              <a:gd name="connsiteY21" fmla="*/ 721198 h 1851660"/>
              <a:gd name="connsiteX22" fmla="*/ 879542 w 893936"/>
              <a:gd name="connsiteY22" fmla="*/ 919125 h 1851660"/>
              <a:gd name="connsiteX23" fmla="*/ 850541 w 893936"/>
              <a:gd name="connsiteY23" fmla="*/ 981083 h 1851660"/>
              <a:gd name="connsiteX24" fmla="*/ 824649 w 893936"/>
              <a:gd name="connsiteY24" fmla="*/ 1012008 h 1851660"/>
              <a:gd name="connsiteX25" fmla="*/ 823363 w 893936"/>
              <a:gd name="connsiteY25" fmla="*/ 1022102 h 1851660"/>
              <a:gd name="connsiteX26" fmla="*/ 814746 w 893936"/>
              <a:gd name="connsiteY26" fmla="*/ 1080561 h 1851660"/>
              <a:gd name="connsiteX27" fmla="*/ 775949 w 893936"/>
              <a:gd name="connsiteY27" fmla="*/ 1851660 h 1851660"/>
              <a:gd name="connsiteX28" fmla="*/ 174589 w 893936"/>
              <a:gd name="connsiteY28" fmla="*/ 1778915 h 1851660"/>
              <a:gd name="connsiteX29" fmla="*/ 295831 w 893936"/>
              <a:gd name="connsiteY29" fmla="*/ 1502483 h 1851660"/>
              <a:gd name="connsiteX30" fmla="*/ 0 w 893936"/>
              <a:gd name="connsiteY30" fmla="*/ 823528 h 1851660"/>
              <a:gd name="connsiteX31" fmla="*/ 324929 w 893936"/>
              <a:gd name="connsiteY31" fmla="*/ 314311 h 1851660"/>
              <a:gd name="connsiteX32" fmla="*/ 424347 w 893936"/>
              <a:gd name="connsiteY32" fmla="*/ 174276 h 1851660"/>
              <a:gd name="connsiteX33" fmla="*/ 463915 w 893936"/>
              <a:gd name="connsiteY33" fmla="*/ 124956 h 1851660"/>
              <a:gd name="connsiteX34" fmla="*/ 470544 w 893936"/>
              <a:gd name="connsiteY34" fmla="*/ 111626 h 1851660"/>
              <a:gd name="connsiteX35" fmla="*/ 582637 w 893936"/>
              <a:gd name="connsiteY35" fmla="*/ 2016 h 1851660"/>
              <a:gd name="connsiteX0" fmla="*/ 582637 w 893936"/>
              <a:gd name="connsiteY0" fmla="*/ 2016 h 1851660"/>
              <a:gd name="connsiteX1" fmla="*/ 610958 w 893936"/>
              <a:gd name="connsiteY1" fmla="*/ 3938 h 1851660"/>
              <a:gd name="connsiteX2" fmla="*/ 581837 w 893936"/>
              <a:gd name="connsiteY2" fmla="*/ 178479 h 1851660"/>
              <a:gd name="connsiteX3" fmla="*/ 574708 w 893936"/>
              <a:gd name="connsiteY3" fmla="*/ 188457 h 1851660"/>
              <a:gd name="connsiteX4" fmla="*/ 572414 w 893936"/>
              <a:gd name="connsiteY4" fmla="*/ 196327 h 1851660"/>
              <a:gd name="connsiteX5" fmla="*/ 548564 w 893936"/>
              <a:gd name="connsiteY5" fmla="*/ 286151 h 1851660"/>
              <a:gd name="connsiteX6" fmla="*/ 521042 w 893936"/>
              <a:gd name="connsiteY6" fmla="*/ 406832 h 1851660"/>
              <a:gd name="connsiteX7" fmla="*/ 522597 w 893936"/>
              <a:gd name="connsiteY7" fmla="*/ 405955 h 1851660"/>
              <a:gd name="connsiteX8" fmla="*/ 581949 w 893936"/>
              <a:gd name="connsiteY8" fmla="*/ 410184 h 1851660"/>
              <a:gd name="connsiteX9" fmla="*/ 624887 w 893936"/>
              <a:gd name="connsiteY9" fmla="*/ 484597 h 1851660"/>
              <a:gd name="connsiteX10" fmla="*/ 617211 w 893936"/>
              <a:gd name="connsiteY10" fmla="*/ 513054 h 1851660"/>
              <a:gd name="connsiteX11" fmla="*/ 635144 w 893936"/>
              <a:gd name="connsiteY11" fmla="*/ 509962 h 1851660"/>
              <a:gd name="connsiteX12" fmla="*/ 708344 w 893936"/>
              <a:gd name="connsiteY12" fmla="*/ 572481 h 1851660"/>
              <a:gd name="connsiteX13" fmla="*/ 702592 w 893936"/>
              <a:gd name="connsiteY13" fmla="*/ 596816 h 1851660"/>
              <a:gd name="connsiteX14" fmla="*/ 696369 w 893936"/>
              <a:gd name="connsiteY14" fmla="*/ 604699 h 1851660"/>
              <a:gd name="connsiteX15" fmla="*/ 697252 w 893936"/>
              <a:gd name="connsiteY15" fmla="*/ 605636 h 1851660"/>
              <a:gd name="connsiteX16" fmla="*/ 723004 w 893936"/>
              <a:gd name="connsiteY16" fmla="*/ 600448 h 1851660"/>
              <a:gd name="connsiteX17" fmla="*/ 800772 w 893936"/>
              <a:gd name="connsiteY17" fmla="*/ 678049 h 1851660"/>
              <a:gd name="connsiteX18" fmla="*/ 794661 w 893936"/>
              <a:gd name="connsiteY18" fmla="*/ 708255 h 1851660"/>
              <a:gd name="connsiteX19" fmla="*/ 794315 w 893936"/>
              <a:gd name="connsiteY19" fmla="*/ 708766 h 1851660"/>
              <a:gd name="connsiteX20" fmla="*/ 806336 w 893936"/>
              <a:gd name="connsiteY20" fmla="*/ 721539 h 1851660"/>
              <a:gd name="connsiteX21" fmla="*/ 836965 w 893936"/>
              <a:gd name="connsiteY21" fmla="*/ 721198 h 1851660"/>
              <a:gd name="connsiteX22" fmla="*/ 879542 w 893936"/>
              <a:gd name="connsiteY22" fmla="*/ 919125 h 1851660"/>
              <a:gd name="connsiteX23" fmla="*/ 850541 w 893936"/>
              <a:gd name="connsiteY23" fmla="*/ 981083 h 1851660"/>
              <a:gd name="connsiteX24" fmla="*/ 824649 w 893936"/>
              <a:gd name="connsiteY24" fmla="*/ 1012008 h 1851660"/>
              <a:gd name="connsiteX25" fmla="*/ 823363 w 893936"/>
              <a:gd name="connsiteY25" fmla="*/ 1022102 h 1851660"/>
              <a:gd name="connsiteX26" fmla="*/ 814746 w 893936"/>
              <a:gd name="connsiteY26" fmla="*/ 1080561 h 1851660"/>
              <a:gd name="connsiteX27" fmla="*/ 775949 w 893936"/>
              <a:gd name="connsiteY27" fmla="*/ 1851660 h 1851660"/>
              <a:gd name="connsiteX28" fmla="*/ 416475 w 893936"/>
              <a:gd name="connsiteY28" fmla="*/ 1668642 h 1851660"/>
              <a:gd name="connsiteX29" fmla="*/ 174589 w 893936"/>
              <a:gd name="connsiteY29" fmla="*/ 1778915 h 1851660"/>
              <a:gd name="connsiteX30" fmla="*/ 295831 w 893936"/>
              <a:gd name="connsiteY30" fmla="*/ 1502483 h 1851660"/>
              <a:gd name="connsiteX31" fmla="*/ 0 w 893936"/>
              <a:gd name="connsiteY31" fmla="*/ 823528 h 1851660"/>
              <a:gd name="connsiteX32" fmla="*/ 324929 w 893936"/>
              <a:gd name="connsiteY32" fmla="*/ 314311 h 1851660"/>
              <a:gd name="connsiteX33" fmla="*/ 424347 w 893936"/>
              <a:gd name="connsiteY33" fmla="*/ 174276 h 1851660"/>
              <a:gd name="connsiteX34" fmla="*/ 463915 w 893936"/>
              <a:gd name="connsiteY34" fmla="*/ 124956 h 1851660"/>
              <a:gd name="connsiteX35" fmla="*/ 470544 w 893936"/>
              <a:gd name="connsiteY35" fmla="*/ 111626 h 1851660"/>
              <a:gd name="connsiteX36" fmla="*/ 582637 w 893936"/>
              <a:gd name="connsiteY36" fmla="*/ 2016 h 1851660"/>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174589 w 893936"/>
              <a:gd name="connsiteY29" fmla="*/ 1778915 h 1788121"/>
              <a:gd name="connsiteX30" fmla="*/ 295831 w 893936"/>
              <a:gd name="connsiteY30" fmla="*/ 1502483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16027 w 893936"/>
              <a:gd name="connsiteY29" fmla="*/ 1624213 h 1788121"/>
              <a:gd name="connsiteX30" fmla="*/ 295831 w 893936"/>
              <a:gd name="connsiteY30" fmla="*/ 1502483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27077 w 893936"/>
              <a:gd name="connsiteY29" fmla="*/ 1610400 h 1788121"/>
              <a:gd name="connsiteX30" fmla="*/ 295831 w 893936"/>
              <a:gd name="connsiteY30" fmla="*/ 1502483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27077 w 893936"/>
              <a:gd name="connsiteY29" fmla="*/ 1610400 h 1788121"/>
              <a:gd name="connsiteX30" fmla="*/ 340032 w 893936"/>
              <a:gd name="connsiteY30" fmla="*/ 1414081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27077 w 893936"/>
              <a:gd name="connsiteY29" fmla="*/ 1610400 h 1788121"/>
              <a:gd name="connsiteX30" fmla="*/ 340032 w 893936"/>
              <a:gd name="connsiteY30" fmla="*/ 1414081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35364 w 893936"/>
              <a:gd name="connsiteY29" fmla="*/ 1610400 h 1788121"/>
              <a:gd name="connsiteX30" fmla="*/ 340032 w 893936"/>
              <a:gd name="connsiteY30" fmla="*/ 1414081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35364 w 893936"/>
              <a:gd name="connsiteY29" fmla="*/ 1610400 h 1788121"/>
              <a:gd name="connsiteX30" fmla="*/ 340032 w 893936"/>
              <a:gd name="connsiteY30" fmla="*/ 1414081 h 1788121"/>
              <a:gd name="connsiteX31" fmla="*/ 0 w 893936"/>
              <a:gd name="connsiteY31" fmla="*/ 823528 h 1788121"/>
              <a:gd name="connsiteX32" fmla="*/ 324929 w 893936"/>
              <a:gd name="connsiteY32" fmla="*/ 314311 h 1788121"/>
              <a:gd name="connsiteX33" fmla="*/ 424347 w 893936"/>
              <a:gd name="connsiteY33" fmla="*/ 174276 h 1788121"/>
              <a:gd name="connsiteX34" fmla="*/ 463915 w 893936"/>
              <a:gd name="connsiteY34" fmla="*/ 124956 h 1788121"/>
              <a:gd name="connsiteX35" fmla="*/ 470544 w 893936"/>
              <a:gd name="connsiteY35" fmla="*/ 111626 h 1788121"/>
              <a:gd name="connsiteX36" fmla="*/ 582637 w 893936"/>
              <a:gd name="connsiteY36"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35364 w 893936"/>
              <a:gd name="connsiteY29" fmla="*/ 1610400 h 1788121"/>
              <a:gd name="connsiteX30" fmla="*/ 319787 w 893936"/>
              <a:gd name="connsiteY30" fmla="*/ 1533279 h 1788121"/>
              <a:gd name="connsiteX31" fmla="*/ 340032 w 893936"/>
              <a:gd name="connsiteY31" fmla="*/ 1414081 h 1788121"/>
              <a:gd name="connsiteX32" fmla="*/ 0 w 893936"/>
              <a:gd name="connsiteY32" fmla="*/ 823528 h 1788121"/>
              <a:gd name="connsiteX33" fmla="*/ 324929 w 893936"/>
              <a:gd name="connsiteY33" fmla="*/ 314311 h 1788121"/>
              <a:gd name="connsiteX34" fmla="*/ 424347 w 893936"/>
              <a:gd name="connsiteY34" fmla="*/ 174276 h 1788121"/>
              <a:gd name="connsiteX35" fmla="*/ 463915 w 893936"/>
              <a:gd name="connsiteY35" fmla="*/ 124956 h 1788121"/>
              <a:gd name="connsiteX36" fmla="*/ 470544 w 893936"/>
              <a:gd name="connsiteY36" fmla="*/ 111626 h 1788121"/>
              <a:gd name="connsiteX37" fmla="*/ 582637 w 893936"/>
              <a:gd name="connsiteY37" fmla="*/ 2016 h 1788121"/>
              <a:gd name="connsiteX0" fmla="*/ 582637 w 893936"/>
              <a:gd name="connsiteY0" fmla="*/ 2016 h 1788121"/>
              <a:gd name="connsiteX1" fmla="*/ 610958 w 893936"/>
              <a:gd name="connsiteY1" fmla="*/ 3938 h 1788121"/>
              <a:gd name="connsiteX2" fmla="*/ 581837 w 893936"/>
              <a:gd name="connsiteY2" fmla="*/ 178479 h 1788121"/>
              <a:gd name="connsiteX3" fmla="*/ 574708 w 893936"/>
              <a:gd name="connsiteY3" fmla="*/ 188457 h 1788121"/>
              <a:gd name="connsiteX4" fmla="*/ 572414 w 893936"/>
              <a:gd name="connsiteY4" fmla="*/ 196327 h 1788121"/>
              <a:gd name="connsiteX5" fmla="*/ 548564 w 893936"/>
              <a:gd name="connsiteY5" fmla="*/ 286151 h 1788121"/>
              <a:gd name="connsiteX6" fmla="*/ 521042 w 893936"/>
              <a:gd name="connsiteY6" fmla="*/ 406832 h 1788121"/>
              <a:gd name="connsiteX7" fmla="*/ 522597 w 893936"/>
              <a:gd name="connsiteY7" fmla="*/ 405955 h 1788121"/>
              <a:gd name="connsiteX8" fmla="*/ 581949 w 893936"/>
              <a:gd name="connsiteY8" fmla="*/ 410184 h 1788121"/>
              <a:gd name="connsiteX9" fmla="*/ 624887 w 893936"/>
              <a:gd name="connsiteY9" fmla="*/ 484597 h 1788121"/>
              <a:gd name="connsiteX10" fmla="*/ 617211 w 893936"/>
              <a:gd name="connsiteY10" fmla="*/ 513054 h 1788121"/>
              <a:gd name="connsiteX11" fmla="*/ 635144 w 893936"/>
              <a:gd name="connsiteY11" fmla="*/ 509962 h 1788121"/>
              <a:gd name="connsiteX12" fmla="*/ 708344 w 893936"/>
              <a:gd name="connsiteY12" fmla="*/ 572481 h 1788121"/>
              <a:gd name="connsiteX13" fmla="*/ 702592 w 893936"/>
              <a:gd name="connsiteY13" fmla="*/ 596816 h 1788121"/>
              <a:gd name="connsiteX14" fmla="*/ 696369 w 893936"/>
              <a:gd name="connsiteY14" fmla="*/ 604699 h 1788121"/>
              <a:gd name="connsiteX15" fmla="*/ 697252 w 893936"/>
              <a:gd name="connsiteY15" fmla="*/ 605636 h 1788121"/>
              <a:gd name="connsiteX16" fmla="*/ 723004 w 893936"/>
              <a:gd name="connsiteY16" fmla="*/ 600448 h 1788121"/>
              <a:gd name="connsiteX17" fmla="*/ 800772 w 893936"/>
              <a:gd name="connsiteY17" fmla="*/ 678049 h 1788121"/>
              <a:gd name="connsiteX18" fmla="*/ 794661 w 893936"/>
              <a:gd name="connsiteY18" fmla="*/ 708255 h 1788121"/>
              <a:gd name="connsiteX19" fmla="*/ 794315 w 893936"/>
              <a:gd name="connsiteY19" fmla="*/ 708766 h 1788121"/>
              <a:gd name="connsiteX20" fmla="*/ 806336 w 893936"/>
              <a:gd name="connsiteY20" fmla="*/ 721539 h 1788121"/>
              <a:gd name="connsiteX21" fmla="*/ 836965 w 893936"/>
              <a:gd name="connsiteY21" fmla="*/ 721198 h 1788121"/>
              <a:gd name="connsiteX22" fmla="*/ 879542 w 893936"/>
              <a:gd name="connsiteY22" fmla="*/ 919125 h 1788121"/>
              <a:gd name="connsiteX23" fmla="*/ 850541 w 893936"/>
              <a:gd name="connsiteY23" fmla="*/ 981083 h 1788121"/>
              <a:gd name="connsiteX24" fmla="*/ 824649 w 893936"/>
              <a:gd name="connsiteY24" fmla="*/ 1012008 h 1788121"/>
              <a:gd name="connsiteX25" fmla="*/ 823363 w 893936"/>
              <a:gd name="connsiteY25" fmla="*/ 1022102 h 1788121"/>
              <a:gd name="connsiteX26" fmla="*/ 814746 w 893936"/>
              <a:gd name="connsiteY26" fmla="*/ 1080561 h 1788121"/>
              <a:gd name="connsiteX27" fmla="*/ 753849 w 893936"/>
              <a:gd name="connsiteY27" fmla="*/ 1788121 h 1788121"/>
              <a:gd name="connsiteX28" fmla="*/ 416475 w 893936"/>
              <a:gd name="connsiteY28" fmla="*/ 1668642 h 1788121"/>
              <a:gd name="connsiteX29" fmla="*/ 235364 w 893936"/>
              <a:gd name="connsiteY29" fmla="*/ 1610400 h 1788121"/>
              <a:gd name="connsiteX30" fmla="*/ 319787 w 893936"/>
              <a:gd name="connsiteY30" fmla="*/ 1533279 h 1788121"/>
              <a:gd name="connsiteX31" fmla="*/ 340032 w 893936"/>
              <a:gd name="connsiteY31" fmla="*/ 1414081 h 1788121"/>
              <a:gd name="connsiteX32" fmla="*/ 0 w 893936"/>
              <a:gd name="connsiteY32" fmla="*/ 823528 h 1788121"/>
              <a:gd name="connsiteX33" fmla="*/ 324929 w 893936"/>
              <a:gd name="connsiteY33" fmla="*/ 314311 h 1788121"/>
              <a:gd name="connsiteX34" fmla="*/ 424347 w 893936"/>
              <a:gd name="connsiteY34" fmla="*/ 174276 h 1788121"/>
              <a:gd name="connsiteX35" fmla="*/ 463915 w 893936"/>
              <a:gd name="connsiteY35" fmla="*/ 124956 h 1788121"/>
              <a:gd name="connsiteX36" fmla="*/ 470544 w 893936"/>
              <a:gd name="connsiteY36" fmla="*/ 111626 h 1788121"/>
              <a:gd name="connsiteX37" fmla="*/ 582637 w 893936"/>
              <a:gd name="connsiteY37" fmla="*/ 2016 h 1788121"/>
              <a:gd name="connsiteX0" fmla="*/ 602452 w 913751"/>
              <a:gd name="connsiteY0" fmla="*/ 2016 h 1788121"/>
              <a:gd name="connsiteX1" fmla="*/ 630773 w 913751"/>
              <a:gd name="connsiteY1" fmla="*/ 3938 h 1788121"/>
              <a:gd name="connsiteX2" fmla="*/ 601652 w 913751"/>
              <a:gd name="connsiteY2" fmla="*/ 178479 h 1788121"/>
              <a:gd name="connsiteX3" fmla="*/ 594523 w 913751"/>
              <a:gd name="connsiteY3" fmla="*/ 188457 h 1788121"/>
              <a:gd name="connsiteX4" fmla="*/ 592229 w 913751"/>
              <a:gd name="connsiteY4" fmla="*/ 196327 h 1788121"/>
              <a:gd name="connsiteX5" fmla="*/ 568379 w 913751"/>
              <a:gd name="connsiteY5" fmla="*/ 286151 h 1788121"/>
              <a:gd name="connsiteX6" fmla="*/ 540857 w 913751"/>
              <a:gd name="connsiteY6" fmla="*/ 406832 h 1788121"/>
              <a:gd name="connsiteX7" fmla="*/ 542412 w 913751"/>
              <a:gd name="connsiteY7" fmla="*/ 405955 h 1788121"/>
              <a:gd name="connsiteX8" fmla="*/ 601764 w 913751"/>
              <a:gd name="connsiteY8" fmla="*/ 410184 h 1788121"/>
              <a:gd name="connsiteX9" fmla="*/ 644702 w 913751"/>
              <a:gd name="connsiteY9" fmla="*/ 484597 h 1788121"/>
              <a:gd name="connsiteX10" fmla="*/ 637026 w 913751"/>
              <a:gd name="connsiteY10" fmla="*/ 513054 h 1788121"/>
              <a:gd name="connsiteX11" fmla="*/ 654959 w 913751"/>
              <a:gd name="connsiteY11" fmla="*/ 509962 h 1788121"/>
              <a:gd name="connsiteX12" fmla="*/ 728159 w 913751"/>
              <a:gd name="connsiteY12" fmla="*/ 572481 h 1788121"/>
              <a:gd name="connsiteX13" fmla="*/ 722407 w 913751"/>
              <a:gd name="connsiteY13" fmla="*/ 596816 h 1788121"/>
              <a:gd name="connsiteX14" fmla="*/ 716184 w 913751"/>
              <a:gd name="connsiteY14" fmla="*/ 604699 h 1788121"/>
              <a:gd name="connsiteX15" fmla="*/ 717067 w 913751"/>
              <a:gd name="connsiteY15" fmla="*/ 605636 h 1788121"/>
              <a:gd name="connsiteX16" fmla="*/ 742819 w 913751"/>
              <a:gd name="connsiteY16" fmla="*/ 600448 h 1788121"/>
              <a:gd name="connsiteX17" fmla="*/ 820587 w 913751"/>
              <a:gd name="connsiteY17" fmla="*/ 678049 h 1788121"/>
              <a:gd name="connsiteX18" fmla="*/ 814476 w 913751"/>
              <a:gd name="connsiteY18" fmla="*/ 708255 h 1788121"/>
              <a:gd name="connsiteX19" fmla="*/ 814130 w 913751"/>
              <a:gd name="connsiteY19" fmla="*/ 708766 h 1788121"/>
              <a:gd name="connsiteX20" fmla="*/ 826151 w 913751"/>
              <a:gd name="connsiteY20" fmla="*/ 721539 h 1788121"/>
              <a:gd name="connsiteX21" fmla="*/ 856780 w 913751"/>
              <a:gd name="connsiteY21" fmla="*/ 721198 h 1788121"/>
              <a:gd name="connsiteX22" fmla="*/ 899357 w 913751"/>
              <a:gd name="connsiteY22" fmla="*/ 919125 h 1788121"/>
              <a:gd name="connsiteX23" fmla="*/ 870356 w 913751"/>
              <a:gd name="connsiteY23" fmla="*/ 981083 h 1788121"/>
              <a:gd name="connsiteX24" fmla="*/ 844464 w 913751"/>
              <a:gd name="connsiteY24" fmla="*/ 1012008 h 1788121"/>
              <a:gd name="connsiteX25" fmla="*/ 843178 w 913751"/>
              <a:gd name="connsiteY25" fmla="*/ 1022102 h 1788121"/>
              <a:gd name="connsiteX26" fmla="*/ 834561 w 913751"/>
              <a:gd name="connsiteY26" fmla="*/ 1080561 h 1788121"/>
              <a:gd name="connsiteX27" fmla="*/ 773664 w 913751"/>
              <a:gd name="connsiteY27" fmla="*/ 1788121 h 1788121"/>
              <a:gd name="connsiteX28" fmla="*/ 436290 w 913751"/>
              <a:gd name="connsiteY28" fmla="*/ 1668642 h 1788121"/>
              <a:gd name="connsiteX29" fmla="*/ 255179 w 913751"/>
              <a:gd name="connsiteY29" fmla="*/ 1610400 h 1788121"/>
              <a:gd name="connsiteX30" fmla="*/ 339602 w 913751"/>
              <a:gd name="connsiteY30" fmla="*/ 1533279 h 1788121"/>
              <a:gd name="connsiteX31" fmla="*/ 359847 w 913751"/>
              <a:gd name="connsiteY31" fmla="*/ 1414081 h 1788121"/>
              <a:gd name="connsiteX32" fmla="*/ 74398 w 913751"/>
              <a:gd name="connsiteY32" fmla="*/ 942095 h 1788121"/>
              <a:gd name="connsiteX33" fmla="*/ 19815 w 913751"/>
              <a:gd name="connsiteY33" fmla="*/ 823528 h 1788121"/>
              <a:gd name="connsiteX34" fmla="*/ 344744 w 913751"/>
              <a:gd name="connsiteY34" fmla="*/ 314311 h 1788121"/>
              <a:gd name="connsiteX35" fmla="*/ 444162 w 913751"/>
              <a:gd name="connsiteY35" fmla="*/ 174276 h 1788121"/>
              <a:gd name="connsiteX36" fmla="*/ 483730 w 913751"/>
              <a:gd name="connsiteY36" fmla="*/ 124956 h 1788121"/>
              <a:gd name="connsiteX37" fmla="*/ 490359 w 913751"/>
              <a:gd name="connsiteY37" fmla="*/ 111626 h 1788121"/>
              <a:gd name="connsiteX38" fmla="*/ 602452 w 913751"/>
              <a:gd name="connsiteY38" fmla="*/ 2016 h 1788121"/>
              <a:gd name="connsiteX0" fmla="*/ 604516 w 915815"/>
              <a:gd name="connsiteY0" fmla="*/ 2016 h 1788121"/>
              <a:gd name="connsiteX1" fmla="*/ 632837 w 915815"/>
              <a:gd name="connsiteY1" fmla="*/ 3938 h 1788121"/>
              <a:gd name="connsiteX2" fmla="*/ 603716 w 915815"/>
              <a:gd name="connsiteY2" fmla="*/ 178479 h 1788121"/>
              <a:gd name="connsiteX3" fmla="*/ 596587 w 915815"/>
              <a:gd name="connsiteY3" fmla="*/ 188457 h 1788121"/>
              <a:gd name="connsiteX4" fmla="*/ 594293 w 915815"/>
              <a:gd name="connsiteY4" fmla="*/ 196327 h 1788121"/>
              <a:gd name="connsiteX5" fmla="*/ 570443 w 915815"/>
              <a:gd name="connsiteY5" fmla="*/ 286151 h 1788121"/>
              <a:gd name="connsiteX6" fmla="*/ 542921 w 915815"/>
              <a:gd name="connsiteY6" fmla="*/ 406832 h 1788121"/>
              <a:gd name="connsiteX7" fmla="*/ 544476 w 915815"/>
              <a:gd name="connsiteY7" fmla="*/ 405955 h 1788121"/>
              <a:gd name="connsiteX8" fmla="*/ 603828 w 915815"/>
              <a:gd name="connsiteY8" fmla="*/ 410184 h 1788121"/>
              <a:gd name="connsiteX9" fmla="*/ 646766 w 915815"/>
              <a:gd name="connsiteY9" fmla="*/ 484597 h 1788121"/>
              <a:gd name="connsiteX10" fmla="*/ 639090 w 915815"/>
              <a:gd name="connsiteY10" fmla="*/ 513054 h 1788121"/>
              <a:gd name="connsiteX11" fmla="*/ 657023 w 915815"/>
              <a:gd name="connsiteY11" fmla="*/ 509962 h 1788121"/>
              <a:gd name="connsiteX12" fmla="*/ 730223 w 915815"/>
              <a:gd name="connsiteY12" fmla="*/ 572481 h 1788121"/>
              <a:gd name="connsiteX13" fmla="*/ 724471 w 915815"/>
              <a:gd name="connsiteY13" fmla="*/ 596816 h 1788121"/>
              <a:gd name="connsiteX14" fmla="*/ 718248 w 915815"/>
              <a:gd name="connsiteY14" fmla="*/ 604699 h 1788121"/>
              <a:gd name="connsiteX15" fmla="*/ 719131 w 915815"/>
              <a:gd name="connsiteY15" fmla="*/ 605636 h 1788121"/>
              <a:gd name="connsiteX16" fmla="*/ 744883 w 915815"/>
              <a:gd name="connsiteY16" fmla="*/ 600448 h 1788121"/>
              <a:gd name="connsiteX17" fmla="*/ 822651 w 915815"/>
              <a:gd name="connsiteY17" fmla="*/ 678049 h 1788121"/>
              <a:gd name="connsiteX18" fmla="*/ 816540 w 915815"/>
              <a:gd name="connsiteY18" fmla="*/ 708255 h 1788121"/>
              <a:gd name="connsiteX19" fmla="*/ 816194 w 915815"/>
              <a:gd name="connsiteY19" fmla="*/ 708766 h 1788121"/>
              <a:gd name="connsiteX20" fmla="*/ 828215 w 915815"/>
              <a:gd name="connsiteY20" fmla="*/ 721539 h 1788121"/>
              <a:gd name="connsiteX21" fmla="*/ 858844 w 915815"/>
              <a:gd name="connsiteY21" fmla="*/ 721198 h 1788121"/>
              <a:gd name="connsiteX22" fmla="*/ 901421 w 915815"/>
              <a:gd name="connsiteY22" fmla="*/ 919125 h 1788121"/>
              <a:gd name="connsiteX23" fmla="*/ 872420 w 915815"/>
              <a:gd name="connsiteY23" fmla="*/ 981083 h 1788121"/>
              <a:gd name="connsiteX24" fmla="*/ 846528 w 915815"/>
              <a:gd name="connsiteY24" fmla="*/ 1012008 h 1788121"/>
              <a:gd name="connsiteX25" fmla="*/ 845242 w 915815"/>
              <a:gd name="connsiteY25" fmla="*/ 1022102 h 1788121"/>
              <a:gd name="connsiteX26" fmla="*/ 836625 w 915815"/>
              <a:gd name="connsiteY26" fmla="*/ 1080561 h 1788121"/>
              <a:gd name="connsiteX27" fmla="*/ 775728 w 915815"/>
              <a:gd name="connsiteY27" fmla="*/ 1788121 h 1788121"/>
              <a:gd name="connsiteX28" fmla="*/ 438354 w 915815"/>
              <a:gd name="connsiteY28" fmla="*/ 1668642 h 1788121"/>
              <a:gd name="connsiteX29" fmla="*/ 257243 w 915815"/>
              <a:gd name="connsiteY29" fmla="*/ 1610400 h 1788121"/>
              <a:gd name="connsiteX30" fmla="*/ 341666 w 915815"/>
              <a:gd name="connsiteY30" fmla="*/ 1533279 h 1788121"/>
              <a:gd name="connsiteX31" fmla="*/ 361911 w 915815"/>
              <a:gd name="connsiteY31" fmla="*/ 1414081 h 1788121"/>
              <a:gd name="connsiteX32" fmla="*/ 76462 w 915815"/>
              <a:gd name="connsiteY32" fmla="*/ 942095 h 1788121"/>
              <a:gd name="connsiteX33" fmla="*/ 43313 w 915815"/>
              <a:gd name="connsiteY33" fmla="*/ 878557 h 1788121"/>
              <a:gd name="connsiteX34" fmla="*/ 21879 w 915815"/>
              <a:gd name="connsiteY34" fmla="*/ 823528 h 1788121"/>
              <a:gd name="connsiteX35" fmla="*/ 346808 w 915815"/>
              <a:gd name="connsiteY35" fmla="*/ 314311 h 1788121"/>
              <a:gd name="connsiteX36" fmla="*/ 446226 w 915815"/>
              <a:gd name="connsiteY36" fmla="*/ 174276 h 1788121"/>
              <a:gd name="connsiteX37" fmla="*/ 485794 w 915815"/>
              <a:gd name="connsiteY37" fmla="*/ 124956 h 1788121"/>
              <a:gd name="connsiteX38" fmla="*/ 492423 w 915815"/>
              <a:gd name="connsiteY38" fmla="*/ 111626 h 1788121"/>
              <a:gd name="connsiteX39" fmla="*/ 604516 w 915815"/>
              <a:gd name="connsiteY39" fmla="*/ 2016 h 1788121"/>
              <a:gd name="connsiteX0" fmla="*/ 604516 w 915815"/>
              <a:gd name="connsiteY0" fmla="*/ 2016 h 1788121"/>
              <a:gd name="connsiteX1" fmla="*/ 632837 w 915815"/>
              <a:gd name="connsiteY1" fmla="*/ 3938 h 1788121"/>
              <a:gd name="connsiteX2" fmla="*/ 603716 w 915815"/>
              <a:gd name="connsiteY2" fmla="*/ 178479 h 1788121"/>
              <a:gd name="connsiteX3" fmla="*/ 596587 w 915815"/>
              <a:gd name="connsiteY3" fmla="*/ 188457 h 1788121"/>
              <a:gd name="connsiteX4" fmla="*/ 594293 w 915815"/>
              <a:gd name="connsiteY4" fmla="*/ 196327 h 1788121"/>
              <a:gd name="connsiteX5" fmla="*/ 570443 w 915815"/>
              <a:gd name="connsiteY5" fmla="*/ 286151 h 1788121"/>
              <a:gd name="connsiteX6" fmla="*/ 542921 w 915815"/>
              <a:gd name="connsiteY6" fmla="*/ 406832 h 1788121"/>
              <a:gd name="connsiteX7" fmla="*/ 544476 w 915815"/>
              <a:gd name="connsiteY7" fmla="*/ 405955 h 1788121"/>
              <a:gd name="connsiteX8" fmla="*/ 603828 w 915815"/>
              <a:gd name="connsiteY8" fmla="*/ 410184 h 1788121"/>
              <a:gd name="connsiteX9" fmla="*/ 646766 w 915815"/>
              <a:gd name="connsiteY9" fmla="*/ 484597 h 1788121"/>
              <a:gd name="connsiteX10" fmla="*/ 639090 w 915815"/>
              <a:gd name="connsiteY10" fmla="*/ 513054 h 1788121"/>
              <a:gd name="connsiteX11" fmla="*/ 657023 w 915815"/>
              <a:gd name="connsiteY11" fmla="*/ 509962 h 1788121"/>
              <a:gd name="connsiteX12" fmla="*/ 730223 w 915815"/>
              <a:gd name="connsiteY12" fmla="*/ 572481 h 1788121"/>
              <a:gd name="connsiteX13" fmla="*/ 724471 w 915815"/>
              <a:gd name="connsiteY13" fmla="*/ 596816 h 1788121"/>
              <a:gd name="connsiteX14" fmla="*/ 718248 w 915815"/>
              <a:gd name="connsiteY14" fmla="*/ 604699 h 1788121"/>
              <a:gd name="connsiteX15" fmla="*/ 719131 w 915815"/>
              <a:gd name="connsiteY15" fmla="*/ 605636 h 1788121"/>
              <a:gd name="connsiteX16" fmla="*/ 744883 w 915815"/>
              <a:gd name="connsiteY16" fmla="*/ 600448 h 1788121"/>
              <a:gd name="connsiteX17" fmla="*/ 822651 w 915815"/>
              <a:gd name="connsiteY17" fmla="*/ 678049 h 1788121"/>
              <a:gd name="connsiteX18" fmla="*/ 816540 w 915815"/>
              <a:gd name="connsiteY18" fmla="*/ 708255 h 1788121"/>
              <a:gd name="connsiteX19" fmla="*/ 816194 w 915815"/>
              <a:gd name="connsiteY19" fmla="*/ 708766 h 1788121"/>
              <a:gd name="connsiteX20" fmla="*/ 828215 w 915815"/>
              <a:gd name="connsiteY20" fmla="*/ 721539 h 1788121"/>
              <a:gd name="connsiteX21" fmla="*/ 858844 w 915815"/>
              <a:gd name="connsiteY21" fmla="*/ 721198 h 1788121"/>
              <a:gd name="connsiteX22" fmla="*/ 901421 w 915815"/>
              <a:gd name="connsiteY22" fmla="*/ 919125 h 1788121"/>
              <a:gd name="connsiteX23" fmla="*/ 872420 w 915815"/>
              <a:gd name="connsiteY23" fmla="*/ 981083 h 1788121"/>
              <a:gd name="connsiteX24" fmla="*/ 846528 w 915815"/>
              <a:gd name="connsiteY24" fmla="*/ 1012008 h 1788121"/>
              <a:gd name="connsiteX25" fmla="*/ 845242 w 915815"/>
              <a:gd name="connsiteY25" fmla="*/ 1022102 h 1788121"/>
              <a:gd name="connsiteX26" fmla="*/ 836625 w 915815"/>
              <a:gd name="connsiteY26" fmla="*/ 1080561 h 1788121"/>
              <a:gd name="connsiteX27" fmla="*/ 775728 w 915815"/>
              <a:gd name="connsiteY27" fmla="*/ 1788121 h 1788121"/>
              <a:gd name="connsiteX28" fmla="*/ 438354 w 915815"/>
              <a:gd name="connsiteY28" fmla="*/ 1668642 h 1788121"/>
              <a:gd name="connsiteX29" fmla="*/ 257243 w 915815"/>
              <a:gd name="connsiteY29" fmla="*/ 1610400 h 1788121"/>
              <a:gd name="connsiteX30" fmla="*/ 341666 w 915815"/>
              <a:gd name="connsiteY30" fmla="*/ 1533279 h 1788121"/>
              <a:gd name="connsiteX31" fmla="*/ 331524 w 915815"/>
              <a:gd name="connsiteY31" fmla="*/ 1414081 h 1788121"/>
              <a:gd name="connsiteX32" fmla="*/ 76462 w 915815"/>
              <a:gd name="connsiteY32" fmla="*/ 942095 h 1788121"/>
              <a:gd name="connsiteX33" fmla="*/ 43313 w 915815"/>
              <a:gd name="connsiteY33" fmla="*/ 878557 h 1788121"/>
              <a:gd name="connsiteX34" fmla="*/ 21879 w 915815"/>
              <a:gd name="connsiteY34" fmla="*/ 823528 h 1788121"/>
              <a:gd name="connsiteX35" fmla="*/ 346808 w 915815"/>
              <a:gd name="connsiteY35" fmla="*/ 314311 h 1788121"/>
              <a:gd name="connsiteX36" fmla="*/ 446226 w 915815"/>
              <a:gd name="connsiteY36" fmla="*/ 174276 h 1788121"/>
              <a:gd name="connsiteX37" fmla="*/ 485794 w 915815"/>
              <a:gd name="connsiteY37" fmla="*/ 124956 h 1788121"/>
              <a:gd name="connsiteX38" fmla="*/ 492423 w 915815"/>
              <a:gd name="connsiteY38" fmla="*/ 111626 h 1788121"/>
              <a:gd name="connsiteX39" fmla="*/ 604516 w 915815"/>
              <a:gd name="connsiteY39" fmla="*/ 2016 h 1788121"/>
              <a:gd name="connsiteX0" fmla="*/ 604516 w 915815"/>
              <a:gd name="connsiteY0" fmla="*/ 2016 h 1788121"/>
              <a:gd name="connsiteX1" fmla="*/ 632837 w 915815"/>
              <a:gd name="connsiteY1" fmla="*/ 3938 h 1788121"/>
              <a:gd name="connsiteX2" fmla="*/ 603716 w 915815"/>
              <a:gd name="connsiteY2" fmla="*/ 178479 h 1788121"/>
              <a:gd name="connsiteX3" fmla="*/ 596587 w 915815"/>
              <a:gd name="connsiteY3" fmla="*/ 188457 h 1788121"/>
              <a:gd name="connsiteX4" fmla="*/ 594293 w 915815"/>
              <a:gd name="connsiteY4" fmla="*/ 196327 h 1788121"/>
              <a:gd name="connsiteX5" fmla="*/ 570443 w 915815"/>
              <a:gd name="connsiteY5" fmla="*/ 286151 h 1788121"/>
              <a:gd name="connsiteX6" fmla="*/ 542921 w 915815"/>
              <a:gd name="connsiteY6" fmla="*/ 406832 h 1788121"/>
              <a:gd name="connsiteX7" fmla="*/ 544476 w 915815"/>
              <a:gd name="connsiteY7" fmla="*/ 405955 h 1788121"/>
              <a:gd name="connsiteX8" fmla="*/ 603828 w 915815"/>
              <a:gd name="connsiteY8" fmla="*/ 410184 h 1788121"/>
              <a:gd name="connsiteX9" fmla="*/ 646766 w 915815"/>
              <a:gd name="connsiteY9" fmla="*/ 484597 h 1788121"/>
              <a:gd name="connsiteX10" fmla="*/ 639090 w 915815"/>
              <a:gd name="connsiteY10" fmla="*/ 513054 h 1788121"/>
              <a:gd name="connsiteX11" fmla="*/ 657023 w 915815"/>
              <a:gd name="connsiteY11" fmla="*/ 509962 h 1788121"/>
              <a:gd name="connsiteX12" fmla="*/ 730223 w 915815"/>
              <a:gd name="connsiteY12" fmla="*/ 572481 h 1788121"/>
              <a:gd name="connsiteX13" fmla="*/ 724471 w 915815"/>
              <a:gd name="connsiteY13" fmla="*/ 596816 h 1788121"/>
              <a:gd name="connsiteX14" fmla="*/ 718248 w 915815"/>
              <a:gd name="connsiteY14" fmla="*/ 604699 h 1788121"/>
              <a:gd name="connsiteX15" fmla="*/ 719131 w 915815"/>
              <a:gd name="connsiteY15" fmla="*/ 605636 h 1788121"/>
              <a:gd name="connsiteX16" fmla="*/ 744883 w 915815"/>
              <a:gd name="connsiteY16" fmla="*/ 600448 h 1788121"/>
              <a:gd name="connsiteX17" fmla="*/ 822651 w 915815"/>
              <a:gd name="connsiteY17" fmla="*/ 678049 h 1788121"/>
              <a:gd name="connsiteX18" fmla="*/ 816540 w 915815"/>
              <a:gd name="connsiteY18" fmla="*/ 708255 h 1788121"/>
              <a:gd name="connsiteX19" fmla="*/ 816194 w 915815"/>
              <a:gd name="connsiteY19" fmla="*/ 708766 h 1788121"/>
              <a:gd name="connsiteX20" fmla="*/ 828215 w 915815"/>
              <a:gd name="connsiteY20" fmla="*/ 721539 h 1788121"/>
              <a:gd name="connsiteX21" fmla="*/ 858844 w 915815"/>
              <a:gd name="connsiteY21" fmla="*/ 721198 h 1788121"/>
              <a:gd name="connsiteX22" fmla="*/ 901421 w 915815"/>
              <a:gd name="connsiteY22" fmla="*/ 919125 h 1788121"/>
              <a:gd name="connsiteX23" fmla="*/ 872420 w 915815"/>
              <a:gd name="connsiteY23" fmla="*/ 981083 h 1788121"/>
              <a:gd name="connsiteX24" fmla="*/ 846528 w 915815"/>
              <a:gd name="connsiteY24" fmla="*/ 1012008 h 1788121"/>
              <a:gd name="connsiteX25" fmla="*/ 845242 w 915815"/>
              <a:gd name="connsiteY25" fmla="*/ 1022102 h 1788121"/>
              <a:gd name="connsiteX26" fmla="*/ 836625 w 915815"/>
              <a:gd name="connsiteY26" fmla="*/ 1080561 h 1788121"/>
              <a:gd name="connsiteX27" fmla="*/ 775728 w 915815"/>
              <a:gd name="connsiteY27" fmla="*/ 1788121 h 1788121"/>
              <a:gd name="connsiteX28" fmla="*/ 438354 w 915815"/>
              <a:gd name="connsiteY28" fmla="*/ 1668642 h 1788121"/>
              <a:gd name="connsiteX29" fmla="*/ 257243 w 915815"/>
              <a:gd name="connsiteY29" fmla="*/ 1610400 h 1788121"/>
              <a:gd name="connsiteX30" fmla="*/ 341666 w 915815"/>
              <a:gd name="connsiteY30" fmla="*/ 1533279 h 1788121"/>
              <a:gd name="connsiteX31" fmla="*/ 345336 w 915815"/>
              <a:gd name="connsiteY31" fmla="*/ 1386456 h 1788121"/>
              <a:gd name="connsiteX32" fmla="*/ 76462 w 915815"/>
              <a:gd name="connsiteY32" fmla="*/ 942095 h 1788121"/>
              <a:gd name="connsiteX33" fmla="*/ 43313 w 915815"/>
              <a:gd name="connsiteY33" fmla="*/ 878557 h 1788121"/>
              <a:gd name="connsiteX34" fmla="*/ 21879 w 915815"/>
              <a:gd name="connsiteY34" fmla="*/ 823528 h 1788121"/>
              <a:gd name="connsiteX35" fmla="*/ 346808 w 915815"/>
              <a:gd name="connsiteY35" fmla="*/ 314311 h 1788121"/>
              <a:gd name="connsiteX36" fmla="*/ 446226 w 915815"/>
              <a:gd name="connsiteY36" fmla="*/ 174276 h 1788121"/>
              <a:gd name="connsiteX37" fmla="*/ 485794 w 915815"/>
              <a:gd name="connsiteY37" fmla="*/ 124956 h 1788121"/>
              <a:gd name="connsiteX38" fmla="*/ 492423 w 915815"/>
              <a:gd name="connsiteY38" fmla="*/ 111626 h 1788121"/>
              <a:gd name="connsiteX39" fmla="*/ 604516 w 915815"/>
              <a:gd name="connsiteY39" fmla="*/ 2016 h 1788121"/>
              <a:gd name="connsiteX0" fmla="*/ 609920 w 921219"/>
              <a:gd name="connsiteY0" fmla="*/ 2016 h 1788121"/>
              <a:gd name="connsiteX1" fmla="*/ 638241 w 921219"/>
              <a:gd name="connsiteY1" fmla="*/ 3938 h 1788121"/>
              <a:gd name="connsiteX2" fmla="*/ 609120 w 921219"/>
              <a:gd name="connsiteY2" fmla="*/ 178479 h 1788121"/>
              <a:gd name="connsiteX3" fmla="*/ 601991 w 921219"/>
              <a:gd name="connsiteY3" fmla="*/ 188457 h 1788121"/>
              <a:gd name="connsiteX4" fmla="*/ 599697 w 921219"/>
              <a:gd name="connsiteY4" fmla="*/ 196327 h 1788121"/>
              <a:gd name="connsiteX5" fmla="*/ 575847 w 921219"/>
              <a:gd name="connsiteY5" fmla="*/ 286151 h 1788121"/>
              <a:gd name="connsiteX6" fmla="*/ 548325 w 921219"/>
              <a:gd name="connsiteY6" fmla="*/ 406832 h 1788121"/>
              <a:gd name="connsiteX7" fmla="*/ 549880 w 921219"/>
              <a:gd name="connsiteY7" fmla="*/ 405955 h 1788121"/>
              <a:gd name="connsiteX8" fmla="*/ 609232 w 921219"/>
              <a:gd name="connsiteY8" fmla="*/ 410184 h 1788121"/>
              <a:gd name="connsiteX9" fmla="*/ 652170 w 921219"/>
              <a:gd name="connsiteY9" fmla="*/ 484597 h 1788121"/>
              <a:gd name="connsiteX10" fmla="*/ 644494 w 921219"/>
              <a:gd name="connsiteY10" fmla="*/ 513054 h 1788121"/>
              <a:gd name="connsiteX11" fmla="*/ 662427 w 921219"/>
              <a:gd name="connsiteY11" fmla="*/ 509962 h 1788121"/>
              <a:gd name="connsiteX12" fmla="*/ 735627 w 921219"/>
              <a:gd name="connsiteY12" fmla="*/ 572481 h 1788121"/>
              <a:gd name="connsiteX13" fmla="*/ 729875 w 921219"/>
              <a:gd name="connsiteY13" fmla="*/ 596816 h 1788121"/>
              <a:gd name="connsiteX14" fmla="*/ 723652 w 921219"/>
              <a:gd name="connsiteY14" fmla="*/ 604699 h 1788121"/>
              <a:gd name="connsiteX15" fmla="*/ 724535 w 921219"/>
              <a:gd name="connsiteY15" fmla="*/ 605636 h 1788121"/>
              <a:gd name="connsiteX16" fmla="*/ 750287 w 921219"/>
              <a:gd name="connsiteY16" fmla="*/ 600448 h 1788121"/>
              <a:gd name="connsiteX17" fmla="*/ 828055 w 921219"/>
              <a:gd name="connsiteY17" fmla="*/ 678049 h 1788121"/>
              <a:gd name="connsiteX18" fmla="*/ 821944 w 921219"/>
              <a:gd name="connsiteY18" fmla="*/ 708255 h 1788121"/>
              <a:gd name="connsiteX19" fmla="*/ 821598 w 921219"/>
              <a:gd name="connsiteY19" fmla="*/ 708766 h 1788121"/>
              <a:gd name="connsiteX20" fmla="*/ 833619 w 921219"/>
              <a:gd name="connsiteY20" fmla="*/ 721539 h 1788121"/>
              <a:gd name="connsiteX21" fmla="*/ 864248 w 921219"/>
              <a:gd name="connsiteY21" fmla="*/ 721198 h 1788121"/>
              <a:gd name="connsiteX22" fmla="*/ 906825 w 921219"/>
              <a:gd name="connsiteY22" fmla="*/ 919125 h 1788121"/>
              <a:gd name="connsiteX23" fmla="*/ 877824 w 921219"/>
              <a:gd name="connsiteY23" fmla="*/ 981083 h 1788121"/>
              <a:gd name="connsiteX24" fmla="*/ 851932 w 921219"/>
              <a:gd name="connsiteY24" fmla="*/ 1012008 h 1788121"/>
              <a:gd name="connsiteX25" fmla="*/ 850646 w 921219"/>
              <a:gd name="connsiteY25" fmla="*/ 1022102 h 1788121"/>
              <a:gd name="connsiteX26" fmla="*/ 842029 w 921219"/>
              <a:gd name="connsiteY26" fmla="*/ 1080561 h 1788121"/>
              <a:gd name="connsiteX27" fmla="*/ 781132 w 921219"/>
              <a:gd name="connsiteY27" fmla="*/ 1788121 h 1788121"/>
              <a:gd name="connsiteX28" fmla="*/ 443758 w 921219"/>
              <a:gd name="connsiteY28" fmla="*/ 1668642 h 1788121"/>
              <a:gd name="connsiteX29" fmla="*/ 262647 w 921219"/>
              <a:gd name="connsiteY29" fmla="*/ 1610400 h 1788121"/>
              <a:gd name="connsiteX30" fmla="*/ 347070 w 921219"/>
              <a:gd name="connsiteY30" fmla="*/ 1533279 h 1788121"/>
              <a:gd name="connsiteX31" fmla="*/ 350740 w 921219"/>
              <a:gd name="connsiteY31" fmla="*/ 1386456 h 1788121"/>
              <a:gd name="connsiteX32" fmla="*/ 81866 w 921219"/>
              <a:gd name="connsiteY32" fmla="*/ 942095 h 1788121"/>
              <a:gd name="connsiteX33" fmla="*/ 26617 w 921219"/>
              <a:gd name="connsiteY33" fmla="*/ 878557 h 1788121"/>
              <a:gd name="connsiteX34" fmla="*/ 27283 w 921219"/>
              <a:gd name="connsiteY34" fmla="*/ 823528 h 1788121"/>
              <a:gd name="connsiteX35" fmla="*/ 352212 w 921219"/>
              <a:gd name="connsiteY35" fmla="*/ 314311 h 1788121"/>
              <a:gd name="connsiteX36" fmla="*/ 451630 w 921219"/>
              <a:gd name="connsiteY36" fmla="*/ 174276 h 1788121"/>
              <a:gd name="connsiteX37" fmla="*/ 491198 w 921219"/>
              <a:gd name="connsiteY37" fmla="*/ 124956 h 1788121"/>
              <a:gd name="connsiteX38" fmla="*/ 497827 w 921219"/>
              <a:gd name="connsiteY38" fmla="*/ 111626 h 1788121"/>
              <a:gd name="connsiteX39" fmla="*/ 609920 w 921219"/>
              <a:gd name="connsiteY39" fmla="*/ 2016 h 1788121"/>
              <a:gd name="connsiteX0" fmla="*/ 609920 w 921219"/>
              <a:gd name="connsiteY0" fmla="*/ 2016 h 1788121"/>
              <a:gd name="connsiteX1" fmla="*/ 638241 w 921219"/>
              <a:gd name="connsiteY1" fmla="*/ 3938 h 1788121"/>
              <a:gd name="connsiteX2" fmla="*/ 609120 w 921219"/>
              <a:gd name="connsiteY2" fmla="*/ 178479 h 1788121"/>
              <a:gd name="connsiteX3" fmla="*/ 601991 w 921219"/>
              <a:gd name="connsiteY3" fmla="*/ 188457 h 1788121"/>
              <a:gd name="connsiteX4" fmla="*/ 599697 w 921219"/>
              <a:gd name="connsiteY4" fmla="*/ 196327 h 1788121"/>
              <a:gd name="connsiteX5" fmla="*/ 575847 w 921219"/>
              <a:gd name="connsiteY5" fmla="*/ 286151 h 1788121"/>
              <a:gd name="connsiteX6" fmla="*/ 548325 w 921219"/>
              <a:gd name="connsiteY6" fmla="*/ 406832 h 1788121"/>
              <a:gd name="connsiteX7" fmla="*/ 549880 w 921219"/>
              <a:gd name="connsiteY7" fmla="*/ 405955 h 1788121"/>
              <a:gd name="connsiteX8" fmla="*/ 609232 w 921219"/>
              <a:gd name="connsiteY8" fmla="*/ 410184 h 1788121"/>
              <a:gd name="connsiteX9" fmla="*/ 652170 w 921219"/>
              <a:gd name="connsiteY9" fmla="*/ 484597 h 1788121"/>
              <a:gd name="connsiteX10" fmla="*/ 644494 w 921219"/>
              <a:gd name="connsiteY10" fmla="*/ 513054 h 1788121"/>
              <a:gd name="connsiteX11" fmla="*/ 662427 w 921219"/>
              <a:gd name="connsiteY11" fmla="*/ 509962 h 1788121"/>
              <a:gd name="connsiteX12" fmla="*/ 735627 w 921219"/>
              <a:gd name="connsiteY12" fmla="*/ 572481 h 1788121"/>
              <a:gd name="connsiteX13" fmla="*/ 729875 w 921219"/>
              <a:gd name="connsiteY13" fmla="*/ 596816 h 1788121"/>
              <a:gd name="connsiteX14" fmla="*/ 723652 w 921219"/>
              <a:gd name="connsiteY14" fmla="*/ 604699 h 1788121"/>
              <a:gd name="connsiteX15" fmla="*/ 724535 w 921219"/>
              <a:gd name="connsiteY15" fmla="*/ 605636 h 1788121"/>
              <a:gd name="connsiteX16" fmla="*/ 750287 w 921219"/>
              <a:gd name="connsiteY16" fmla="*/ 600448 h 1788121"/>
              <a:gd name="connsiteX17" fmla="*/ 828055 w 921219"/>
              <a:gd name="connsiteY17" fmla="*/ 678049 h 1788121"/>
              <a:gd name="connsiteX18" fmla="*/ 821944 w 921219"/>
              <a:gd name="connsiteY18" fmla="*/ 708255 h 1788121"/>
              <a:gd name="connsiteX19" fmla="*/ 821598 w 921219"/>
              <a:gd name="connsiteY19" fmla="*/ 708766 h 1788121"/>
              <a:gd name="connsiteX20" fmla="*/ 833619 w 921219"/>
              <a:gd name="connsiteY20" fmla="*/ 721539 h 1788121"/>
              <a:gd name="connsiteX21" fmla="*/ 864248 w 921219"/>
              <a:gd name="connsiteY21" fmla="*/ 721198 h 1788121"/>
              <a:gd name="connsiteX22" fmla="*/ 906825 w 921219"/>
              <a:gd name="connsiteY22" fmla="*/ 919125 h 1788121"/>
              <a:gd name="connsiteX23" fmla="*/ 877824 w 921219"/>
              <a:gd name="connsiteY23" fmla="*/ 981083 h 1788121"/>
              <a:gd name="connsiteX24" fmla="*/ 851932 w 921219"/>
              <a:gd name="connsiteY24" fmla="*/ 1012008 h 1788121"/>
              <a:gd name="connsiteX25" fmla="*/ 850646 w 921219"/>
              <a:gd name="connsiteY25" fmla="*/ 1022102 h 1788121"/>
              <a:gd name="connsiteX26" fmla="*/ 842029 w 921219"/>
              <a:gd name="connsiteY26" fmla="*/ 1080561 h 1788121"/>
              <a:gd name="connsiteX27" fmla="*/ 781132 w 921219"/>
              <a:gd name="connsiteY27" fmla="*/ 1788121 h 1788121"/>
              <a:gd name="connsiteX28" fmla="*/ 443758 w 921219"/>
              <a:gd name="connsiteY28" fmla="*/ 1668642 h 1788121"/>
              <a:gd name="connsiteX29" fmla="*/ 345523 w 921219"/>
              <a:gd name="connsiteY29" fmla="*/ 1585537 h 1788121"/>
              <a:gd name="connsiteX30" fmla="*/ 347070 w 921219"/>
              <a:gd name="connsiteY30" fmla="*/ 1533279 h 1788121"/>
              <a:gd name="connsiteX31" fmla="*/ 350740 w 921219"/>
              <a:gd name="connsiteY31" fmla="*/ 1386456 h 1788121"/>
              <a:gd name="connsiteX32" fmla="*/ 81866 w 921219"/>
              <a:gd name="connsiteY32" fmla="*/ 942095 h 1788121"/>
              <a:gd name="connsiteX33" fmla="*/ 26617 w 921219"/>
              <a:gd name="connsiteY33" fmla="*/ 878557 h 1788121"/>
              <a:gd name="connsiteX34" fmla="*/ 27283 w 921219"/>
              <a:gd name="connsiteY34" fmla="*/ 823528 h 1788121"/>
              <a:gd name="connsiteX35" fmla="*/ 352212 w 921219"/>
              <a:gd name="connsiteY35" fmla="*/ 314311 h 1788121"/>
              <a:gd name="connsiteX36" fmla="*/ 451630 w 921219"/>
              <a:gd name="connsiteY36" fmla="*/ 174276 h 1788121"/>
              <a:gd name="connsiteX37" fmla="*/ 491198 w 921219"/>
              <a:gd name="connsiteY37" fmla="*/ 124956 h 1788121"/>
              <a:gd name="connsiteX38" fmla="*/ 497827 w 921219"/>
              <a:gd name="connsiteY38" fmla="*/ 111626 h 1788121"/>
              <a:gd name="connsiteX39" fmla="*/ 609920 w 921219"/>
              <a:gd name="connsiteY39" fmla="*/ 2016 h 178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1219" h="1788121">
                <a:moveTo>
                  <a:pt x="609920" y="2016"/>
                </a:moveTo>
                <a:cubicBezTo>
                  <a:pt x="620866" y="-1126"/>
                  <a:pt x="630557" y="-678"/>
                  <a:pt x="638241" y="3938"/>
                </a:cubicBezTo>
                <a:cubicBezTo>
                  <a:pt x="668973" y="22398"/>
                  <a:pt x="655935" y="100544"/>
                  <a:pt x="609120" y="178479"/>
                </a:cubicBezTo>
                <a:lnTo>
                  <a:pt x="601991" y="188457"/>
                </a:lnTo>
                <a:lnTo>
                  <a:pt x="599697" y="196327"/>
                </a:lnTo>
                <a:cubicBezTo>
                  <a:pt x="592852" y="220462"/>
                  <a:pt x="584833" y="249958"/>
                  <a:pt x="575847" y="286151"/>
                </a:cubicBezTo>
                <a:lnTo>
                  <a:pt x="548325" y="406832"/>
                </a:lnTo>
                <a:lnTo>
                  <a:pt x="549880" y="405955"/>
                </a:lnTo>
                <a:cubicBezTo>
                  <a:pt x="568744" y="399677"/>
                  <a:pt x="590018" y="400591"/>
                  <a:pt x="609232" y="410184"/>
                </a:cubicBezTo>
                <a:cubicBezTo>
                  <a:pt x="638052" y="424574"/>
                  <a:pt x="654049" y="454405"/>
                  <a:pt x="652170" y="484597"/>
                </a:cubicBezTo>
                <a:lnTo>
                  <a:pt x="644494" y="513054"/>
                </a:lnTo>
                <a:lnTo>
                  <a:pt x="662427" y="509962"/>
                </a:lnTo>
                <a:cubicBezTo>
                  <a:pt x="702854" y="509962"/>
                  <a:pt x="735627" y="537953"/>
                  <a:pt x="735627" y="572481"/>
                </a:cubicBezTo>
                <a:cubicBezTo>
                  <a:pt x="735627" y="581113"/>
                  <a:pt x="733579" y="589337"/>
                  <a:pt x="729875" y="596816"/>
                </a:cubicBezTo>
                <a:lnTo>
                  <a:pt x="723652" y="604699"/>
                </a:lnTo>
                <a:lnTo>
                  <a:pt x="724535" y="605636"/>
                </a:lnTo>
                <a:lnTo>
                  <a:pt x="750287" y="600448"/>
                </a:lnTo>
                <a:cubicBezTo>
                  <a:pt x="793237" y="600448"/>
                  <a:pt x="828055" y="635191"/>
                  <a:pt x="828055" y="678049"/>
                </a:cubicBezTo>
                <a:cubicBezTo>
                  <a:pt x="828055" y="688764"/>
                  <a:pt x="825879" y="698971"/>
                  <a:pt x="821944" y="708255"/>
                </a:cubicBezTo>
                <a:lnTo>
                  <a:pt x="821598" y="708766"/>
                </a:lnTo>
                <a:lnTo>
                  <a:pt x="833619" y="721539"/>
                </a:lnTo>
                <a:lnTo>
                  <a:pt x="864248" y="721198"/>
                </a:lnTo>
                <a:cubicBezTo>
                  <a:pt x="918049" y="739004"/>
                  <a:pt x="937111" y="827619"/>
                  <a:pt x="906825" y="919125"/>
                </a:cubicBezTo>
                <a:cubicBezTo>
                  <a:pt x="899254" y="942001"/>
                  <a:pt x="889315" y="962892"/>
                  <a:pt x="877824" y="981083"/>
                </a:cubicBezTo>
                <a:lnTo>
                  <a:pt x="851932" y="1012008"/>
                </a:lnTo>
                <a:lnTo>
                  <a:pt x="850646" y="1022102"/>
                </a:lnTo>
                <a:cubicBezTo>
                  <a:pt x="848312" y="1038966"/>
                  <a:pt x="845464" y="1058333"/>
                  <a:pt x="842029" y="1080561"/>
                </a:cubicBezTo>
                <a:lnTo>
                  <a:pt x="781132" y="1788121"/>
                </a:lnTo>
                <a:cubicBezTo>
                  <a:pt x="646574" y="1770395"/>
                  <a:pt x="578316" y="1686368"/>
                  <a:pt x="443758" y="1668642"/>
                </a:cubicBezTo>
                <a:lnTo>
                  <a:pt x="345523" y="1585537"/>
                </a:lnTo>
                <a:cubicBezTo>
                  <a:pt x="321581" y="1562977"/>
                  <a:pt x="329625" y="1565999"/>
                  <a:pt x="347070" y="1533279"/>
                </a:cubicBezTo>
                <a:cubicBezTo>
                  <a:pt x="320314" y="1486746"/>
                  <a:pt x="396210" y="1504748"/>
                  <a:pt x="350740" y="1386456"/>
                </a:cubicBezTo>
                <a:cubicBezTo>
                  <a:pt x="304237" y="1289307"/>
                  <a:pt x="138538" y="1040520"/>
                  <a:pt x="81866" y="942095"/>
                </a:cubicBezTo>
                <a:cubicBezTo>
                  <a:pt x="23241" y="853302"/>
                  <a:pt x="35714" y="898318"/>
                  <a:pt x="26617" y="878557"/>
                </a:cubicBezTo>
                <a:cubicBezTo>
                  <a:pt x="17520" y="858796"/>
                  <a:pt x="-28825" y="918029"/>
                  <a:pt x="27283" y="823528"/>
                </a:cubicBezTo>
                <a:lnTo>
                  <a:pt x="352212" y="314311"/>
                </a:lnTo>
                <a:cubicBezTo>
                  <a:pt x="378077" y="271472"/>
                  <a:pt x="414854" y="221358"/>
                  <a:pt x="451630" y="174276"/>
                </a:cubicBezTo>
                <a:lnTo>
                  <a:pt x="491198" y="124956"/>
                </a:lnTo>
                <a:lnTo>
                  <a:pt x="497827" y="111626"/>
                </a:lnTo>
                <a:cubicBezTo>
                  <a:pt x="532940" y="53175"/>
                  <a:pt x="577078" y="11441"/>
                  <a:pt x="609920" y="2016"/>
                </a:cubicBezTo>
                <a:close/>
              </a:path>
            </a:pathLst>
          </a:custGeom>
          <a:solidFill>
            <a:srgbClr val="C4986E"/>
          </a:solidFill>
          <a:ln w="9525" cap="flat" cmpd="sng" algn="ctr">
            <a:solidFill>
              <a:srgbClr val="000000"/>
            </a:solidFill>
            <a:prstDash val="solid"/>
          </a:ln>
          <a:effectLst/>
        </p:spPr>
        <p:txBody>
          <a:bodyPr wrap="square" rtlCol="0" anchor="ctr">
            <a:noAutofit/>
          </a:body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102" name="Freeform: Shape 101">
            <a:extLst>
              <a:ext uri="{FF2B5EF4-FFF2-40B4-BE49-F238E27FC236}">
                <a16:creationId xmlns:a16="http://schemas.microsoft.com/office/drawing/2014/main" id="{461CF4C0-2FE6-4B9C-9A5A-8536DE045EBF}"/>
              </a:ext>
            </a:extLst>
          </p:cNvPr>
          <p:cNvSpPr>
            <a:spLocks noChangeAspect="1"/>
          </p:cNvSpPr>
          <p:nvPr/>
        </p:nvSpPr>
        <p:spPr>
          <a:xfrm rot="19951707">
            <a:off x="17864057" y="4297268"/>
            <a:ext cx="442079" cy="72425"/>
          </a:xfrm>
          <a:custGeom>
            <a:avLst/>
            <a:gdLst>
              <a:gd name="connsiteX0" fmla="*/ 562591 w 587320"/>
              <a:gd name="connsiteY0" fmla="*/ 31399 h 83017"/>
              <a:gd name="connsiteX1" fmla="*/ 585567 w 587320"/>
              <a:gd name="connsiteY1" fmla="*/ 65476 h 83017"/>
              <a:gd name="connsiteX2" fmla="*/ 587320 w 587320"/>
              <a:gd name="connsiteY2" fmla="*/ 74164 h 83017"/>
              <a:gd name="connsiteX3" fmla="*/ 564853 w 587320"/>
              <a:gd name="connsiteY3" fmla="*/ 59016 h 83017"/>
              <a:gd name="connsiteX4" fmla="*/ 523124 w 587320"/>
              <a:gd name="connsiteY4" fmla="*/ 50591 h 83017"/>
              <a:gd name="connsiteX5" fmla="*/ 76498 w 587320"/>
              <a:gd name="connsiteY5" fmla="*/ 50591 h 83017"/>
              <a:gd name="connsiteX6" fmla="*/ 692 w 587320"/>
              <a:gd name="connsiteY6" fmla="*/ 81990 h 83017"/>
              <a:gd name="connsiteX7" fmla="*/ 0 w 587320"/>
              <a:gd name="connsiteY7" fmla="*/ 83017 h 83017"/>
              <a:gd name="connsiteX8" fmla="*/ 3541 w 587320"/>
              <a:gd name="connsiteY8" fmla="*/ 65476 h 83017"/>
              <a:gd name="connsiteX9" fmla="*/ 102322 w 587320"/>
              <a:gd name="connsiteY9" fmla="*/ 0 h 83017"/>
              <a:gd name="connsiteX10" fmla="*/ 486786 w 587320"/>
              <a:gd name="connsiteY10" fmla="*/ 0 h 83017"/>
              <a:gd name="connsiteX11" fmla="*/ 562591 w 587320"/>
              <a:gd name="connsiteY11" fmla="*/ 31399 h 83017"/>
              <a:gd name="connsiteX0" fmla="*/ 565633 w 590362"/>
              <a:gd name="connsiteY0" fmla="*/ 31399 h 83017"/>
              <a:gd name="connsiteX1" fmla="*/ 588609 w 590362"/>
              <a:gd name="connsiteY1" fmla="*/ 65476 h 83017"/>
              <a:gd name="connsiteX2" fmla="*/ 590362 w 590362"/>
              <a:gd name="connsiteY2" fmla="*/ 74164 h 83017"/>
              <a:gd name="connsiteX3" fmla="*/ 567895 w 590362"/>
              <a:gd name="connsiteY3" fmla="*/ 59016 h 83017"/>
              <a:gd name="connsiteX4" fmla="*/ 526166 w 590362"/>
              <a:gd name="connsiteY4" fmla="*/ 50591 h 83017"/>
              <a:gd name="connsiteX5" fmla="*/ 79540 w 590362"/>
              <a:gd name="connsiteY5" fmla="*/ 50591 h 83017"/>
              <a:gd name="connsiteX6" fmla="*/ 3734 w 590362"/>
              <a:gd name="connsiteY6" fmla="*/ 81990 h 83017"/>
              <a:gd name="connsiteX7" fmla="*/ 3042 w 590362"/>
              <a:gd name="connsiteY7" fmla="*/ 83017 h 83017"/>
              <a:gd name="connsiteX8" fmla="*/ 175 w 590362"/>
              <a:gd name="connsiteY8" fmla="*/ 39094 h 83017"/>
              <a:gd name="connsiteX9" fmla="*/ 105364 w 590362"/>
              <a:gd name="connsiteY9" fmla="*/ 0 h 83017"/>
              <a:gd name="connsiteX10" fmla="*/ 489828 w 590362"/>
              <a:gd name="connsiteY10" fmla="*/ 0 h 83017"/>
              <a:gd name="connsiteX11" fmla="*/ 565633 w 590362"/>
              <a:gd name="connsiteY11" fmla="*/ 31399 h 83017"/>
              <a:gd name="connsiteX0" fmla="*/ 565577 w 590306"/>
              <a:gd name="connsiteY0" fmla="*/ 31399 h 242235"/>
              <a:gd name="connsiteX1" fmla="*/ 588553 w 590306"/>
              <a:gd name="connsiteY1" fmla="*/ 65476 h 242235"/>
              <a:gd name="connsiteX2" fmla="*/ 590306 w 590306"/>
              <a:gd name="connsiteY2" fmla="*/ 74164 h 242235"/>
              <a:gd name="connsiteX3" fmla="*/ 567839 w 590306"/>
              <a:gd name="connsiteY3" fmla="*/ 59016 h 242235"/>
              <a:gd name="connsiteX4" fmla="*/ 526110 w 590306"/>
              <a:gd name="connsiteY4" fmla="*/ 50591 h 242235"/>
              <a:gd name="connsiteX5" fmla="*/ 79484 w 590306"/>
              <a:gd name="connsiteY5" fmla="*/ 50591 h 242235"/>
              <a:gd name="connsiteX6" fmla="*/ 3678 w 590306"/>
              <a:gd name="connsiteY6" fmla="*/ 81990 h 242235"/>
              <a:gd name="connsiteX7" fmla="*/ 5746 w 590306"/>
              <a:gd name="connsiteY7" fmla="*/ 242236 h 242235"/>
              <a:gd name="connsiteX8" fmla="*/ 119 w 590306"/>
              <a:gd name="connsiteY8" fmla="*/ 39094 h 242235"/>
              <a:gd name="connsiteX9" fmla="*/ 105308 w 590306"/>
              <a:gd name="connsiteY9" fmla="*/ 0 h 242235"/>
              <a:gd name="connsiteX10" fmla="*/ 489772 w 590306"/>
              <a:gd name="connsiteY10" fmla="*/ 0 h 242235"/>
              <a:gd name="connsiteX11" fmla="*/ 565577 w 590306"/>
              <a:gd name="connsiteY11" fmla="*/ 31399 h 242235"/>
              <a:gd name="connsiteX0" fmla="*/ 565577 w 590306"/>
              <a:gd name="connsiteY0" fmla="*/ 31399 h 242235"/>
              <a:gd name="connsiteX1" fmla="*/ 588553 w 590306"/>
              <a:gd name="connsiteY1" fmla="*/ 65476 h 242235"/>
              <a:gd name="connsiteX2" fmla="*/ 590306 w 590306"/>
              <a:gd name="connsiteY2" fmla="*/ 74164 h 242235"/>
              <a:gd name="connsiteX3" fmla="*/ 567839 w 590306"/>
              <a:gd name="connsiteY3" fmla="*/ 59016 h 242235"/>
              <a:gd name="connsiteX4" fmla="*/ 526110 w 590306"/>
              <a:gd name="connsiteY4" fmla="*/ 50591 h 242235"/>
              <a:gd name="connsiteX5" fmla="*/ 73526 w 590306"/>
              <a:gd name="connsiteY5" fmla="*/ 102600 h 242235"/>
              <a:gd name="connsiteX6" fmla="*/ 3678 w 590306"/>
              <a:gd name="connsiteY6" fmla="*/ 81990 h 242235"/>
              <a:gd name="connsiteX7" fmla="*/ 5746 w 590306"/>
              <a:gd name="connsiteY7" fmla="*/ 242236 h 242235"/>
              <a:gd name="connsiteX8" fmla="*/ 119 w 590306"/>
              <a:gd name="connsiteY8" fmla="*/ 39094 h 242235"/>
              <a:gd name="connsiteX9" fmla="*/ 105308 w 590306"/>
              <a:gd name="connsiteY9" fmla="*/ 0 h 242235"/>
              <a:gd name="connsiteX10" fmla="*/ 489772 w 590306"/>
              <a:gd name="connsiteY10" fmla="*/ 0 h 242235"/>
              <a:gd name="connsiteX11" fmla="*/ 565577 w 590306"/>
              <a:gd name="connsiteY11" fmla="*/ 31399 h 242235"/>
              <a:gd name="connsiteX0" fmla="*/ 565577 w 590306"/>
              <a:gd name="connsiteY0" fmla="*/ 31399 h 242235"/>
              <a:gd name="connsiteX1" fmla="*/ 588553 w 590306"/>
              <a:gd name="connsiteY1" fmla="*/ 65476 h 242235"/>
              <a:gd name="connsiteX2" fmla="*/ 590306 w 590306"/>
              <a:gd name="connsiteY2" fmla="*/ 74164 h 242235"/>
              <a:gd name="connsiteX3" fmla="*/ 567839 w 590306"/>
              <a:gd name="connsiteY3" fmla="*/ 59016 h 242235"/>
              <a:gd name="connsiteX4" fmla="*/ 526110 w 590306"/>
              <a:gd name="connsiteY4" fmla="*/ 50591 h 242235"/>
              <a:gd name="connsiteX5" fmla="*/ 73526 w 590306"/>
              <a:gd name="connsiteY5" fmla="*/ 102600 h 242235"/>
              <a:gd name="connsiteX6" fmla="*/ 3678 w 590306"/>
              <a:gd name="connsiteY6" fmla="*/ 81990 h 242235"/>
              <a:gd name="connsiteX7" fmla="*/ 5746 w 590306"/>
              <a:gd name="connsiteY7" fmla="*/ 242236 h 242235"/>
              <a:gd name="connsiteX8" fmla="*/ 119 w 590306"/>
              <a:gd name="connsiteY8" fmla="*/ 39094 h 242235"/>
              <a:gd name="connsiteX9" fmla="*/ 105308 w 590306"/>
              <a:gd name="connsiteY9" fmla="*/ 0 h 242235"/>
              <a:gd name="connsiteX10" fmla="*/ 489772 w 590306"/>
              <a:gd name="connsiteY10" fmla="*/ 0 h 242235"/>
              <a:gd name="connsiteX11" fmla="*/ 565577 w 590306"/>
              <a:gd name="connsiteY11" fmla="*/ 31399 h 242235"/>
              <a:gd name="connsiteX0" fmla="*/ 561899 w 586628"/>
              <a:gd name="connsiteY0" fmla="*/ 31399 h 242235"/>
              <a:gd name="connsiteX1" fmla="*/ 584875 w 586628"/>
              <a:gd name="connsiteY1" fmla="*/ 65476 h 242235"/>
              <a:gd name="connsiteX2" fmla="*/ 586628 w 586628"/>
              <a:gd name="connsiteY2" fmla="*/ 74164 h 242235"/>
              <a:gd name="connsiteX3" fmla="*/ 564161 w 586628"/>
              <a:gd name="connsiteY3" fmla="*/ 59016 h 242235"/>
              <a:gd name="connsiteX4" fmla="*/ 522432 w 586628"/>
              <a:gd name="connsiteY4" fmla="*/ 50591 h 242235"/>
              <a:gd name="connsiteX5" fmla="*/ 69848 w 586628"/>
              <a:gd name="connsiteY5" fmla="*/ 102600 h 242235"/>
              <a:gd name="connsiteX6" fmla="*/ 0 w 586628"/>
              <a:gd name="connsiteY6" fmla="*/ 81990 h 242235"/>
              <a:gd name="connsiteX7" fmla="*/ 2068 w 586628"/>
              <a:gd name="connsiteY7" fmla="*/ 242236 h 242235"/>
              <a:gd name="connsiteX8" fmla="*/ 21550 w 586628"/>
              <a:gd name="connsiteY8" fmla="*/ 78097 h 242235"/>
              <a:gd name="connsiteX9" fmla="*/ 101630 w 586628"/>
              <a:gd name="connsiteY9" fmla="*/ 0 h 242235"/>
              <a:gd name="connsiteX10" fmla="*/ 486094 w 586628"/>
              <a:gd name="connsiteY10" fmla="*/ 0 h 242235"/>
              <a:gd name="connsiteX11" fmla="*/ 561899 w 586628"/>
              <a:gd name="connsiteY11" fmla="*/ 31399 h 242235"/>
              <a:gd name="connsiteX0" fmla="*/ 561899 w 586628"/>
              <a:gd name="connsiteY0" fmla="*/ 31399 h 242235"/>
              <a:gd name="connsiteX1" fmla="*/ 584875 w 586628"/>
              <a:gd name="connsiteY1" fmla="*/ 65476 h 242235"/>
              <a:gd name="connsiteX2" fmla="*/ 586628 w 586628"/>
              <a:gd name="connsiteY2" fmla="*/ 74164 h 242235"/>
              <a:gd name="connsiteX3" fmla="*/ 564161 w 586628"/>
              <a:gd name="connsiteY3" fmla="*/ 59016 h 242235"/>
              <a:gd name="connsiteX4" fmla="*/ 522432 w 586628"/>
              <a:gd name="connsiteY4" fmla="*/ 50591 h 242235"/>
              <a:gd name="connsiteX5" fmla="*/ 69848 w 586628"/>
              <a:gd name="connsiteY5" fmla="*/ 102600 h 242235"/>
              <a:gd name="connsiteX6" fmla="*/ 0 w 586628"/>
              <a:gd name="connsiteY6" fmla="*/ 81990 h 242235"/>
              <a:gd name="connsiteX7" fmla="*/ 2068 w 586628"/>
              <a:gd name="connsiteY7" fmla="*/ 242236 h 242235"/>
              <a:gd name="connsiteX8" fmla="*/ 24008 w 586628"/>
              <a:gd name="connsiteY8" fmla="*/ 135193 h 242235"/>
              <a:gd name="connsiteX9" fmla="*/ 101630 w 586628"/>
              <a:gd name="connsiteY9" fmla="*/ 0 h 242235"/>
              <a:gd name="connsiteX10" fmla="*/ 486094 w 586628"/>
              <a:gd name="connsiteY10" fmla="*/ 0 h 242235"/>
              <a:gd name="connsiteX11" fmla="*/ 561899 w 586628"/>
              <a:gd name="connsiteY11" fmla="*/ 31399 h 242235"/>
              <a:gd name="connsiteX0" fmla="*/ 559892 w 584621"/>
              <a:gd name="connsiteY0" fmla="*/ 31399 h 242235"/>
              <a:gd name="connsiteX1" fmla="*/ 582868 w 584621"/>
              <a:gd name="connsiteY1" fmla="*/ 65476 h 242235"/>
              <a:gd name="connsiteX2" fmla="*/ 584621 w 584621"/>
              <a:gd name="connsiteY2" fmla="*/ 74164 h 242235"/>
              <a:gd name="connsiteX3" fmla="*/ 562154 w 584621"/>
              <a:gd name="connsiteY3" fmla="*/ 59016 h 242235"/>
              <a:gd name="connsiteX4" fmla="*/ 520425 w 584621"/>
              <a:gd name="connsiteY4" fmla="*/ 50591 h 242235"/>
              <a:gd name="connsiteX5" fmla="*/ 67841 w 584621"/>
              <a:gd name="connsiteY5" fmla="*/ 102600 h 242235"/>
              <a:gd name="connsiteX6" fmla="*/ 4254 w 584621"/>
              <a:gd name="connsiteY6" fmla="*/ 132114 h 242235"/>
              <a:gd name="connsiteX7" fmla="*/ 61 w 584621"/>
              <a:gd name="connsiteY7" fmla="*/ 242236 h 242235"/>
              <a:gd name="connsiteX8" fmla="*/ 22001 w 584621"/>
              <a:gd name="connsiteY8" fmla="*/ 135193 h 242235"/>
              <a:gd name="connsiteX9" fmla="*/ 99623 w 584621"/>
              <a:gd name="connsiteY9" fmla="*/ 0 h 242235"/>
              <a:gd name="connsiteX10" fmla="*/ 484087 w 584621"/>
              <a:gd name="connsiteY10" fmla="*/ 0 h 242235"/>
              <a:gd name="connsiteX11" fmla="*/ 559892 w 584621"/>
              <a:gd name="connsiteY11" fmla="*/ 31399 h 2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4621" h="242235">
                <a:moveTo>
                  <a:pt x="559892" y="31399"/>
                </a:moveTo>
                <a:cubicBezTo>
                  <a:pt x="569593" y="41100"/>
                  <a:pt x="577443" y="52650"/>
                  <a:pt x="582868" y="65476"/>
                </a:cubicBezTo>
                <a:lnTo>
                  <a:pt x="584621" y="74164"/>
                </a:lnTo>
                <a:lnTo>
                  <a:pt x="562154" y="59016"/>
                </a:lnTo>
                <a:cubicBezTo>
                  <a:pt x="549328" y="53591"/>
                  <a:pt x="535227" y="50591"/>
                  <a:pt x="520425" y="50591"/>
                </a:cubicBezTo>
                <a:cubicBezTo>
                  <a:pt x="369564" y="67927"/>
                  <a:pt x="185322" y="17432"/>
                  <a:pt x="67841" y="102600"/>
                </a:cubicBezTo>
                <a:cubicBezTo>
                  <a:pt x="38237" y="102600"/>
                  <a:pt x="23654" y="112714"/>
                  <a:pt x="4254" y="132114"/>
                </a:cubicBezTo>
                <a:cubicBezTo>
                  <a:pt x="4943" y="185529"/>
                  <a:pt x="-628" y="188821"/>
                  <a:pt x="61" y="242236"/>
                </a:cubicBezTo>
                <a:cubicBezTo>
                  <a:pt x="1241" y="236389"/>
                  <a:pt x="20821" y="141040"/>
                  <a:pt x="22001" y="135193"/>
                </a:cubicBezTo>
                <a:cubicBezTo>
                  <a:pt x="38276" y="96715"/>
                  <a:pt x="55217" y="0"/>
                  <a:pt x="99623" y="0"/>
                </a:cubicBezTo>
                <a:lnTo>
                  <a:pt x="484087" y="0"/>
                </a:lnTo>
                <a:cubicBezTo>
                  <a:pt x="513691" y="0"/>
                  <a:pt x="540492" y="11999"/>
                  <a:pt x="559892" y="31399"/>
                </a:cubicBezTo>
                <a:close/>
              </a:path>
            </a:pathLst>
          </a:custGeom>
          <a:solidFill>
            <a:srgbClr val="000000">
              <a:alpha val="46000"/>
            </a:srgbClr>
          </a:solidFill>
          <a:ln w="9525" cap="flat" cmpd="sng" algn="ctr">
            <a:solidFill>
              <a:srgbClr val="000000"/>
            </a:solidFill>
            <a:prstDash val="solid"/>
          </a:ln>
          <a:effectLst/>
        </p:spPr>
        <p:txBody>
          <a:bodyPr wrap="square" rtlCol="0" anchor="ctr">
            <a:noAutofit/>
          </a:body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103" name="Freeform: Shape 102">
            <a:extLst>
              <a:ext uri="{FF2B5EF4-FFF2-40B4-BE49-F238E27FC236}">
                <a16:creationId xmlns:a16="http://schemas.microsoft.com/office/drawing/2014/main" id="{1DF8094F-B7DE-4487-9E4F-4180A2600904}"/>
              </a:ext>
            </a:extLst>
          </p:cNvPr>
          <p:cNvSpPr/>
          <p:nvPr/>
        </p:nvSpPr>
        <p:spPr>
          <a:xfrm rot="20252123">
            <a:off x="17921134" y="4323091"/>
            <a:ext cx="273535" cy="24834"/>
          </a:xfrm>
          <a:custGeom>
            <a:avLst/>
            <a:gdLst>
              <a:gd name="connsiteX0" fmla="*/ 561661 w 573650"/>
              <a:gd name="connsiteY0" fmla="*/ 18511 h 36294"/>
              <a:gd name="connsiteX1" fmla="*/ 573650 w 573650"/>
              <a:gd name="connsiteY1" fmla="*/ 36294 h 36294"/>
              <a:gd name="connsiteX2" fmla="*/ 552313 w 573650"/>
              <a:gd name="connsiteY2" fmla="*/ 31986 h 36294"/>
              <a:gd name="connsiteX3" fmla="*/ 0 w 573650"/>
              <a:gd name="connsiteY3" fmla="*/ 31986 h 36294"/>
              <a:gd name="connsiteX4" fmla="*/ 9084 w 573650"/>
              <a:gd name="connsiteY4" fmla="*/ 18511 h 36294"/>
              <a:gd name="connsiteX5" fmla="*/ 53775 w 573650"/>
              <a:gd name="connsiteY5" fmla="*/ 0 h 36294"/>
              <a:gd name="connsiteX6" fmla="*/ 516970 w 573650"/>
              <a:gd name="connsiteY6" fmla="*/ 0 h 36294"/>
              <a:gd name="connsiteX7" fmla="*/ 561661 w 573650"/>
              <a:gd name="connsiteY7" fmla="*/ 18511 h 3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650" h="36294">
                <a:moveTo>
                  <a:pt x="561661" y="18511"/>
                </a:moveTo>
                <a:lnTo>
                  <a:pt x="573650" y="36294"/>
                </a:lnTo>
                <a:lnTo>
                  <a:pt x="552313" y="31986"/>
                </a:lnTo>
                <a:lnTo>
                  <a:pt x="0" y="31986"/>
                </a:lnTo>
                <a:lnTo>
                  <a:pt x="9084" y="18511"/>
                </a:lnTo>
                <a:cubicBezTo>
                  <a:pt x="20522" y="7074"/>
                  <a:pt x="36322" y="0"/>
                  <a:pt x="53775" y="0"/>
                </a:cubicBezTo>
                <a:lnTo>
                  <a:pt x="516970" y="0"/>
                </a:lnTo>
                <a:cubicBezTo>
                  <a:pt x="534423" y="0"/>
                  <a:pt x="550223" y="7074"/>
                  <a:pt x="561661" y="18511"/>
                </a:cubicBezTo>
                <a:close/>
              </a:path>
            </a:pathLst>
          </a:custGeom>
          <a:solidFill>
            <a:srgbClr val="000000">
              <a:alpha val="45000"/>
            </a:srgbClr>
          </a:solidFill>
          <a:ln w="12700" cap="flat" cmpd="sng" algn="ctr">
            <a:solidFill>
              <a:srgbClr val="00000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9B3EA76C-C99E-426B-9F48-6E67AF1B242B}"/>
              </a:ext>
            </a:extLst>
          </p:cNvPr>
          <p:cNvSpPr/>
          <p:nvPr/>
        </p:nvSpPr>
        <p:spPr>
          <a:xfrm rot="20458962">
            <a:off x="17727719" y="4354046"/>
            <a:ext cx="274731" cy="32363"/>
          </a:xfrm>
          <a:custGeom>
            <a:avLst/>
            <a:gdLst>
              <a:gd name="connsiteX0" fmla="*/ 570859 w 576157"/>
              <a:gd name="connsiteY0" fmla="*/ 23115 h 47296"/>
              <a:gd name="connsiteX1" fmla="*/ 576157 w 576157"/>
              <a:gd name="connsiteY1" fmla="*/ 30973 h 47296"/>
              <a:gd name="connsiteX2" fmla="*/ 564809 w 576157"/>
              <a:gd name="connsiteY2" fmla="*/ 28681 h 47296"/>
              <a:gd name="connsiteX3" fmla="*/ 49130 w 576157"/>
              <a:gd name="connsiteY3" fmla="*/ 28682 h 47296"/>
              <a:gd name="connsiteX4" fmla="*/ 18411 w 576157"/>
              <a:gd name="connsiteY4" fmla="*/ 34883 h 47296"/>
              <a:gd name="connsiteX5" fmla="*/ 0 w 576157"/>
              <a:gd name="connsiteY5" fmla="*/ 47296 h 47296"/>
              <a:gd name="connsiteX6" fmla="*/ 16304 w 576157"/>
              <a:gd name="connsiteY6" fmla="*/ 23115 h 47296"/>
              <a:gd name="connsiteX7" fmla="*/ 72108 w 576157"/>
              <a:gd name="connsiteY7" fmla="*/ 0 h 47296"/>
              <a:gd name="connsiteX8" fmla="*/ 515055 w 576157"/>
              <a:gd name="connsiteY8" fmla="*/ 0 h 47296"/>
              <a:gd name="connsiteX9" fmla="*/ 570859 w 576157"/>
              <a:gd name="connsiteY9" fmla="*/ 23115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157" h="47296">
                <a:moveTo>
                  <a:pt x="570859" y="23115"/>
                </a:moveTo>
                <a:lnTo>
                  <a:pt x="576157" y="30973"/>
                </a:lnTo>
                <a:lnTo>
                  <a:pt x="564809" y="28681"/>
                </a:lnTo>
                <a:lnTo>
                  <a:pt x="49130" y="28682"/>
                </a:lnTo>
                <a:cubicBezTo>
                  <a:pt x="38234" y="28682"/>
                  <a:pt x="27853" y="30890"/>
                  <a:pt x="18411" y="34883"/>
                </a:cubicBezTo>
                <a:lnTo>
                  <a:pt x="0" y="47296"/>
                </a:lnTo>
                <a:lnTo>
                  <a:pt x="16304" y="23115"/>
                </a:lnTo>
                <a:cubicBezTo>
                  <a:pt x="30585" y="8833"/>
                  <a:pt x="50315" y="0"/>
                  <a:pt x="72108" y="0"/>
                </a:cubicBezTo>
                <a:lnTo>
                  <a:pt x="515055" y="0"/>
                </a:lnTo>
                <a:cubicBezTo>
                  <a:pt x="536848" y="0"/>
                  <a:pt x="556578" y="8833"/>
                  <a:pt x="570859" y="23115"/>
                </a:cubicBezTo>
                <a:close/>
              </a:path>
            </a:pathLst>
          </a:custGeom>
          <a:solidFill>
            <a:srgbClr val="000000">
              <a:alpha val="47000"/>
            </a:srgbClr>
          </a:solidFill>
          <a:ln w="12700" cap="flat" cmpd="sng" algn="ctr">
            <a:solidFill>
              <a:srgbClr val="00000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DB4AE543-8CE6-4A5D-8957-61F44CCB6A1C}"/>
              </a:ext>
            </a:extLst>
          </p:cNvPr>
          <p:cNvSpPr/>
          <p:nvPr/>
        </p:nvSpPr>
        <p:spPr>
          <a:xfrm rot="16200000">
            <a:off x="17398465" y="4389307"/>
            <a:ext cx="474296" cy="45719"/>
          </a:xfrm>
          <a:custGeom>
            <a:avLst/>
            <a:gdLst>
              <a:gd name="connsiteX0" fmla="*/ 701606 w 701606"/>
              <a:gd name="connsiteY0" fmla="*/ 38007 h 38007"/>
              <a:gd name="connsiteX1" fmla="*/ 0 w 701606"/>
              <a:gd name="connsiteY1" fmla="*/ 38007 h 38007"/>
              <a:gd name="connsiteX2" fmla="*/ 0 w 701606"/>
              <a:gd name="connsiteY2" fmla="*/ 28051 h 38007"/>
              <a:gd name="connsiteX3" fmla="*/ 28051 w 701606"/>
              <a:gd name="connsiteY3" fmla="*/ 0 h 38007"/>
              <a:gd name="connsiteX4" fmla="*/ 673555 w 701606"/>
              <a:gd name="connsiteY4" fmla="*/ 0 h 38007"/>
              <a:gd name="connsiteX5" fmla="*/ 701606 w 701606"/>
              <a:gd name="connsiteY5" fmla="*/ 28051 h 3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606" h="38007">
                <a:moveTo>
                  <a:pt x="701606" y="38007"/>
                </a:moveTo>
                <a:lnTo>
                  <a:pt x="0" y="38007"/>
                </a:lnTo>
                <a:lnTo>
                  <a:pt x="0" y="28051"/>
                </a:lnTo>
                <a:cubicBezTo>
                  <a:pt x="0" y="12559"/>
                  <a:pt x="12559" y="0"/>
                  <a:pt x="28051" y="0"/>
                </a:cubicBezTo>
                <a:lnTo>
                  <a:pt x="673555" y="0"/>
                </a:lnTo>
                <a:cubicBezTo>
                  <a:pt x="689047" y="0"/>
                  <a:pt x="701606" y="12559"/>
                  <a:pt x="701606" y="28051"/>
                </a:cubicBezTo>
                <a:close/>
              </a:path>
            </a:pathLst>
          </a:custGeom>
          <a:solidFill>
            <a:srgbClr val="000000">
              <a:alpha val="45000"/>
            </a:srgbClr>
          </a:solidFill>
          <a:ln w="12700" cap="flat" cmpd="sng" algn="ctr">
            <a:solidFill>
              <a:srgbClr val="00000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4C978E38-7A16-4CA2-AB9B-37E480F03B0C}"/>
              </a:ext>
            </a:extLst>
          </p:cNvPr>
          <p:cNvSpPr/>
          <p:nvPr/>
        </p:nvSpPr>
        <p:spPr>
          <a:xfrm rot="2378947">
            <a:off x="17788623" y="4516569"/>
            <a:ext cx="299725" cy="130973"/>
          </a:xfrm>
          <a:custGeom>
            <a:avLst/>
            <a:gdLst>
              <a:gd name="connsiteX0" fmla="*/ 10158 w 517660"/>
              <a:gd name="connsiteY0" fmla="*/ 144411 h 191408"/>
              <a:gd name="connsiteX1" fmla="*/ 43543 w 517660"/>
              <a:gd name="connsiteY1" fmla="*/ 145641 h 191408"/>
              <a:gd name="connsiteX2" fmla="*/ 408076 w 517660"/>
              <a:gd name="connsiteY2" fmla="*/ 125916 h 191408"/>
              <a:gd name="connsiteX3" fmla="*/ 517660 w 517660"/>
              <a:gd name="connsiteY3" fmla="*/ 133452 h 191408"/>
              <a:gd name="connsiteX4" fmla="*/ 513827 w 517660"/>
              <a:gd name="connsiteY4" fmla="*/ 161405 h 191408"/>
              <a:gd name="connsiteX5" fmla="*/ 433667 w 517660"/>
              <a:gd name="connsiteY5" fmla="*/ 179966 h 191408"/>
              <a:gd name="connsiteX6" fmla="*/ 56173 w 517660"/>
              <a:gd name="connsiteY6" fmla="*/ 191408 h 191408"/>
              <a:gd name="connsiteX7" fmla="*/ 3321 w 517660"/>
              <a:gd name="connsiteY7" fmla="*/ 164057 h 191408"/>
              <a:gd name="connsiteX8" fmla="*/ 0 w 517660"/>
              <a:gd name="connsiteY8" fmla="*/ 0 h 191408"/>
              <a:gd name="connsiteX9" fmla="*/ 115 w 517660"/>
              <a:gd name="connsiteY9" fmla="*/ 181 h 191408"/>
              <a:gd name="connsiteX10" fmla="*/ 3888 w 517660"/>
              <a:gd name="connsiteY10" fmla="*/ 8558 h 191408"/>
              <a:gd name="connsiteX11" fmla="*/ 835 w 517660"/>
              <a:gd name="connsiteY11" fmla="*/ 2383 h 191408"/>
              <a:gd name="connsiteX0" fmla="*/ 10158 w 546221"/>
              <a:gd name="connsiteY0" fmla="*/ 144411 h 191408"/>
              <a:gd name="connsiteX1" fmla="*/ 43543 w 546221"/>
              <a:gd name="connsiteY1" fmla="*/ 145641 h 191408"/>
              <a:gd name="connsiteX2" fmla="*/ 408076 w 546221"/>
              <a:gd name="connsiteY2" fmla="*/ 125916 h 191408"/>
              <a:gd name="connsiteX3" fmla="*/ 546221 w 546221"/>
              <a:gd name="connsiteY3" fmla="*/ 123074 h 191408"/>
              <a:gd name="connsiteX4" fmla="*/ 513827 w 546221"/>
              <a:gd name="connsiteY4" fmla="*/ 161405 h 191408"/>
              <a:gd name="connsiteX5" fmla="*/ 433667 w 546221"/>
              <a:gd name="connsiteY5" fmla="*/ 179966 h 191408"/>
              <a:gd name="connsiteX6" fmla="*/ 56173 w 546221"/>
              <a:gd name="connsiteY6" fmla="*/ 191408 h 191408"/>
              <a:gd name="connsiteX7" fmla="*/ 3321 w 546221"/>
              <a:gd name="connsiteY7" fmla="*/ 164057 h 191408"/>
              <a:gd name="connsiteX8" fmla="*/ 10158 w 546221"/>
              <a:gd name="connsiteY8" fmla="*/ 144411 h 191408"/>
              <a:gd name="connsiteX9" fmla="*/ 0 w 546221"/>
              <a:gd name="connsiteY9" fmla="*/ 0 h 191408"/>
              <a:gd name="connsiteX10" fmla="*/ 115 w 546221"/>
              <a:gd name="connsiteY10" fmla="*/ 181 h 191408"/>
              <a:gd name="connsiteX11" fmla="*/ 3888 w 546221"/>
              <a:gd name="connsiteY11" fmla="*/ 8558 h 191408"/>
              <a:gd name="connsiteX12" fmla="*/ 835 w 546221"/>
              <a:gd name="connsiteY12" fmla="*/ 2383 h 191408"/>
              <a:gd name="connsiteX13" fmla="*/ 0 w 546221"/>
              <a:gd name="connsiteY13" fmla="*/ 0 h 191408"/>
              <a:gd name="connsiteX0" fmla="*/ 10158 w 546221"/>
              <a:gd name="connsiteY0" fmla="*/ 144411 h 191408"/>
              <a:gd name="connsiteX1" fmla="*/ 43543 w 546221"/>
              <a:gd name="connsiteY1" fmla="*/ 145641 h 191408"/>
              <a:gd name="connsiteX2" fmla="*/ 408076 w 546221"/>
              <a:gd name="connsiteY2" fmla="*/ 125916 h 191408"/>
              <a:gd name="connsiteX3" fmla="*/ 546221 w 546221"/>
              <a:gd name="connsiteY3" fmla="*/ 123074 h 191408"/>
              <a:gd name="connsiteX4" fmla="*/ 539792 w 546221"/>
              <a:gd name="connsiteY4" fmla="*/ 151971 h 191408"/>
              <a:gd name="connsiteX5" fmla="*/ 433667 w 546221"/>
              <a:gd name="connsiteY5" fmla="*/ 179966 h 191408"/>
              <a:gd name="connsiteX6" fmla="*/ 56173 w 546221"/>
              <a:gd name="connsiteY6" fmla="*/ 191408 h 191408"/>
              <a:gd name="connsiteX7" fmla="*/ 3321 w 546221"/>
              <a:gd name="connsiteY7" fmla="*/ 164057 h 191408"/>
              <a:gd name="connsiteX8" fmla="*/ 10158 w 546221"/>
              <a:gd name="connsiteY8" fmla="*/ 144411 h 191408"/>
              <a:gd name="connsiteX9" fmla="*/ 0 w 546221"/>
              <a:gd name="connsiteY9" fmla="*/ 0 h 191408"/>
              <a:gd name="connsiteX10" fmla="*/ 115 w 546221"/>
              <a:gd name="connsiteY10" fmla="*/ 181 h 191408"/>
              <a:gd name="connsiteX11" fmla="*/ 3888 w 546221"/>
              <a:gd name="connsiteY11" fmla="*/ 8558 h 191408"/>
              <a:gd name="connsiteX12" fmla="*/ 835 w 546221"/>
              <a:gd name="connsiteY12" fmla="*/ 2383 h 191408"/>
              <a:gd name="connsiteX13" fmla="*/ 0 w 546221"/>
              <a:gd name="connsiteY13" fmla="*/ 0 h 19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221" h="191408">
                <a:moveTo>
                  <a:pt x="10158" y="144411"/>
                </a:moveTo>
                <a:lnTo>
                  <a:pt x="43543" y="145641"/>
                </a:lnTo>
                <a:cubicBezTo>
                  <a:pt x="161284" y="114820"/>
                  <a:pt x="286217" y="118072"/>
                  <a:pt x="408076" y="125916"/>
                </a:cubicBezTo>
                <a:lnTo>
                  <a:pt x="546221" y="123074"/>
                </a:lnTo>
                <a:cubicBezTo>
                  <a:pt x="544943" y="132392"/>
                  <a:pt x="541070" y="142653"/>
                  <a:pt x="539792" y="151971"/>
                </a:cubicBezTo>
                <a:cubicBezTo>
                  <a:pt x="531711" y="167651"/>
                  <a:pt x="484865" y="179966"/>
                  <a:pt x="433667" y="179966"/>
                </a:cubicBezTo>
                <a:cubicBezTo>
                  <a:pt x="310513" y="169793"/>
                  <a:pt x="178367" y="150313"/>
                  <a:pt x="56173" y="191408"/>
                </a:cubicBezTo>
                <a:cubicBezTo>
                  <a:pt x="4975" y="191408"/>
                  <a:pt x="-2252" y="184132"/>
                  <a:pt x="3321" y="164057"/>
                </a:cubicBezTo>
                <a:lnTo>
                  <a:pt x="10158" y="144411"/>
                </a:lnTo>
                <a:close/>
                <a:moveTo>
                  <a:pt x="0" y="0"/>
                </a:moveTo>
                <a:lnTo>
                  <a:pt x="115" y="181"/>
                </a:lnTo>
                <a:lnTo>
                  <a:pt x="3888" y="8558"/>
                </a:lnTo>
                <a:lnTo>
                  <a:pt x="835" y="2383"/>
                </a:lnTo>
                <a:lnTo>
                  <a:pt x="0" y="0"/>
                </a:lnTo>
                <a:close/>
              </a:path>
            </a:pathLst>
          </a:custGeom>
          <a:solidFill>
            <a:srgbClr val="000000">
              <a:alpha val="36000"/>
            </a:srgbClr>
          </a:solidFill>
          <a:ln w="12700" cap="flat" cmpd="sng" algn="ctr">
            <a:solidFill>
              <a:srgbClr val="00000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0D9D59D6-E831-4BD5-9FFB-721D2D53F548}"/>
              </a:ext>
            </a:extLst>
          </p:cNvPr>
          <p:cNvSpPr/>
          <p:nvPr/>
        </p:nvSpPr>
        <p:spPr>
          <a:xfrm rot="19189366">
            <a:off x="17718502" y="4441311"/>
            <a:ext cx="72276" cy="66719"/>
          </a:xfrm>
          <a:custGeom>
            <a:avLst/>
            <a:gdLst>
              <a:gd name="connsiteX0" fmla="*/ 56484 w 105627"/>
              <a:gd name="connsiteY0" fmla="*/ 0 h 139922"/>
              <a:gd name="connsiteX1" fmla="*/ 47306 w 105627"/>
              <a:gd name="connsiteY1" fmla="*/ 16704 h 139922"/>
              <a:gd name="connsiteX2" fmla="*/ 73537 w 105627"/>
              <a:gd name="connsiteY2" fmla="*/ 118245 h 139922"/>
              <a:gd name="connsiteX3" fmla="*/ 105627 w 105627"/>
              <a:gd name="connsiteY3" fmla="*/ 139922 h 139922"/>
              <a:gd name="connsiteX4" fmla="*/ 67547 w 105627"/>
              <a:gd name="connsiteY4" fmla="*/ 136220 h 139922"/>
              <a:gd name="connsiteX5" fmla="*/ 7075 w 105627"/>
              <a:gd name="connsiteY5" fmla="*/ 38032 h 139922"/>
              <a:gd name="connsiteX6" fmla="*/ 46894 w 105627"/>
              <a:gd name="connsiteY6" fmla="*/ 2112 h 1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27" h="139922">
                <a:moveTo>
                  <a:pt x="56484" y="0"/>
                </a:moveTo>
                <a:lnTo>
                  <a:pt x="47306" y="16704"/>
                </a:lnTo>
                <a:cubicBezTo>
                  <a:pt x="34948" y="53133"/>
                  <a:pt x="45876" y="91545"/>
                  <a:pt x="73537" y="118245"/>
                </a:cubicBezTo>
                <a:lnTo>
                  <a:pt x="105627" y="139922"/>
                </a:lnTo>
                <a:lnTo>
                  <a:pt x="67547" y="136220"/>
                </a:lnTo>
                <a:cubicBezTo>
                  <a:pt x="13034" y="120503"/>
                  <a:pt x="-13798" y="76935"/>
                  <a:pt x="7075" y="38032"/>
                </a:cubicBezTo>
                <a:cubicBezTo>
                  <a:pt x="15068" y="23135"/>
                  <a:pt x="29162" y="10761"/>
                  <a:pt x="46894" y="2112"/>
                </a:cubicBezTo>
                <a:close/>
              </a:path>
            </a:pathLst>
          </a:custGeom>
          <a:solidFill>
            <a:srgbClr val="000000">
              <a:alpha val="45000"/>
            </a:srgbClr>
          </a:solidFill>
          <a:ln w="12700" cap="flat" cmpd="sng" algn="ctr">
            <a:solidFill>
              <a:srgbClr val="00000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8" name="Trapezoid 28">
            <a:extLst>
              <a:ext uri="{FF2B5EF4-FFF2-40B4-BE49-F238E27FC236}">
                <a16:creationId xmlns:a16="http://schemas.microsoft.com/office/drawing/2014/main" id="{982FB8B7-AEE6-4F16-B43E-4D8305E547F5}"/>
              </a:ext>
            </a:extLst>
          </p:cNvPr>
          <p:cNvSpPr/>
          <p:nvPr/>
        </p:nvSpPr>
        <p:spPr>
          <a:xfrm rot="20299544">
            <a:off x="17697835" y="4368762"/>
            <a:ext cx="85169" cy="80920"/>
          </a:xfrm>
          <a:custGeom>
            <a:avLst/>
            <a:gdLst>
              <a:gd name="connsiteX0" fmla="*/ 0 w 244805"/>
              <a:gd name="connsiteY0" fmla="*/ 147941 h 147941"/>
              <a:gd name="connsiteX1" fmla="*/ 36985 w 244805"/>
              <a:gd name="connsiteY1" fmla="*/ 0 h 147941"/>
              <a:gd name="connsiteX2" fmla="*/ 207820 w 244805"/>
              <a:gd name="connsiteY2" fmla="*/ 0 h 147941"/>
              <a:gd name="connsiteX3" fmla="*/ 244805 w 244805"/>
              <a:gd name="connsiteY3" fmla="*/ 147941 h 147941"/>
              <a:gd name="connsiteX4" fmla="*/ 0 w 244805"/>
              <a:gd name="connsiteY4" fmla="*/ 147941 h 147941"/>
              <a:gd name="connsiteX0" fmla="*/ 0 w 244805"/>
              <a:gd name="connsiteY0" fmla="*/ 147941 h 147941"/>
              <a:gd name="connsiteX1" fmla="*/ 36985 w 244805"/>
              <a:gd name="connsiteY1" fmla="*/ 0 h 147941"/>
              <a:gd name="connsiteX2" fmla="*/ 207820 w 244805"/>
              <a:gd name="connsiteY2" fmla="*/ 0 h 147941"/>
              <a:gd name="connsiteX3" fmla="*/ 173192 w 244805"/>
              <a:gd name="connsiteY3" fmla="*/ 70148 h 147941"/>
              <a:gd name="connsiteX4" fmla="*/ 244805 w 244805"/>
              <a:gd name="connsiteY4" fmla="*/ 147941 h 147941"/>
              <a:gd name="connsiteX5" fmla="*/ 0 w 244805"/>
              <a:gd name="connsiteY5" fmla="*/ 147941 h 147941"/>
              <a:gd name="connsiteX0" fmla="*/ 0 w 244805"/>
              <a:gd name="connsiteY0" fmla="*/ 147941 h 147941"/>
              <a:gd name="connsiteX1" fmla="*/ 36985 w 244805"/>
              <a:gd name="connsiteY1" fmla="*/ 0 h 147941"/>
              <a:gd name="connsiteX2" fmla="*/ 165432 w 244805"/>
              <a:gd name="connsiteY2" fmla="*/ 20696 h 147941"/>
              <a:gd name="connsiteX3" fmla="*/ 173192 w 244805"/>
              <a:gd name="connsiteY3" fmla="*/ 70148 h 147941"/>
              <a:gd name="connsiteX4" fmla="*/ 244805 w 244805"/>
              <a:gd name="connsiteY4" fmla="*/ 147941 h 147941"/>
              <a:gd name="connsiteX5" fmla="*/ 0 w 244805"/>
              <a:gd name="connsiteY5" fmla="*/ 147941 h 147941"/>
              <a:gd name="connsiteX0" fmla="*/ 0 w 244805"/>
              <a:gd name="connsiteY0" fmla="*/ 127245 h 127245"/>
              <a:gd name="connsiteX1" fmla="*/ 62640 w 244805"/>
              <a:gd name="connsiteY1" fmla="*/ 18805 h 127245"/>
              <a:gd name="connsiteX2" fmla="*/ 165432 w 244805"/>
              <a:gd name="connsiteY2" fmla="*/ 0 h 127245"/>
              <a:gd name="connsiteX3" fmla="*/ 173192 w 244805"/>
              <a:gd name="connsiteY3" fmla="*/ 49452 h 127245"/>
              <a:gd name="connsiteX4" fmla="*/ 244805 w 244805"/>
              <a:gd name="connsiteY4" fmla="*/ 127245 h 127245"/>
              <a:gd name="connsiteX5" fmla="*/ 0 w 244805"/>
              <a:gd name="connsiteY5" fmla="*/ 127245 h 127245"/>
              <a:gd name="connsiteX0" fmla="*/ 0 w 224915"/>
              <a:gd name="connsiteY0" fmla="*/ 96411 h 127245"/>
              <a:gd name="connsiteX1" fmla="*/ 42750 w 224915"/>
              <a:gd name="connsiteY1" fmla="*/ 18805 h 127245"/>
              <a:gd name="connsiteX2" fmla="*/ 145542 w 224915"/>
              <a:gd name="connsiteY2" fmla="*/ 0 h 127245"/>
              <a:gd name="connsiteX3" fmla="*/ 153302 w 224915"/>
              <a:gd name="connsiteY3" fmla="*/ 49452 h 127245"/>
              <a:gd name="connsiteX4" fmla="*/ 224915 w 224915"/>
              <a:gd name="connsiteY4" fmla="*/ 127245 h 127245"/>
              <a:gd name="connsiteX5" fmla="*/ 0 w 224915"/>
              <a:gd name="connsiteY5" fmla="*/ 96411 h 127245"/>
              <a:gd name="connsiteX0" fmla="*/ 0 w 178613"/>
              <a:gd name="connsiteY0" fmla="*/ 96411 h 96411"/>
              <a:gd name="connsiteX1" fmla="*/ 42750 w 178613"/>
              <a:gd name="connsiteY1" fmla="*/ 18805 h 96411"/>
              <a:gd name="connsiteX2" fmla="*/ 145542 w 178613"/>
              <a:gd name="connsiteY2" fmla="*/ 0 h 96411"/>
              <a:gd name="connsiteX3" fmla="*/ 153302 w 178613"/>
              <a:gd name="connsiteY3" fmla="*/ 49452 h 96411"/>
              <a:gd name="connsiteX4" fmla="*/ 178613 w 178613"/>
              <a:gd name="connsiteY4" fmla="*/ 86489 h 96411"/>
              <a:gd name="connsiteX5" fmla="*/ 0 w 178613"/>
              <a:gd name="connsiteY5" fmla="*/ 96411 h 96411"/>
              <a:gd name="connsiteX0" fmla="*/ 0 w 178613"/>
              <a:gd name="connsiteY0" fmla="*/ 96411 h 96411"/>
              <a:gd name="connsiteX1" fmla="*/ 42750 w 178613"/>
              <a:gd name="connsiteY1" fmla="*/ 18805 h 96411"/>
              <a:gd name="connsiteX2" fmla="*/ 145542 w 178613"/>
              <a:gd name="connsiteY2" fmla="*/ 0 h 96411"/>
              <a:gd name="connsiteX3" fmla="*/ 153302 w 178613"/>
              <a:gd name="connsiteY3" fmla="*/ 49452 h 96411"/>
              <a:gd name="connsiteX4" fmla="*/ 178613 w 178613"/>
              <a:gd name="connsiteY4" fmla="*/ 86489 h 96411"/>
              <a:gd name="connsiteX5" fmla="*/ 99497 w 178613"/>
              <a:gd name="connsiteY5" fmla="*/ 55062 h 96411"/>
              <a:gd name="connsiteX6" fmla="*/ 0 w 178613"/>
              <a:gd name="connsiteY6" fmla="*/ 96411 h 96411"/>
              <a:gd name="connsiteX0" fmla="*/ 0 w 178613"/>
              <a:gd name="connsiteY0" fmla="*/ 96411 h 96411"/>
              <a:gd name="connsiteX1" fmla="*/ 42750 w 178613"/>
              <a:gd name="connsiteY1" fmla="*/ 18805 h 96411"/>
              <a:gd name="connsiteX2" fmla="*/ 145542 w 178613"/>
              <a:gd name="connsiteY2" fmla="*/ 0 h 96411"/>
              <a:gd name="connsiteX3" fmla="*/ 153302 w 178613"/>
              <a:gd name="connsiteY3" fmla="*/ 49452 h 96411"/>
              <a:gd name="connsiteX4" fmla="*/ 178613 w 178613"/>
              <a:gd name="connsiteY4" fmla="*/ 86489 h 96411"/>
              <a:gd name="connsiteX5" fmla="*/ 98640 w 178613"/>
              <a:gd name="connsiteY5" fmla="*/ 25499 h 96411"/>
              <a:gd name="connsiteX6" fmla="*/ 0 w 178613"/>
              <a:gd name="connsiteY6" fmla="*/ 96411 h 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13" h="96411">
                <a:moveTo>
                  <a:pt x="0" y="96411"/>
                </a:moveTo>
                <a:lnTo>
                  <a:pt x="42750" y="18805"/>
                </a:lnTo>
                <a:lnTo>
                  <a:pt x="145542" y="0"/>
                </a:lnTo>
                <a:cubicBezTo>
                  <a:pt x="150181" y="15067"/>
                  <a:pt x="148663" y="34385"/>
                  <a:pt x="153302" y="49452"/>
                </a:cubicBezTo>
                <a:lnTo>
                  <a:pt x="178613" y="86489"/>
                </a:lnTo>
                <a:cubicBezTo>
                  <a:pt x="151906" y="88407"/>
                  <a:pt x="125347" y="23581"/>
                  <a:pt x="98640" y="25499"/>
                </a:cubicBezTo>
                <a:lnTo>
                  <a:pt x="0" y="96411"/>
                </a:lnTo>
                <a:close/>
              </a:path>
            </a:pathLst>
          </a:custGeom>
          <a:solidFill>
            <a:srgbClr val="000000">
              <a:alpha val="46000"/>
            </a:srgbClr>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AF150E4F-F0A9-4D02-AE7B-D070F9E3D209}"/>
              </a:ext>
            </a:extLst>
          </p:cNvPr>
          <p:cNvSpPr/>
          <p:nvPr/>
        </p:nvSpPr>
        <p:spPr>
          <a:xfrm rot="1005203">
            <a:off x="17690704" y="4473130"/>
            <a:ext cx="45719" cy="192966"/>
          </a:xfrm>
          <a:custGeom>
            <a:avLst/>
            <a:gdLst>
              <a:gd name="connsiteX0" fmla="*/ 44044 w 44044"/>
              <a:gd name="connsiteY0" fmla="*/ 0 h 224691"/>
              <a:gd name="connsiteX1" fmla="*/ 39444 w 44044"/>
              <a:gd name="connsiteY1" fmla="*/ 6823 h 224691"/>
              <a:gd name="connsiteX2" fmla="*/ 35656 w 44044"/>
              <a:gd name="connsiteY2" fmla="*/ 25586 h 224691"/>
              <a:gd name="connsiteX3" fmla="*/ 35655 w 44044"/>
              <a:gd name="connsiteY3" fmla="*/ 206876 h 224691"/>
              <a:gd name="connsiteX4" fmla="*/ 39252 w 44044"/>
              <a:gd name="connsiteY4" fmla="*/ 224691 h 224691"/>
              <a:gd name="connsiteX5" fmla="*/ 14119 w 44044"/>
              <a:gd name="connsiteY5" fmla="*/ 214280 h 224691"/>
              <a:gd name="connsiteX6" fmla="*/ 0 w 44044"/>
              <a:gd name="connsiteY6" fmla="*/ 180195 h 224691"/>
              <a:gd name="connsiteX7" fmla="*/ 0 w 44044"/>
              <a:gd name="connsiteY7" fmla="*/ 46481 h 224691"/>
              <a:gd name="connsiteX8" fmla="*/ 14119 w 44044"/>
              <a:gd name="connsiteY8" fmla="*/ 12396 h 224691"/>
              <a:gd name="connsiteX0" fmla="*/ 76323 w 76323"/>
              <a:gd name="connsiteY0" fmla="*/ 0 h 224691"/>
              <a:gd name="connsiteX1" fmla="*/ 71723 w 76323"/>
              <a:gd name="connsiteY1" fmla="*/ 6823 h 224691"/>
              <a:gd name="connsiteX2" fmla="*/ 67935 w 76323"/>
              <a:gd name="connsiteY2" fmla="*/ 25586 h 224691"/>
              <a:gd name="connsiteX3" fmla="*/ 67934 w 76323"/>
              <a:gd name="connsiteY3" fmla="*/ 206876 h 224691"/>
              <a:gd name="connsiteX4" fmla="*/ 71531 w 76323"/>
              <a:gd name="connsiteY4" fmla="*/ 224691 h 224691"/>
              <a:gd name="connsiteX5" fmla="*/ 46398 w 76323"/>
              <a:gd name="connsiteY5" fmla="*/ 214280 h 224691"/>
              <a:gd name="connsiteX6" fmla="*/ 0 w 76323"/>
              <a:gd name="connsiteY6" fmla="*/ 209622 h 224691"/>
              <a:gd name="connsiteX7" fmla="*/ 32279 w 76323"/>
              <a:gd name="connsiteY7" fmla="*/ 46481 h 224691"/>
              <a:gd name="connsiteX8" fmla="*/ 46398 w 76323"/>
              <a:gd name="connsiteY8" fmla="*/ 12396 h 224691"/>
              <a:gd name="connsiteX9" fmla="*/ 76323 w 76323"/>
              <a:gd name="connsiteY9" fmla="*/ 0 h 224691"/>
              <a:gd name="connsiteX0" fmla="*/ 97858 w 97858"/>
              <a:gd name="connsiteY0" fmla="*/ 0 h 224691"/>
              <a:gd name="connsiteX1" fmla="*/ 93258 w 97858"/>
              <a:gd name="connsiteY1" fmla="*/ 6823 h 224691"/>
              <a:gd name="connsiteX2" fmla="*/ 89470 w 97858"/>
              <a:gd name="connsiteY2" fmla="*/ 25586 h 224691"/>
              <a:gd name="connsiteX3" fmla="*/ 89469 w 97858"/>
              <a:gd name="connsiteY3" fmla="*/ 206876 h 224691"/>
              <a:gd name="connsiteX4" fmla="*/ 93066 w 97858"/>
              <a:gd name="connsiteY4" fmla="*/ 224691 h 224691"/>
              <a:gd name="connsiteX5" fmla="*/ 67933 w 97858"/>
              <a:gd name="connsiteY5" fmla="*/ 214280 h 224691"/>
              <a:gd name="connsiteX6" fmla="*/ 0 w 97858"/>
              <a:gd name="connsiteY6" fmla="*/ 215305 h 224691"/>
              <a:gd name="connsiteX7" fmla="*/ 53814 w 97858"/>
              <a:gd name="connsiteY7" fmla="*/ 46481 h 224691"/>
              <a:gd name="connsiteX8" fmla="*/ 67933 w 97858"/>
              <a:gd name="connsiteY8" fmla="*/ 12396 h 224691"/>
              <a:gd name="connsiteX9" fmla="*/ 97858 w 97858"/>
              <a:gd name="connsiteY9" fmla="*/ 0 h 22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858" h="224691">
                <a:moveTo>
                  <a:pt x="97858" y="0"/>
                </a:moveTo>
                <a:lnTo>
                  <a:pt x="93258" y="6823"/>
                </a:lnTo>
                <a:cubicBezTo>
                  <a:pt x="90818" y="12590"/>
                  <a:pt x="89470" y="18931"/>
                  <a:pt x="89470" y="25586"/>
                </a:cubicBezTo>
                <a:cubicBezTo>
                  <a:pt x="89470" y="86016"/>
                  <a:pt x="89469" y="146446"/>
                  <a:pt x="89469" y="206876"/>
                </a:cubicBezTo>
                <a:lnTo>
                  <a:pt x="93066" y="224691"/>
                </a:lnTo>
                <a:lnTo>
                  <a:pt x="67933" y="214280"/>
                </a:lnTo>
                <a:cubicBezTo>
                  <a:pt x="59210" y="205557"/>
                  <a:pt x="0" y="228616"/>
                  <a:pt x="0" y="215305"/>
                </a:cubicBezTo>
                <a:cubicBezTo>
                  <a:pt x="0" y="170734"/>
                  <a:pt x="53814" y="91052"/>
                  <a:pt x="53814" y="46481"/>
                </a:cubicBezTo>
                <a:cubicBezTo>
                  <a:pt x="53814" y="33170"/>
                  <a:pt x="59210" y="21119"/>
                  <a:pt x="67933" y="12396"/>
                </a:cubicBezTo>
                <a:lnTo>
                  <a:pt x="97858" y="0"/>
                </a:lnTo>
                <a:close/>
              </a:path>
            </a:pathLst>
          </a:custGeom>
          <a:solidFill>
            <a:srgbClr val="000000">
              <a:alpha val="42000"/>
            </a:srgbClr>
          </a:solidFill>
          <a:ln w="12700" cap="flat" cmpd="sng" algn="ctr">
            <a:solidFill>
              <a:srgbClr val="00000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4344AB67-D85A-4B21-A171-9E5060454369}"/>
              </a:ext>
            </a:extLst>
          </p:cNvPr>
          <p:cNvSpPr/>
          <p:nvPr/>
        </p:nvSpPr>
        <p:spPr>
          <a:xfrm rot="20775916">
            <a:off x="17555273" y="4355544"/>
            <a:ext cx="240373" cy="776299"/>
          </a:xfrm>
          <a:prstGeom prst="ellipse">
            <a:avLst/>
          </a:prstGeom>
          <a:solidFill>
            <a:srgbClr val="3DCCCA">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1267DDC-A996-4F78-8ED3-FBC900B05ADC}"/>
              </a:ext>
            </a:extLst>
          </p:cNvPr>
          <p:cNvSpPr/>
          <p:nvPr/>
        </p:nvSpPr>
        <p:spPr>
          <a:xfrm rot="20830307">
            <a:off x="19858040" y="1799610"/>
            <a:ext cx="662092" cy="1770635"/>
          </a:xfrm>
          <a:prstGeom prst="roundRect">
            <a:avLst/>
          </a:prstGeom>
          <a:solidFill>
            <a:srgbClr val="3DCCCA">
              <a:alpha val="5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Freeform: Shape 145">
            <a:extLst>
              <a:ext uri="{FF2B5EF4-FFF2-40B4-BE49-F238E27FC236}">
                <a16:creationId xmlns:a16="http://schemas.microsoft.com/office/drawing/2014/main" id="{4A5F8B44-FE08-417A-8B74-C05C01C070BD}"/>
              </a:ext>
            </a:extLst>
          </p:cNvPr>
          <p:cNvSpPr/>
          <p:nvPr/>
        </p:nvSpPr>
        <p:spPr>
          <a:xfrm rot="18836109">
            <a:off x="21258179" y="4708254"/>
            <a:ext cx="267351" cy="17067"/>
          </a:xfrm>
          <a:custGeom>
            <a:avLst/>
            <a:gdLst>
              <a:gd name="connsiteX0" fmla="*/ 34906 w 267351"/>
              <a:gd name="connsiteY0" fmla="*/ 0 h 17067"/>
              <a:gd name="connsiteX1" fmla="*/ 224110 w 267351"/>
              <a:gd name="connsiteY1" fmla="*/ 0 h 17067"/>
              <a:gd name="connsiteX2" fmla="*/ 249698 w 267351"/>
              <a:gd name="connsiteY2" fmla="*/ 5166 h 17067"/>
              <a:gd name="connsiteX3" fmla="*/ 267351 w 267351"/>
              <a:gd name="connsiteY3" fmla="*/ 17067 h 17067"/>
              <a:gd name="connsiteX4" fmla="*/ 0 w 267351"/>
              <a:gd name="connsiteY4" fmla="*/ 11447 h 17067"/>
              <a:gd name="connsiteX5" fmla="*/ 9317 w 267351"/>
              <a:gd name="connsiteY5" fmla="*/ 5166 h 17067"/>
              <a:gd name="connsiteX6" fmla="*/ 34906 w 267351"/>
              <a:gd name="connsiteY6" fmla="*/ 0 h 1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51" h="17067">
                <a:moveTo>
                  <a:pt x="34906" y="0"/>
                </a:moveTo>
                <a:lnTo>
                  <a:pt x="224110" y="0"/>
                </a:lnTo>
                <a:cubicBezTo>
                  <a:pt x="233187" y="0"/>
                  <a:pt x="241834" y="1839"/>
                  <a:pt x="249698" y="5166"/>
                </a:cubicBezTo>
                <a:lnTo>
                  <a:pt x="267351" y="17067"/>
                </a:lnTo>
                <a:lnTo>
                  <a:pt x="0" y="11447"/>
                </a:lnTo>
                <a:lnTo>
                  <a:pt x="9317" y="5166"/>
                </a:lnTo>
                <a:cubicBezTo>
                  <a:pt x="17181" y="1840"/>
                  <a:pt x="25829" y="0"/>
                  <a:pt x="34906" y="0"/>
                </a:cubicBezTo>
                <a:close/>
              </a:path>
            </a:pathLst>
          </a:custGeom>
          <a:solidFill>
            <a:srgbClr val="3DCCCA">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01F25751-5192-4D9B-8542-D9F0E77B5618}"/>
              </a:ext>
            </a:extLst>
          </p:cNvPr>
          <p:cNvSpPr>
            <a:spLocks noChangeAspect="1"/>
          </p:cNvSpPr>
          <p:nvPr/>
        </p:nvSpPr>
        <p:spPr>
          <a:xfrm rot="1081378">
            <a:off x="14578852" y="4730814"/>
            <a:ext cx="1632425" cy="2841284"/>
          </a:xfrm>
          <a:custGeom>
            <a:avLst/>
            <a:gdLst>
              <a:gd name="connsiteX0" fmla="*/ 809364 w 1401813"/>
              <a:gd name="connsiteY0" fmla="*/ 3355 h 2548922"/>
              <a:gd name="connsiteX1" fmla="*/ 822743 w 1401813"/>
              <a:gd name="connsiteY1" fmla="*/ 1124 h 2548922"/>
              <a:gd name="connsiteX2" fmla="*/ 840314 w 1401813"/>
              <a:gd name="connsiteY2" fmla="*/ 120069 h 2548922"/>
              <a:gd name="connsiteX3" fmla="*/ 838799 w 1401813"/>
              <a:gd name="connsiteY3" fmla="*/ 127544 h 2548922"/>
              <a:gd name="connsiteX4" fmla="*/ 839143 w 1401813"/>
              <a:gd name="connsiteY4" fmla="*/ 133028 h 2548922"/>
              <a:gd name="connsiteX5" fmla="*/ 844100 w 1401813"/>
              <a:gd name="connsiteY5" fmla="*/ 195337 h 2548922"/>
              <a:gd name="connsiteX6" fmla="*/ 852848 w 1401813"/>
              <a:gd name="connsiteY6" fmla="*/ 278492 h 2548922"/>
              <a:gd name="connsiteX7" fmla="*/ 853407 w 1401813"/>
              <a:gd name="connsiteY7" fmla="*/ 277721 h 2548922"/>
              <a:gd name="connsiteX8" fmla="*/ 881492 w 1401813"/>
              <a:gd name="connsiteY8" fmla="*/ 273174 h 2548922"/>
              <a:gd name="connsiteX9" fmla="*/ 914473 w 1401813"/>
              <a:gd name="connsiteY9" fmla="*/ 317038 h 2548922"/>
              <a:gd name="connsiteX10" fmla="*/ 915985 w 1401813"/>
              <a:gd name="connsiteY10" fmla="*/ 336794 h 2548922"/>
              <a:gd name="connsiteX11" fmla="*/ 923700 w 1401813"/>
              <a:gd name="connsiteY11" fmla="*/ 332530 h 2548922"/>
              <a:gd name="connsiteX12" fmla="*/ 968502 w 1401813"/>
              <a:gd name="connsiteY12" fmla="*/ 364793 h 2548922"/>
              <a:gd name="connsiteX13" fmla="*/ 970175 w 1401813"/>
              <a:gd name="connsiteY13" fmla="*/ 381585 h 2548922"/>
              <a:gd name="connsiteX14" fmla="*/ 968706 w 1401813"/>
              <a:gd name="connsiteY14" fmla="*/ 387566 h 2548922"/>
              <a:gd name="connsiteX15" fmla="*/ 969282 w 1401813"/>
              <a:gd name="connsiteY15" fmla="*/ 388074 h 2548922"/>
              <a:gd name="connsiteX16" fmla="*/ 980220 w 1401813"/>
              <a:gd name="connsiteY16" fmla="*/ 381461 h 2548922"/>
              <a:gd name="connsiteX17" fmla="*/ 1029806 w 1401813"/>
              <a:gd name="connsiteY17" fmla="*/ 423124 h 2548922"/>
              <a:gd name="connsiteX18" fmla="*/ 1032353 w 1401813"/>
              <a:gd name="connsiteY18" fmla="*/ 443841 h 2548922"/>
              <a:gd name="connsiteX19" fmla="*/ 1032285 w 1401813"/>
              <a:gd name="connsiteY19" fmla="*/ 444221 h 2548922"/>
              <a:gd name="connsiteX20" fmla="*/ 1040089 w 1401813"/>
              <a:gd name="connsiteY20" fmla="*/ 451175 h 2548922"/>
              <a:gd name="connsiteX21" fmla="*/ 1054130 w 1401813"/>
              <a:gd name="connsiteY21" fmla="*/ 447162 h 2548922"/>
              <a:gd name="connsiteX22" fmla="*/ 1108868 w 1401813"/>
              <a:gd name="connsiteY22" fmla="*/ 572694 h 2548922"/>
              <a:gd name="connsiteX23" fmla="*/ 1106508 w 1401813"/>
              <a:gd name="connsiteY23" fmla="*/ 617226 h 2548922"/>
              <a:gd name="connsiteX24" fmla="*/ 1100078 w 1401813"/>
              <a:gd name="connsiteY24" fmla="*/ 640863 h 2548922"/>
              <a:gd name="connsiteX25" fmla="*/ 1101275 w 1401813"/>
              <a:gd name="connsiteY25" fmla="*/ 647693 h 2548922"/>
              <a:gd name="connsiteX26" fmla="*/ 1107683 w 1401813"/>
              <a:gd name="connsiteY26" fmla="*/ 687391 h 2548922"/>
              <a:gd name="connsiteX27" fmla="*/ 1196965 w 1401813"/>
              <a:gd name="connsiteY27" fmla="*/ 1122280 h 2548922"/>
              <a:gd name="connsiteX28" fmla="*/ 1275579 w 1401813"/>
              <a:gd name="connsiteY28" fmla="*/ 1380989 h 2548922"/>
              <a:gd name="connsiteX29" fmla="*/ 1276680 w 1401813"/>
              <a:gd name="connsiteY29" fmla="*/ 1392468 h 2548922"/>
              <a:gd name="connsiteX30" fmla="*/ 1285448 w 1401813"/>
              <a:gd name="connsiteY30" fmla="*/ 1415952 h 2548922"/>
              <a:gd name="connsiteX31" fmla="*/ 1365402 w 1401813"/>
              <a:gd name="connsiteY31" fmla="*/ 1787827 h 2548922"/>
              <a:gd name="connsiteX32" fmla="*/ 1372273 w 1401813"/>
              <a:gd name="connsiteY32" fmla="*/ 1859869 h 2548922"/>
              <a:gd name="connsiteX33" fmla="*/ 1373516 w 1401813"/>
              <a:gd name="connsiteY33" fmla="*/ 1864864 h 2548922"/>
              <a:gd name="connsiteX34" fmla="*/ 1395757 w 1401813"/>
              <a:gd name="connsiteY34" fmla="*/ 2106236 h 2548922"/>
              <a:gd name="connsiteX35" fmla="*/ 1394015 w 1401813"/>
              <a:gd name="connsiteY35" fmla="*/ 2134827 h 2548922"/>
              <a:gd name="connsiteX36" fmla="*/ 1395030 w 1401813"/>
              <a:gd name="connsiteY36" fmla="*/ 2156833 h 2548922"/>
              <a:gd name="connsiteX37" fmla="*/ 1388628 w 1401813"/>
              <a:gd name="connsiteY37" fmla="*/ 2332412 h 2548922"/>
              <a:gd name="connsiteX38" fmla="*/ 1349609 w 1401813"/>
              <a:gd name="connsiteY38" fmla="*/ 2435682 h 2548922"/>
              <a:gd name="connsiteX39" fmla="*/ 1346995 w 1401813"/>
              <a:gd name="connsiteY39" fmla="*/ 2440542 h 2548922"/>
              <a:gd name="connsiteX40" fmla="*/ 1338339 w 1401813"/>
              <a:gd name="connsiteY40" fmla="*/ 2464214 h 2548922"/>
              <a:gd name="connsiteX41" fmla="*/ 1291773 w 1401813"/>
              <a:gd name="connsiteY41" fmla="*/ 2529173 h 2548922"/>
              <a:gd name="connsiteX42" fmla="*/ 1273405 w 1401813"/>
              <a:gd name="connsiteY42" fmla="*/ 2535311 h 2548922"/>
              <a:gd name="connsiteX43" fmla="*/ 1271304 w 1401813"/>
              <a:gd name="connsiteY43" fmla="*/ 2537059 h 2548922"/>
              <a:gd name="connsiteX44" fmla="*/ 1163466 w 1401813"/>
              <a:gd name="connsiteY44" fmla="*/ 2539013 h 2548922"/>
              <a:gd name="connsiteX45" fmla="*/ 806673 w 1401813"/>
              <a:gd name="connsiteY45" fmla="*/ 2311479 h 2548922"/>
              <a:gd name="connsiteX46" fmla="*/ 13263 w 1401813"/>
              <a:gd name="connsiteY46" fmla="*/ 1247795 h 2548922"/>
              <a:gd name="connsiteX47" fmla="*/ 108250 w 1401813"/>
              <a:gd name="connsiteY47" fmla="*/ 1038152 h 2548922"/>
              <a:gd name="connsiteX48" fmla="*/ 248660 w 1401813"/>
              <a:gd name="connsiteY48" fmla="*/ 916982 h 2548922"/>
              <a:gd name="connsiteX49" fmla="*/ 389436 w 1401813"/>
              <a:gd name="connsiteY49" fmla="*/ 895716 h 2548922"/>
              <a:gd name="connsiteX50" fmla="*/ 530115 w 1401813"/>
              <a:gd name="connsiteY50" fmla="*/ 951029 h 2548922"/>
              <a:gd name="connsiteX51" fmla="*/ 659736 w 1401813"/>
              <a:gd name="connsiteY51" fmla="*/ 1081447 h 2548922"/>
              <a:gd name="connsiteX52" fmla="*/ 863576 w 1401813"/>
              <a:gd name="connsiteY52" fmla="*/ 1398605 h 2548922"/>
              <a:gd name="connsiteX53" fmla="*/ 975499 w 1401813"/>
              <a:gd name="connsiteY53" fmla="*/ 1747775 h 2548922"/>
              <a:gd name="connsiteX54" fmla="*/ 1010337 w 1401813"/>
              <a:gd name="connsiteY54" fmla="*/ 1971287 h 2548922"/>
              <a:gd name="connsiteX55" fmla="*/ 961799 w 1401813"/>
              <a:gd name="connsiteY55" fmla="*/ 1599118 h 2548922"/>
              <a:gd name="connsiteX56" fmla="*/ 960866 w 1401813"/>
              <a:gd name="connsiteY56" fmla="*/ 1572449 h 2548922"/>
              <a:gd name="connsiteX57" fmla="*/ 964461 w 1401813"/>
              <a:gd name="connsiteY57" fmla="*/ 1455990 h 2548922"/>
              <a:gd name="connsiteX58" fmla="*/ 967876 w 1401813"/>
              <a:gd name="connsiteY58" fmla="*/ 1333120 h 2548922"/>
              <a:gd name="connsiteX59" fmla="*/ 970519 w 1401813"/>
              <a:gd name="connsiteY59" fmla="*/ 1186267 h 2548922"/>
              <a:gd name="connsiteX60" fmla="*/ 971026 w 1401813"/>
              <a:gd name="connsiteY60" fmla="*/ 1149165 h 2548922"/>
              <a:gd name="connsiteX61" fmla="*/ 967649 w 1401813"/>
              <a:gd name="connsiteY61" fmla="*/ 1109924 h 2548922"/>
              <a:gd name="connsiteX62" fmla="*/ 941353 w 1401813"/>
              <a:gd name="connsiteY62" fmla="*/ 982755 h 2548922"/>
              <a:gd name="connsiteX63" fmla="*/ 935732 w 1401813"/>
              <a:gd name="connsiteY63" fmla="*/ 950303 h 2548922"/>
              <a:gd name="connsiteX64" fmla="*/ 836228 w 1401813"/>
              <a:gd name="connsiteY64" fmla="*/ 819951 h 2548922"/>
              <a:gd name="connsiteX65" fmla="*/ 829451 w 1401813"/>
              <a:gd name="connsiteY65" fmla="*/ 811494 h 2548922"/>
              <a:gd name="connsiteX66" fmla="*/ 828368 w 1401813"/>
              <a:gd name="connsiteY66" fmla="*/ 811605 h 2548922"/>
              <a:gd name="connsiteX67" fmla="*/ 740016 w 1401813"/>
              <a:gd name="connsiteY67" fmla="*/ 743043 h 2548922"/>
              <a:gd name="connsiteX68" fmla="*/ 691149 w 1401813"/>
              <a:gd name="connsiteY68" fmla="*/ 673552 h 2548922"/>
              <a:gd name="connsiteX69" fmla="*/ 685649 w 1401813"/>
              <a:gd name="connsiteY69" fmla="*/ 657782 h 2548922"/>
              <a:gd name="connsiteX70" fmla="*/ 685305 w 1401813"/>
              <a:gd name="connsiteY70" fmla="*/ 658076 h 2548922"/>
              <a:gd name="connsiteX71" fmla="*/ 683433 w 1401813"/>
              <a:gd name="connsiteY71" fmla="*/ 651597 h 2548922"/>
              <a:gd name="connsiteX72" fmla="*/ 683446 w 1401813"/>
              <a:gd name="connsiteY72" fmla="*/ 651464 h 2548922"/>
              <a:gd name="connsiteX73" fmla="*/ 682035 w 1401813"/>
              <a:gd name="connsiteY73" fmla="*/ 647414 h 2548922"/>
              <a:gd name="connsiteX74" fmla="*/ 685472 w 1401813"/>
              <a:gd name="connsiteY74" fmla="*/ 631788 h 2548922"/>
              <a:gd name="connsiteX75" fmla="*/ 685474 w 1401813"/>
              <a:gd name="connsiteY75" fmla="*/ 631787 h 2548922"/>
              <a:gd name="connsiteX76" fmla="*/ 686862 w 1401813"/>
              <a:gd name="connsiteY76" fmla="*/ 618306 h 2548922"/>
              <a:gd name="connsiteX77" fmla="*/ 746115 w 1401813"/>
              <a:gd name="connsiteY77" fmla="*/ 241607 h 2548922"/>
              <a:gd name="connsiteX78" fmla="*/ 767045 w 1401813"/>
              <a:gd name="connsiteY78" fmla="*/ 136770 h 2548922"/>
              <a:gd name="connsiteX79" fmla="*/ 776512 w 1401813"/>
              <a:gd name="connsiteY79" fmla="*/ 99282 h 2548922"/>
              <a:gd name="connsiteX80" fmla="*/ 777199 w 1401813"/>
              <a:gd name="connsiteY80" fmla="*/ 89654 h 2548922"/>
              <a:gd name="connsiteX81" fmla="*/ 809364 w 1401813"/>
              <a:gd name="connsiteY81" fmla="*/ 3355 h 2548922"/>
              <a:gd name="connsiteX0" fmla="*/ 809364 w 1401813"/>
              <a:gd name="connsiteY0" fmla="*/ 3355 h 2548922"/>
              <a:gd name="connsiteX1" fmla="*/ 822743 w 1401813"/>
              <a:gd name="connsiteY1" fmla="*/ 1124 h 2548922"/>
              <a:gd name="connsiteX2" fmla="*/ 840314 w 1401813"/>
              <a:gd name="connsiteY2" fmla="*/ 120069 h 2548922"/>
              <a:gd name="connsiteX3" fmla="*/ 838799 w 1401813"/>
              <a:gd name="connsiteY3" fmla="*/ 127544 h 2548922"/>
              <a:gd name="connsiteX4" fmla="*/ 839143 w 1401813"/>
              <a:gd name="connsiteY4" fmla="*/ 133028 h 2548922"/>
              <a:gd name="connsiteX5" fmla="*/ 844100 w 1401813"/>
              <a:gd name="connsiteY5" fmla="*/ 195337 h 2548922"/>
              <a:gd name="connsiteX6" fmla="*/ 852848 w 1401813"/>
              <a:gd name="connsiteY6" fmla="*/ 278492 h 2548922"/>
              <a:gd name="connsiteX7" fmla="*/ 853407 w 1401813"/>
              <a:gd name="connsiteY7" fmla="*/ 277721 h 2548922"/>
              <a:gd name="connsiteX8" fmla="*/ 881492 w 1401813"/>
              <a:gd name="connsiteY8" fmla="*/ 273174 h 2548922"/>
              <a:gd name="connsiteX9" fmla="*/ 914473 w 1401813"/>
              <a:gd name="connsiteY9" fmla="*/ 317038 h 2548922"/>
              <a:gd name="connsiteX10" fmla="*/ 915985 w 1401813"/>
              <a:gd name="connsiteY10" fmla="*/ 336794 h 2548922"/>
              <a:gd name="connsiteX11" fmla="*/ 923700 w 1401813"/>
              <a:gd name="connsiteY11" fmla="*/ 332530 h 2548922"/>
              <a:gd name="connsiteX12" fmla="*/ 968502 w 1401813"/>
              <a:gd name="connsiteY12" fmla="*/ 364793 h 2548922"/>
              <a:gd name="connsiteX13" fmla="*/ 970175 w 1401813"/>
              <a:gd name="connsiteY13" fmla="*/ 381585 h 2548922"/>
              <a:gd name="connsiteX14" fmla="*/ 968706 w 1401813"/>
              <a:gd name="connsiteY14" fmla="*/ 387566 h 2548922"/>
              <a:gd name="connsiteX15" fmla="*/ 969282 w 1401813"/>
              <a:gd name="connsiteY15" fmla="*/ 388074 h 2548922"/>
              <a:gd name="connsiteX16" fmla="*/ 980220 w 1401813"/>
              <a:gd name="connsiteY16" fmla="*/ 381461 h 2548922"/>
              <a:gd name="connsiteX17" fmla="*/ 1029806 w 1401813"/>
              <a:gd name="connsiteY17" fmla="*/ 423124 h 2548922"/>
              <a:gd name="connsiteX18" fmla="*/ 1032353 w 1401813"/>
              <a:gd name="connsiteY18" fmla="*/ 443841 h 2548922"/>
              <a:gd name="connsiteX19" fmla="*/ 1032285 w 1401813"/>
              <a:gd name="connsiteY19" fmla="*/ 444221 h 2548922"/>
              <a:gd name="connsiteX20" fmla="*/ 1040089 w 1401813"/>
              <a:gd name="connsiteY20" fmla="*/ 451175 h 2548922"/>
              <a:gd name="connsiteX21" fmla="*/ 1054130 w 1401813"/>
              <a:gd name="connsiteY21" fmla="*/ 447162 h 2548922"/>
              <a:gd name="connsiteX22" fmla="*/ 1108868 w 1401813"/>
              <a:gd name="connsiteY22" fmla="*/ 572694 h 2548922"/>
              <a:gd name="connsiteX23" fmla="*/ 1106508 w 1401813"/>
              <a:gd name="connsiteY23" fmla="*/ 617226 h 2548922"/>
              <a:gd name="connsiteX24" fmla="*/ 1100078 w 1401813"/>
              <a:gd name="connsiteY24" fmla="*/ 640863 h 2548922"/>
              <a:gd name="connsiteX25" fmla="*/ 1101275 w 1401813"/>
              <a:gd name="connsiteY25" fmla="*/ 647693 h 2548922"/>
              <a:gd name="connsiteX26" fmla="*/ 1107683 w 1401813"/>
              <a:gd name="connsiteY26" fmla="*/ 687391 h 2548922"/>
              <a:gd name="connsiteX27" fmla="*/ 1196965 w 1401813"/>
              <a:gd name="connsiteY27" fmla="*/ 1122280 h 2548922"/>
              <a:gd name="connsiteX28" fmla="*/ 1275579 w 1401813"/>
              <a:gd name="connsiteY28" fmla="*/ 1380989 h 2548922"/>
              <a:gd name="connsiteX29" fmla="*/ 1276680 w 1401813"/>
              <a:gd name="connsiteY29" fmla="*/ 1392468 h 2548922"/>
              <a:gd name="connsiteX30" fmla="*/ 1285448 w 1401813"/>
              <a:gd name="connsiteY30" fmla="*/ 1415952 h 2548922"/>
              <a:gd name="connsiteX31" fmla="*/ 1365402 w 1401813"/>
              <a:gd name="connsiteY31" fmla="*/ 1787827 h 2548922"/>
              <a:gd name="connsiteX32" fmla="*/ 1372273 w 1401813"/>
              <a:gd name="connsiteY32" fmla="*/ 1859869 h 2548922"/>
              <a:gd name="connsiteX33" fmla="*/ 1373516 w 1401813"/>
              <a:gd name="connsiteY33" fmla="*/ 1864864 h 2548922"/>
              <a:gd name="connsiteX34" fmla="*/ 1395757 w 1401813"/>
              <a:gd name="connsiteY34" fmla="*/ 2106236 h 2548922"/>
              <a:gd name="connsiteX35" fmla="*/ 1394015 w 1401813"/>
              <a:gd name="connsiteY35" fmla="*/ 2134827 h 2548922"/>
              <a:gd name="connsiteX36" fmla="*/ 1395030 w 1401813"/>
              <a:gd name="connsiteY36" fmla="*/ 2156833 h 2548922"/>
              <a:gd name="connsiteX37" fmla="*/ 1388628 w 1401813"/>
              <a:gd name="connsiteY37" fmla="*/ 2332412 h 2548922"/>
              <a:gd name="connsiteX38" fmla="*/ 1349609 w 1401813"/>
              <a:gd name="connsiteY38" fmla="*/ 2435682 h 2548922"/>
              <a:gd name="connsiteX39" fmla="*/ 1346995 w 1401813"/>
              <a:gd name="connsiteY39" fmla="*/ 2440542 h 2548922"/>
              <a:gd name="connsiteX40" fmla="*/ 1338339 w 1401813"/>
              <a:gd name="connsiteY40" fmla="*/ 2464214 h 2548922"/>
              <a:gd name="connsiteX41" fmla="*/ 1291773 w 1401813"/>
              <a:gd name="connsiteY41" fmla="*/ 2529173 h 2548922"/>
              <a:gd name="connsiteX42" fmla="*/ 1273405 w 1401813"/>
              <a:gd name="connsiteY42" fmla="*/ 2535311 h 2548922"/>
              <a:gd name="connsiteX43" fmla="*/ 1271304 w 1401813"/>
              <a:gd name="connsiteY43" fmla="*/ 2537059 h 2548922"/>
              <a:gd name="connsiteX44" fmla="*/ 1163466 w 1401813"/>
              <a:gd name="connsiteY44" fmla="*/ 2539013 h 2548922"/>
              <a:gd name="connsiteX45" fmla="*/ 806673 w 1401813"/>
              <a:gd name="connsiteY45" fmla="*/ 2311479 h 2548922"/>
              <a:gd name="connsiteX46" fmla="*/ 13263 w 1401813"/>
              <a:gd name="connsiteY46" fmla="*/ 1247795 h 2548922"/>
              <a:gd name="connsiteX47" fmla="*/ 108250 w 1401813"/>
              <a:gd name="connsiteY47" fmla="*/ 1038152 h 2548922"/>
              <a:gd name="connsiteX48" fmla="*/ 248660 w 1401813"/>
              <a:gd name="connsiteY48" fmla="*/ 916982 h 2548922"/>
              <a:gd name="connsiteX49" fmla="*/ 389436 w 1401813"/>
              <a:gd name="connsiteY49" fmla="*/ 895716 h 2548922"/>
              <a:gd name="connsiteX50" fmla="*/ 530115 w 1401813"/>
              <a:gd name="connsiteY50" fmla="*/ 951029 h 2548922"/>
              <a:gd name="connsiteX51" fmla="*/ 659736 w 1401813"/>
              <a:gd name="connsiteY51" fmla="*/ 1081447 h 2548922"/>
              <a:gd name="connsiteX52" fmla="*/ 863576 w 1401813"/>
              <a:gd name="connsiteY52" fmla="*/ 1398605 h 2548922"/>
              <a:gd name="connsiteX53" fmla="*/ 975499 w 1401813"/>
              <a:gd name="connsiteY53" fmla="*/ 1747775 h 2548922"/>
              <a:gd name="connsiteX54" fmla="*/ 1010337 w 1401813"/>
              <a:gd name="connsiteY54" fmla="*/ 1971287 h 2548922"/>
              <a:gd name="connsiteX55" fmla="*/ 961799 w 1401813"/>
              <a:gd name="connsiteY55" fmla="*/ 1599118 h 2548922"/>
              <a:gd name="connsiteX56" fmla="*/ 960866 w 1401813"/>
              <a:gd name="connsiteY56" fmla="*/ 1572449 h 2548922"/>
              <a:gd name="connsiteX57" fmla="*/ 964461 w 1401813"/>
              <a:gd name="connsiteY57" fmla="*/ 1455990 h 2548922"/>
              <a:gd name="connsiteX58" fmla="*/ 967876 w 1401813"/>
              <a:gd name="connsiteY58" fmla="*/ 1333120 h 2548922"/>
              <a:gd name="connsiteX59" fmla="*/ 970519 w 1401813"/>
              <a:gd name="connsiteY59" fmla="*/ 1186267 h 2548922"/>
              <a:gd name="connsiteX60" fmla="*/ 971026 w 1401813"/>
              <a:gd name="connsiteY60" fmla="*/ 1149165 h 2548922"/>
              <a:gd name="connsiteX61" fmla="*/ 967649 w 1401813"/>
              <a:gd name="connsiteY61" fmla="*/ 1109924 h 2548922"/>
              <a:gd name="connsiteX62" fmla="*/ 941353 w 1401813"/>
              <a:gd name="connsiteY62" fmla="*/ 982755 h 2548922"/>
              <a:gd name="connsiteX63" fmla="*/ 935732 w 1401813"/>
              <a:gd name="connsiteY63" fmla="*/ 950303 h 2548922"/>
              <a:gd name="connsiteX64" fmla="*/ 836228 w 1401813"/>
              <a:gd name="connsiteY64" fmla="*/ 819951 h 2548922"/>
              <a:gd name="connsiteX65" fmla="*/ 829451 w 1401813"/>
              <a:gd name="connsiteY65" fmla="*/ 811494 h 2548922"/>
              <a:gd name="connsiteX66" fmla="*/ 828368 w 1401813"/>
              <a:gd name="connsiteY66" fmla="*/ 811605 h 2548922"/>
              <a:gd name="connsiteX67" fmla="*/ 767149 w 1401813"/>
              <a:gd name="connsiteY67" fmla="*/ 729867 h 2548922"/>
              <a:gd name="connsiteX68" fmla="*/ 691149 w 1401813"/>
              <a:gd name="connsiteY68" fmla="*/ 673552 h 2548922"/>
              <a:gd name="connsiteX69" fmla="*/ 685649 w 1401813"/>
              <a:gd name="connsiteY69" fmla="*/ 657782 h 2548922"/>
              <a:gd name="connsiteX70" fmla="*/ 685305 w 1401813"/>
              <a:gd name="connsiteY70" fmla="*/ 658076 h 2548922"/>
              <a:gd name="connsiteX71" fmla="*/ 683433 w 1401813"/>
              <a:gd name="connsiteY71" fmla="*/ 651597 h 2548922"/>
              <a:gd name="connsiteX72" fmla="*/ 683446 w 1401813"/>
              <a:gd name="connsiteY72" fmla="*/ 651464 h 2548922"/>
              <a:gd name="connsiteX73" fmla="*/ 682035 w 1401813"/>
              <a:gd name="connsiteY73" fmla="*/ 647414 h 2548922"/>
              <a:gd name="connsiteX74" fmla="*/ 685472 w 1401813"/>
              <a:gd name="connsiteY74" fmla="*/ 631788 h 2548922"/>
              <a:gd name="connsiteX75" fmla="*/ 685474 w 1401813"/>
              <a:gd name="connsiteY75" fmla="*/ 631787 h 2548922"/>
              <a:gd name="connsiteX76" fmla="*/ 686862 w 1401813"/>
              <a:gd name="connsiteY76" fmla="*/ 618306 h 2548922"/>
              <a:gd name="connsiteX77" fmla="*/ 746115 w 1401813"/>
              <a:gd name="connsiteY77" fmla="*/ 241607 h 2548922"/>
              <a:gd name="connsiteX78" fmla="*/ 767045 w 1401813"/>
              <a:gd name="connsiteY78" fmla="*/ 136770 h 2548922"/>
              <a:gd name="connsiteX79" fmla="*/ 776512 w 1401813"/>
              <a:gd name="connsiteY79" fmla="*/ 99282 h 2548922"/>
              <a:gd name="connsiteX80" fmla="*/ 777199 w 1401813"/>
              <a:gd name="connsiteY80" fmla="*/ 89654 h 2548922"/>
              <a:gd name="connsiteX81" fmla="*/ 809364 w 1401813"/>
              <a:gd name="connsiteY81" fmla="*/ 3355 h 2548922"/>
              <a:gd name="connsiteX0" fmla="*/ 809364 w 1401813"/>
              <a:gd name="connsiteY0" fmla="*/ 3355 h 2548922"/>
              <a:gd name="connsiteX1" fmla="*/ 822743 w 1401813"/>
              <a:gd name="connsiteY1" fmla="*/ 1124 h 2548922"/>
              <a:gd name="connsiteX2" fmla="*/ 840314 w 1401813"/>
              <a:gd name="connsiteY2" fmla="*/ 120069 h 2548922"/>
              <a:gd name="connsiteX3" fmla="*/ 838799 w 1401813"/>
              <a:gd name="connsiteY3" fmla="*/ 127544 h 2548922"/>
              <a:gd name="connsiteX4" fmla="*/ 839143 w 1401813"/>
              <a:gd name="connsiteY4" fmla="*/ 133028 h 2548922"/>
              <a:gd name="connsiteX5" fmla="*/ 844100 w 1401813"/>
              <a:gd name="connsiteY5" fmla="*/ 195337 h 2548922"/>
              <a:gd name="connsiteX6" fmla="*/ 852848 w 1401813"/>
              <a:gd name="connsiteY6" fmla="*/ 278492 h 2548922"/>
              <a:gd name="connsiteX7" fmla="*/ 853407 w 1401813"/>
              <a:gd name="connsiteY7" fmla="*/ 277721 h 2548922"/>
              <a:gd name="connsiteX8" fmla="*/ 881492 w 1401813"/>
              <a:gd name="connsiteY8" fmla="*/ 273174 h 2548922"/>
              <a:gd name="connsiteX9" fmla="*/ 914473 w 1401813"/>
              <a:gd name="connsiteY9" fmla="*/ 317038 h 2548922"/>
              <a:gd name="connsiteX10" fmla="*/ 915985 w 1401813"/>
              <a:gd name="connsiteY10" fmla="*/ 336794 h 2548922"/>
              <a:gd name="connsiteX11" fmla="*/ 923700 w 1401813"/>
              <a:gd name="connsiteY11" fmla="*/ 332530 h 2548922"/>
              <a:gd name="connsiteX12" fmla="*/ 968502 w 1401813"/>
              <a:gd name="connsiteY12" fmla="*/ 364793 h 2548922"/>
              <a:gd name="connsiteX13" fmla="*/ 970175 w 1401813"/>
              <a:gd name="connsiteY13" fmla="*/ 381585 h 2548922"/>
              <a:gd name="connsiteX14" fmla="*/ 968706 w 1401813"/>
              <a:gd name="connsiteY14" fmla="*/ 387566 h 2548922"/>
              <a:gd name="connsiteX15" fmla="*/ 969282 w 1401813"/>
              <a:gd name="connsiteY15" fmla="*/ 388074 h 2548922"/>
              <a:gd name="connsiteX16" fmla="*/ 980220 w 1401813"/>
              <a:gd name="connsiteY16" fmla="*/ 381461 h 2548922"/>
              <a:gd name="connsiteX17" fmla="*/ 1029806 w 1401813"/>
              <a:gd name="connsiteY17" fmla="*/ 423124 h 2548922"/>
              <a:gd name="connsiteX18" fmla="*/ 1032353 w 1401813"/>
              <a:gd name="connsiteY18" fmla="*/ 443841 h 2548922"/>
              <a:gd name="connsiteX19" fmla="*/ 1032285 w 1401813"/>
              <a:gd name="connsiteY19" fmla="*/ 444221 h 2548922"/>
              <a:gd name="connsiteX20" fmla="*/ 1040089 w 1401813"/>
              <a:gd name="connsiteY20" fmla="*/ 451175 h 2548922"/>
              <a:gd name="connsiteX21" fmla="*/ 1054130 w 1401813"/>
              <a:gd name="connsiteY21" fmla="*/ 447162 h 2548922"/>
              <a:gd name="connsiteX22" fmla="*/ 1108868 w 1401813"/>
              <a:gd name="connsiteY22" fmla="*/ 572694 h 2548922"/>
              <a:gd name="connsiteX23" fmla="*/ 1106508 w 1401813"/>
              <a:gd name="connsiteY23" fmla="*/ 617226 h 2548922"/>
              <a:gd name="connsiteX24" fmla="*/ 1100078 w 1401813"/>
              <a:gd name="connsiteY24" fmla="*/ 640863 h 2548922"/>
              <a:gd name="connsiteX25" fmla="*/ 1101275 w 1401813"/>
              <a:gd name="connsiteY25" fmla="*/ 647693 h 2548922"/>
              <a:gd name="connsiteX26" fmla="*/ 1107683 w 1401813"/>
              <a:gd name="connsiteY26" fmla="*/ 687391 h 2548922"/>
              <a:gd name="connsiteX27" fmla="*/ 1196965 w 1401813"/>
              <a:gd name="connsiteY27" fmla="*/ 1122280 h 2548922"/>
              <a:gd name="connsiteX28" fmla="*/ 1275579 w 1401813"/>
              <a:gd name="connsiteY28" fmla="*/ 1380989 h 2548922"/>
              <a:gd name="connsiteX29" fmla="*/ 1276680 w 1401813"/>
              <a:gd name="connsiteY29" fmla="*/ 1392468 h 2548922"/>
              <a:gd name="connsiteX30" fmla="*/ 1285448 w 1401813"/>
              <a:gd name="connsiteY30" fmla="*/ 1415952 h 2548922"/>
              <a:gd name="connsiteX31" fmla="*/ 1365402 w 1401813"/>
              <a:gd name="connsiteY31" fmla="*/ 1787827 h 2548922"/>
              <a:gd name="connsiteX32" fmla="*/ 1372273 w 1401813"/>
              <a:gd name="connsiteY32" fmla="*/ 1859869 h 2548922"/>
              <a:gd name="connsiteX33" fmla="*/ 1373516 w 1401813"/>
              <a:gd name="connsiteY33" fmla="*/ 1864864 h 2548922"/>
              <a:gd name="connsiteX34" fmla="*/ 1395757 w 1401813"/>
              <a:gd name="connsiteY34" fmla="*/ 2106236 h 2548922"/>
              <a:gd name="connsiteX35" fmla="*/ 1394015 w 1401813"/>
              <a:gd name="connsiteY35" fmla="*/ 2134827 h 2548922"/>
              <a:gd name="connsiteX36" fmla="*/ 1395030 w 1401813"/>
              <a:gd name="connsiteY36" fmla="*/ 2156833 h 2548922"/>
              <a:gd name="connsiteX37" fmla="*/ 1388628 w 1401813"/>
              <a:gd name="connsiteY37" fmla="*/ 2332412 h 2548922"/>
              <a:gd name="connsiteX38" fmla="*/ 1349609 w 1401813"/>
              <a:gd name="connsiteY38" fmla="*/ 2435682 h 2548922"/>
              <a:gd name="connsiteX39" fmla="*/ 1346995 w 1401813"/>
              <a:gd name="connsiteY39" fmla="*/ 2440542 h 2548922"/>
              <a:gd name="connsiteX40" fmla="*/ 1338339 w 1401813"/>
              <a:gd name="connsiteY40" fmla="*/ 2464214 h 2548922"/>
              <a:gd name="connsiteX41" fmla="*/ 1291773 w 1401813"/>
              <a:gd name="connsiteY41" fmla="*/ 2529173 h 2548922"/>
              <a:gd name="connsiteX42" fmla="*/ 1273405 w 1401813"/>
              <a:gd name="connsiteY42" fmla="*/ 2535311 h 2548922"/>
              <a:gd name="connsiteX43" fmla="*/ 1271304 w 1401813"/>
              <a:gd name="connsiteY43" fmla="*/ 2537059 h 2548922"/>
              <a:gd name="connsiteX44" fmla="*/ 1163466 w 1401813"/>
              <a:gd name="connsiteY44" fmla="*/ 2539013 h 2548922"/>
              <a:gd name="connsiteX45" fmla="*/ 806673 w 1401813"/>
              <a:gd name="connsiteY45" fmla="*/ 2311479 h 2548922"/>
              <a:gd name="connsiteX46" fmla="*/ 13263 w 1401813"/>
              <a:gd name="connsiteY46" fmla="*/ 1247795 h 2548922"/>
              <a:gd name="connsiteX47" fmla="*/ 108250 w 1401813"/>
              <a:gd name="connsiteY47" fmla="*/ 1038152 h 2548922"/>
              <a:gd name="connsiteX48" fmla="*/ 248660 w 1401813"/>
              <a:gd name="connsiteY48" fmla="*/ 916982 h 2548922"/>
              <a:gd name="connsiteX49" fmla="*/ 389436 w 1401813"/>
              <a:gd name="connsiteY49" fmla="*/ 895716 h 2548922"/>
              <a:gd name="connsiteX50" fmla="*/ 530115 w 1401813"/>
              <a:gd name="connsiteY50" fmla="*/ 951029 h 2548922"/>
              <a:gd name="connsiteX51" fmla="*/ 659736 w 1401813"/>
              <a:gd name="connsiteY51" fmla="*/ 1081447 h 2548922"/>
              <a:gd name="connsiteX52" fmla="*/ 863576 w 1401813"/>
              <a:gd name="connsiteY52" fmla="*/ 1398605 h 2548922"/>
              <a:gd name="connsiteX53" fmla="*/ 975499 w 1401813"/>
              <a:gd name="connsiteY53" fmla="*/ 1747775 h 2548922"/>
              <a:gd name="connsiteX54" fmla="*/ 1010337 w 1401813"/>
              <a:gd name="connsiteY54" fmla="*/ 1971287 h 2548922"/>
              <a:gd name="connsiteX55" fmla="*/ 961799 w 1401813"/>
              <a:gd name="connsiteY55" fmla="*/ 1599118 h 2548922"/>
              <a:gd name="connsiteX56" fmla="*/ 960866 w 1401813"/>
              <a:gd name="connsiteY56" fmla="*/ 1572449 h 2548922"/>
              <a:gd name="connsiteX57" fmla="*/ 964461 w 1401813"/>
              <a:gd name="connsiteY57" fmla="*/ 1455990 h 2548922"/>
              <a:gd name="connsiteX58" fmla="*/ 967876 w 1401813"/>
              <a:gd name="connsiteY58" fmla="*/ 1333120 h 2548922"/>
              <a:gd name="connsiteX59" fmla="*/ 970519 w 1401813"/>
              <a:gd name="connsiteY59" fmla="*/ 1186267 h 2548922"/>
              <a:gd name="connsiteX60" fmla="*/ 971026 w 1401813"/>
              <a:gd name="connsiteY60" fmla="*/ 1149165 h 2548922"/>
              <a:gd name="connsiteX61" fmla="*/ 967649 w 1401813"/>
              <a:gd name="connsiteY61" fmla="*/ 1109924 h 2548922"/>
              <a:gd name="connsiteX62" fmla="*/ 941353 w 1401813"/>
              <a:gd name="connsiteY62" fmla="*/ 982755 h 2548922"/>
              <a:gd name="connsiteX63" fmla="*/ 935732 w 1401813"/>
              <a:gd name="connsiteY63" fmla="*/ 950303 h 2548922"/>
              <a:gd name="connsiteX64" fmla="*/ 836228 w 1401813"/>
              <a:gd name="connsiteY64" fmla="*/ 819951 h 2548922"/>
              <a:gd name="connsiteX65" fmla="*/ 829451 w 1401813"/>
              <a:gd name="connsiteY65" fmla="*/ 811494 h 2548922"/>
              <a:gd name="connsiteX66" fmla="*/ 828368 w 1401813"/>
              <a:gd name="connsiteY66" fmla="*/ 811605 h 2548922"/>
              <a:gd name="connsiteX67" fmla="*/ 767149 w 1401813"/>
              <a:gd name="connsiteY67" fmla="*/ 729867 h 2548922"/>
              <a:gd name="connsiteX68" fmla="*/ 691149 w 1401813"/>
              <a:gd name="connsiteY68" fmla="*/ 673552 h 2548922"/>
              <a:gd name="connsiteX69" fmla="*/ 685649 w 1401813"/>
              <a:gd name="connsiteY69" fmla="*/ 657782 h 2548922"/>
              <a:gd name="connsiteX70" fmla="*/ 685305 w 1401813"/>
              <a:gd name="connsiteY70" fmla="*/ 658076 h 2548922"/>
              <a:gd name="connsiteX71" fmla="*/ 683433 w 1401813"/>
              <a:gd name="connsiteY71" fmla="*/ 651597 h 2548922"/>
              <a:gd name="connsiteX72" fmla="*/ 683446 w 1401813"/>
              <a:gd name="connsiteY72" fmla="*/ 651464 h 2548922"/>
              <a:gd name="connsiteX73" fmla="*/ 682035 w 1401813"/>
              <a:gd name="connsiteY73" fmla="*/ 647414 h 2548922"/>
              <a:gd name="connsiteX74" fmla="*/ 685472 w 1401813"/>
              <a:gd name="connsiteY74" fmla="*/ 631788 h 2548922"/>
              <a:gd name="connsiteX75" fmla="*/ 685474 w 1401813"/>
              <a:gd name="connsiteY75" fmla="*/ 631787 h 2548922"/>
              <a:gd name="connsiteX76" fmla="*/ 686862 w 1401813"/>
              <a:gd name="connsiteY76" fmla="*/ 618306 h 2548922"/>
              <a:gd name="connsiteX77" fmla="*/ 746115 w 1401813"/>
              <a:gd name="connsiteY77" fmla="*/ 241607 h 2548922"/>
              <a:gd name="connsiteX78" fmla="*/ 767045 w 1401813"/>
              <a:gd name="connsiteY78" fmla="*/ 136770 h 2548922"/>
              <a:gd name="connsiteX79" fmla="*/ 776512 w 1401813"/>
              <a:gd name="connsiteY79" fmla="*/ 99282 h 2548922"/>
              <a:gd name="connsiteX80" fmla="*/ 777199 w 1401813"/>
              <a:gd name="connsiteY80" fmla="*/ 89654 h 2548922"/>
              <a:gd name="connsiteX81" fmla="*/ 809364 w 1401813"/>
              <a:gd name="connsiteY81" fmla="*/ 3355 h 2548922"/>
              <a:gd name="connsiteX0" fmla="*/ 809364 w 1401813"/>
              <a:gd name="connsiteY0" fmla="*/ 3355 h 2548922"/>
              <a:gd name="connsiteX1" fmla="*/ 822743 w 1401813"/>
              <a:gd name="connsiteY1" fmla="*/ 1124 h 2548922"/>
              <a:gd name="connsiteX2" fmla="*/ 840314 w 1401813"/>
              <a:gd name="connsiteY2" fmla="*/ 120069 h 2548922"/>
              <a:gd name="connsiteX3" fmla="*/ 838799 w 1401813"/>
              <a:gd name="connsiteY3" fmla="*/ 127544 h 2548922"/>
              <a:gd name="connsiteX4" fmla="*/ 839143 w 1401813"/>
              <a:gd name="connsiteY4" fmla="*/ 133028 h 2548922"/>
              <a:gd name="connsiteX5" fmla="*/ 844100 w 1401813"/>
              <a:gd name="connsiteY5" fmla="*/ 195337 h 2548922"/>
              <a:gd name="connsiteX6" fmla="*/ 852848 w 1401813"/>
              <a:gd name="connsiteY6" fmla="*/ 278492 h 2548922"/>
              <a:gd name="connsiteX7" fmla="*/ 853407 w 1401813"/>
              <a:gd name="connsiteY7" fmla="*/ 277721 h 2548922"/>
              <a:gd name="connsiteX8" fmla="*/ 881492 w 1401813"/>
              <a:gd name="connsiteY8" fmla="*/ 273174 h 2548922"/>
              <a:gd name="connsiteX9" fmla="*/ 914473 w 1401813"/>
              <a:gd name="connsiteY9" fmla="*/ 317038 h 2548922"/>
              <a:gd name="connsiteX10" fmla="*/ 915985 w 1401813"/>
              <a:gd name="connsiteY10" fmla="*/ 336794 h 2548922"/>
              <a:gd name="connsiteX11" fmla="*/ 923700 w 1401813"/>
              <a:gd name="connsiteY11" fmla="*/ 332530 h 2548922"/>
              <a:gd name="connsiteX12" fmla="*/ 968502 w 1401813"/>
              <a:gd name="connsiteY12" fmla="*/ 364793 h 2548922"/>
              <a:gd name="connsiteX13" fmla="*/ 970175 w 1401813"/>
              <a:gd name="connsiteY13" fmla="*/ 381585 h 2548922"/>
              <a:gd name="connsiteX14" fmla="*/ 968706 w 1401813"/>
              <a:gd name="connsiteY14" fmla="*/ 387566 h 2548922"/>
              <a:gd name="connsiteX15" fmla="*/ 969282 w 1401813"/>
              <a:gd name="connsiteY15" fmla="*/ 388074 h 2548922"/>
              <a:gd name="connsiteX16" fmla="*/ 980220 w 1401813"/>
              <a:gd name="connsiteY16" fmla="*/ 381461 h 2548922"/>
              <a:gd name="connsiteX17" fmla="*/ 1029806 w 1401813"/>
              <a:gd name="connsiteY17" fmla="*/ 423124 h 2548922"/>
              <a:gd name="connsiteX18" fmla="*/ 1032353 w 1401813"/>
              <a:gd name="connsiteY18" fmla="*/ 443841 h 2548922"/>
              <a:gd name="connsiteX19" fmla="*/ 1032285 w 1401813"/>
              <a:gd name="connsiteY19" fmla="*/ 444221 h 2548922"/>
              <a:gd name="connsiteX20" fmla="*/ 1040089 w 1401813"/>
              <a:gd name="connsiteY20" fmla="*/ 451175 h 2548922"/>
              <a:gd name="connsiteX21" fmla="*/ 1054130 w 1401813"/>
              <a:gd name="connsiteY21" fmla="*/ 447162 h 2548922"/>
              <a:gd name="connsiteX22" fmla="*/ 1108868 w 1401813"/>
              <a:gd name="connsiteY22" fmla="*/ 572694 h 2548922"/>
              <a:gd name="connsiteX23" fmla="*/ 1106508 w 1401813"/>
              <a:gd name="connsiteY23" fmla="*/ 617226 h 2548922"/>
              <a:gd name="connsiteX24" fmla="*/ 1100078 w 1401813"/>
              <a:gd name="connsiteY24" fmla="*/ 640863 h 2548922"/>
              <a:gd name="connsiteX25" fmla="*/ 1101275 w 1401813"/>
              <a:gd name="connsiteY25" fmla="*/ 647693 h 2548922"/>
              <a:gd name="connsiteX26" fmla="*/ 1107683 w 1401813"/>
              <a:gd name="connsiteY26" fmla="*/ 687391 h 2548922"/>
              <a:gd name="connsiteX27" fmla="*/ 1196965 w 1401813"/>
              <a:gd name="connsiteY27" fmla="*/ 1122280 h 2548922"/>
              <a:gd name="connsiteX28" fmla="*/ 1275579 w 1401813"/>
              <a:gd name="connsiteY28" fmla="*/ 1380989 h 2548922"/>
              <a:gd name="connsiteX29" fmla="*/ 1276680 w 1401813"/>
              <a:gd name="connsiteY29" fmla="*/ 1392468 h 2548922"/>
              <a:gd name="connsiteX30" fmla="*/ 1285448 w 1401813"/>
              <a:gd name="connsiteY30" fmla="*/ 1415952 h 2548922"/>
              <a:gd name="connsiteX31" fmla="*/ 1365402 w 1401813"/>
              <a:gd name="connsiteY31" fmla="*/ 1787827 h 2548922"/>
              <a:gd name="connsiteX32" fmla="*/ 1372273 w 1401813"/>
              <a:gd name="connsiteY32" fmla="*/ 1859869 h 2548922"/>
              <a:gd name="connsiteX33" fmla="*/ 1373516 w 1401813"/>
              <a:gd name="connsiteY33" fmla="*/ 1864864 h 2548922"/>
              <a:gd name="connsiteX34" fmla="*/ 1395757 w 1401813"/>
              <a:gd name="connsiteY34" fmla="*/ 2106236 h 2548922"/>
              <a:gd name="connsiteX35" fmla="*/ 1394015 w 1401813"/>
              <a:gd name="connsiteY35" fmla="*/ 2134827 h 2548922"/>
              <a:gd name="connsiteX36" fmla="*/ 1395030 w 1401813"/>
              <a:gd name="connsiteY36" fmla="*/ 2156833 h 2548922"/>
              <a:gd name="connsiteX37" fmla="*/ 1388628 w 1401813"/>
              <a:gd name="connsiteY37" fmla="*/ 2332412 h 2548922"/>
              <a:gd name="connsiteX38" fmla="*/ 1349609 w 1401813"/>
              <a:gd name="connsiteY38" fmla="*/ 2435682 h 2548922"/>
              <a:gd name="connsiteX39" fmla="*/ 1346995 w 1401813"/>
              <a:gd name="connsiteY39" fmla="*/ 2440542 h 2548922"/>
              <a:gd name="connsiteX40" fmla="*/ 1338339 w 1401813"/>
              <a:gd name="connsiteY40" fmla="*/ 2464214 h 2548922"/>
              <a:gd name="connsiteX41" fmla="*/ 1291773 w 1401813"/>
              <a:gd name="connsiteY41" fmla="*/ 2529173 h 2548922"/>
              <a:gd name="connsiteX42" fmla="*/ 1273405 w 1401813"/>
              <a:gd name="connsiteY42" fmla="*/ 2535311 h 2548922"/>
              <a:gd name="connsiteX43" fmla="*/ 1271304 w 1401813"/>
              <a:gd name="connsiteY43" fmla="*/ 2537059 h 2548922"/>
              <a:gd name="connsiteX44" fmla="*/ 1163466 w 1401813"/>
              <a:gd name="connsiteY44" fmla="*/ 2539013 h 2548922"/>
              <a:gd name="connsiteX45" fmla="*/ 806673 w 1401813"/>
              <a:gd name="connsiteY45" fmla="*/ 2311479 h 2548922"/>
              <a:gd name="connsiteX46" fmla="*/ 13263 w 1401813"/>
              <a:gd name="connsiteY46" fmla="*/ 1247795 h 2548922"/>
              <a:gd name="connsiteX47" fmla="*/ 108250 w 1401813"/>
              <a:gd name="connsiteY47" fmla="*/ 1038152 h 2548922"/>
              <a:gd name="connsiteX48" fmla="*/ 248660 w 1401813"/>
              <a:gd name="connsiteY48" fmla="*/ 916982 h 2548922"/>
              <a:gd name="connsiteX49" fmla="*/ 389436 w 1401813"/>
              <a:gd name="connsiteY49" fmla="*/ 895716 h 2548922"/>
              <a:gd name="connsiteX50" fmla="*/ 530115 w 1401813"/>
              <a:gd name="connsiteY50" fmla="*/ 951029 h 2548922"/>
              <a:gd name="connsiteX51" fmla="*/ 659736 w 1401813"/>
              <a:gd name="connsiteY51" fmla="*/ 1081447 h 2548922"/>
              <a:gd name="connsiteX52" fmla="*/ 863576 w 1401813"/>
              <a:gd name="connsiteY52" fmla="*/ 1398605 h 2548922"/>
              <a:gd name="connsiteX53" fmla="*/ 975499 w 1401813"/>
              <a:gd name="connsiteY53" fmla="*/ 1747775 h 2548922"/>
              <a:gd name="connsiteX54" fmla="*/ 1010337 w 1401813"/>
              <a:gd name="connsiteY54" fmla="*/ 1971287 h 2548922"/>
              <a:gd name="connsiteX55" fmla="*/ 961799 w 1401813"/>
              <a:gd name="connsiteY55" fmla="*/ 1599118 h 2548922"/>
              <a:gd name="connsiteX56" fmla="*/ 960866 w 1401813"/>
              <a:gd name="connsiteY56" fmla="*/ 1572449 h 2548922"/>
              <a:gd name="connsiteX57" fmla="*/ 964461 w 1401813"/>
              <a:gd name="connsiteY57" fmla="*/ 1455990 h 2548922"/>
              <a:gd name="connsiteX58" fmla="*/ 967876 w 1401813"/>
              <a:gd name="connsiteY58" fmla="*/ 1333120 h 2548922"/>
              <a:gd name="connsiteX59" fmla="*/ 970519 w 1401813"/>
              <a:gd name="connsiteY59" fmla="*/ 1186267 h 2548922"/>
              <a:gd name="connsiteX60" fmla="*/ 971026 w 1401813"/>
              <a:gd name="connsiteY60" fmla="*/ 1149165 h 2548922"/>
              <a:gd name="connsiteX61" fmla="*/ 967649 w 1401813"/>
              <a:gd name="connsiteY61" fmla="*/ 1109924 h 2548922"/>
              <a:gd name="connsiteX62" fmla="*/ 941353 w 1401813"/>
              <a:gd name="connsiteY62" fmla="*/ 982755 h 2548922"/>
              <a:gd name="connsiteX63" fmla="*/ 935732 w 1401813"/>
              <a:gd name="connsiteY63" fmla="*/ 950303 h 2548922"/>
              <a:gd name="connsiteX64" fmla="*/ 836228 w 1401813"/>
              <a:gd name="connsiteY64" fmla="*/ 819951 h 2548922"/>
              <a:gd name="connsiteX65" fmla="*/ 829451 w 1401813"/>
              <a:gd name="connsiteY65" fmla="*/ 811494 h 2548922"/>
              <a:gd name="connsiteX66" fmla="*/ 828368 w 1401813"/>
              <a:gd name="connsiteY66" fmla="*/ 811605 h 2548922"/>
              <a:gd name="connsiteX67" fmla="*/ 767149 w 1401813"/>
              <a:gd name="connsiteY67" fmla="*/ 729867 h 2548922"/>
              <a:gd name="connsiteX68" fmla="*/ 691149 w 1401813"/>
              <a:gd name="connsiteY68" fmla="*/ 673552 h 2548922"/>
              <a:gd name="connsiteX69" fmla="*/ 685649 w 1401813"/>
              <a:gd name="connsiteY69" fmla="*/ 657782 h 2548922"/>
              <a:gd name="connsiteX70" fmla="*/ 685305 w 1401813"/>
              <a:gd name="connsiteY70" fmla="*/ 658076 h 2548922"/>
              <a:gd name="connsiteX71" fmla="*/ 683433 w 1401813"/>
              <a:gd name="connsiteY71" fmla="*/ 651597 h 2548922"/>
              <a:gd name="connsiteX72" fmla="*/ 683446 w 1401813"/>
              <a:gd name="connsiteY72" fmla="*/ 651464 h 2548922"/>
              <a:gd name="connsiteX73" fmla="*/ 682035 w 1401813"/>
              <a:gd name="connsiteY73" fmla="*/ 647414 h 2548922"/>
              <a:gd name="connsiteX74" fmla="*/ 685472 w 1401813"/>
              <a:gd name="connsiteY74" fmla="*/ 631788 h 2548922"/>
              <a:gd name="connsiteX75" fmla="*/ 685474 w 1401813"/>
              <a:gd name="connsiteY75" fmla="*/ 631787 h 2548922"/>
              <a:gd name="connsiteX76" fmla="*/ 686862 w 1401813"/>
              <a:gd name="connsiteY76" fmla="*/ 618306 h 2548922"/>
              <a:gd name="connsiteX77" fmla="*/ 746115 w 1401813"/>
              <a:gd name="connsiteY77" fmla="*/ 241607 h 2548922"/>
              <a:gd name="connsiteX78" fmla="*/ 767045 w 1401813"/>
              <a:gd name="connsiteY78" fmla="*/ 136770 h 2548922"/>
              <a:gd name="connsiteX79" fmla="*/ 776512 w 1401813"/>
              <a:gd name="connsiteY79" fmla="*/ 99282 h 2548922"/>
              <a:gd name="connsiteX80" fmla="*/ 777199 w 1401813"/>
              <a:gd name="connsiteY80" fmla="*/ 89654 h 2548922"/>
              <a:gd name="connsiteX81" fmla="*/ 809364 w 1401813"/>
              <a:gd name="connsiteY81" fmla="*/ 3355 h 2548922"/>
              <a:gd name="connsiteX0" fmla="*/ 809364 w 1401813"/>
              <a:gd name="connsiteY0" fmla="*/ 3355 h 2548922"/>
              <a:gd name="connsiteX1" fmla="*/ 822743 w 1401813"/>
              <a:gd name="connsiteY1" fmla="*/ 1124 h 2548922"/>
              <a:gd name="connsiteX2" fmla="*/ 840314 w 1401813"/>
              <a:gd name="connsiteY2" fmla="*/ 120069 h 2548922"/>
              <a:gd name="connsiteX3" fmla="*/ 838799 w 1401813"/>
              <a:gd name="connsiteY3" fmla="*/ 127544 h 2548922"/>
              <a:gd name="connsiteX4" fmla="*/ 839143 w 1401813"/>
              <a:gd name="connsiteY4" fmla="*/ 133028 h 2548922"/>
              <a:gd name="connsiteX5" fmla="*/ 844100 w 1401813"/>
              <a:gd name="connsiteY5" fmla="*/ 195337 h 2548922"/>
              <a:gd name="connsiteX6" fmla="*/ 852848 w 1401813"/>
              <a:gd name="connsiteY6" fmla="*/ 278492 h 2548922"/>
              <a:gd name="connsiteX7" fmla="*/ 853407 w 1401813"/>
              <a:gd name="connsiteY7" fmla="*/ 277721 h 2548922"/>
              <a:gd name="connsiteX8" fmla="*/ 881492 w 1401813"/>
              <a:gd name="connsiteY8" fmla="*/ 273174 h 2548922"/>
              <a:gd name="connsiteX9" fmla="*/ 914473 w 1401813"/>
              <a:gd name="connsiteY9" fmla="*/ 317038 h 2548922"/>
              <a:gd name="connsiteX10" fmla="*/ 915985 w 1401813"/>
              <a:gd name="connsiteY10" fmla="*/ 336794 h 2548922"/>
              <a:gd name="connsiteX11" fmla="*/ 923700 w 1401813"/>
              <a:gd name="connsiteY11" fmla="*/ 332530 h 2548922"/>
              <a:gd name="connsiteX12" fmla="*/ 968502 w 1401813"/>
              <a:gd name="connsiteY12" fmla="*/ 364793 h 2548922"/>
              <a:gd name="connsiteX13" fmla="*/ 970175 w 1401813"/>
              <a:gd name="connsiteY13" fmla="*/ 381585 h 2548922"/>
              <a:gd name="connsiteX14" fmla="*/ 968706 w 1401813"/>
              <a:gd name="connsiteY14" fmla="*/ 387566 h 2548922"/>
              <a:gd name="connsiteX15" fmla="*/ 969282 w 1401813"/>
              <a:gd name="connsiteY15" fmla="*/ 388074 h 2548922"/>
              <a:gd name="connsiteX16" fmla="*/ 980220 w 1401813"/>
              <a:gd name="connsiteY16" fmla="*/ 381461 h 2548922"/>
              <a:gd name="connsiteX17" fmla="*/ 1029806 w 1401813"/>
              <a:gd name="connsiteY17" fmla="*/ 423124 h 2548922"/>
              <a:gd name="connsiteX18" fmla="*/ 1032353 w 1401813"/>
              <a:gd name="connsiteY18" fmla="*/ 443841 h 2548922"/>
              <a:gd name="connsiteX19" fmla="*/ 1032285 w 1401813"/>
              <a:gd name="connsiteY19" fmla="*/ 444221 h 2548922"/>
              <a:gd name="connsiteX20" fmla="*/ 1040089 w 1401813"/>
              <a:gd name="connsiteY20" fmla="*/ 451175 h 2548922"/>
              <a:gd name="connsiteX21" fmla="*/ 1054130 w 1401813"/>
              <a:gd name="connsiteY21" fmla="*/ 447162 h 2548922"/>
              <a:gd name="connsiteX22" fmla="*/ 1108868 w 1401813"/>
              <a:gd name="connsiteY22" fmla="*/ 572694 h 2548922"/>
              <a:gd name="connsiteX23" fmla="*/ 1106508 w 1401813"/>
              <a:gd name="connsiteY23" fmla="*/ 617226 h 2548922"/>
              <a:gd name="connsiteX24" fmla="*/ 1100078 w 1401813"/>
              <a:gd name="connsiteY24" fmla="*/ 640863 h 2548922"/>
              <a:gd name="connsiteX25" fmla="*/ 1101275 w 1401813"/>
              <a:gd name="connsiteY25" fmla="*/ 647693 h 2548922"/>
              <a:gd name="connsiteX26" fmla="*/ 1107683 w 1401813"/>
              <a:gd name="connsiteY26" fmla="*/ 687391 h 2548922"/>
              <a:gd name="connsiteX27" fmla="*/ 1196965 w 1401813"/>
              <a:gd name="connsiteY27" fmla="*/ 1122280 h 2548922"/>
              <a:gd name="connsiteX28" fmla="*/ 1275579 w 1401813"/>
              <a:gd name="connsiteY28" fmla="*/ 1380989 h 2548922"/>
              <a:gd name="connsiteX29" fmla="*/ 1276680 w 1401813"/>
              <a:gd name="connsiteY29" fmla="*/ 1392468 h 2548922"/>
              <a:gd name="connsiteX30" fmla="*/ 1285448 w 1401813"/>
              <a:gd name="connsiteY30" fmla="*/ 1415952 h 2548922"/>
              <a:gd name="connsiteX31" fmla="*/ 1365402 w 1401813"/>
              <a:gd name="connsiteY31" fmla="*/ 1787827 h 2548922"/>
              <a:gd name="connsiteX32" fmla="*/ 1372273 w 1401813"/>
              <a:gd name="connsiteY32" fmla="*/ 1859869 h 2548922"/>
              <a:gd name="connsiteX33" fmla="*/ 1373516 w 1401813"/>
              <a:gd name="connsiteY33" fmla="*/ 1864864 h 2548922"/>
              <a:gd name="connsiteX34" fmla="*/ 1395757 w 1401813"/>
              <a:gd name="connsiteY34" fmla="*/ 2106236 h 2548922"/>
              <a:gd name="connsiteX35" fmla="*/ 1394015 w 1401813"/>
              <a:gd name="connsiteY35" fmla="*/ 2134827 h 2548922"/>
              <a:gd name="connsiteX36" fmla="*/ 1395030 w 1401813"/>
              <a:gd name="connsiteY36" fmla="*/ 2156833 h 2548922"/>
              <a:gd name="connsiteX37" fmla="*/ 1388628 w 1401813"/>
              <a:gd name="connsiteY37" fmla="*/ 2332412 h 2548922"/>
              <a:gd name="connsiteX38" fmla="*/ 1349609 w 1401813"/>
              <a:gd name="connsiteY38" fmla="*/ 2435682 h 2548922"/>
              <a:gd name="connsiteX39" fmla="*/ 1346995 w 1401813"/>
              <a:gd name="connsiteY39" fmla="*/ 2440542 h 2548922"/>
              <a:gd name="connsiteX40" fmla="*/ 1338339 w 1401813"/>
              <a:gd name="connsiteY40" fmla="*/ 2464214 h 2548922"/>
              <a:gd name="connsiteX41" fmla="*/ 1291773 w 1401813"/>
              <a:gd name="connsiteY41" fmla="*/ 2529173 h 2548922"/>
              <a:gd name="connsiteX42" fmla="*/ 1273405 w 1401813"/>
              <a:gd name="connsiteY42" fmla="*/ 2535311 h 2548922"/>
              <a:gd name="connsiteX43" fmla="*/ 1271304 w 1401813"/>
              <a:gd name="connsiteY43" fmla="*/ 2537059 h 2548922"/>
              <a:gd name="connsiteX44" fmla="*/ 1163466 w 1401813"/>
              <a:gd name="connsiteY44" fmla="*/ 2539013 h 2548922"/>
              <a:gd name="connsiteX45" fmla="*/ 806673 w 1401813"/>
              <a:gd name="connsiteY45" fmla="*/ 2311479 h 2548922"/>
              <a:gd name="connsiteX46" fmla="*/ 13263 w 1401813"/>
              <a:gd name="connsiteY46" fmla="*/ 1247795 h 2548922"/>
              <a:gd name="connsiteX47" fmla="*/ 108250 w 1401813"/>
              <a:gd name="connsiteY47" fmla="*/ 1038152 h 2548922"/>
              <a:gd name="connsiteX48" fmla="*/ 248660 w 1401813"/>
              <a:gd name="connsiteY48" fmla="*/ 916982 h 2548922"/>
              <a:gd name="connsiteX49" fmla="*/ 389436 w 1401813"/>
              <a:gd name="connsiteY49" fmla="*/ 895716 h 2548922"/>
              <a:gd name="connsiteX50" fmla="*/ 530115 w 1401813"/>
              <a:gd name="connsiteY50" fmla="*/ 951029 h 2548922"/>
              <a:gd name="connsiteX51" fmla="*/ 659736 w 1401813"/>
              <a:gd name="connsiteY51" fmla="*/ 1081447 h 2548922"/>
              <a:gd name="connsiteX52" fmla="*/ 863576 w 1401813"/>
              <a:gd name="connsiteY52" fmla="*/ 1398605 h 2548922"/>
              <a:gd name="connsiteX53" fmla="*/ 975499 w 1401813"/>
              <a:gd name="connsiteY53" fmla="*/ 1747775 h 2548922"/>
              <a:gd name="connsiteX54" fmla="*/ 1010337 w 1401813"/>
              <a:gd name="connsiteY54" fmla="*/ 1971287 h 2548922"/>
              <a:gd name="connsiteX55" fmla="*/ 961799 w 1401813"/>
              <a:gd name="connsiteY55" fmla="*/ 1599118 h 2548922"/>
              <a:gd name="connsiteX56" fmla="*/ 960866 w 1401813"/>
              <a:gd name="connsiteY56" fmla="*/ 1572449 h 2548922"/>
              <a:gd name="connsiteX57" fmla="*/ 964461 w 1401813"/>
              <a:gd name="connsiteY57" fmla="*/ 1455990 h 2548922"/>
              <a:gd name="connsiteX58" fmla="*/ 967876 w 1401813"/>
              <a:gd name="connsiteY58" fmla="*/ 1333120 h 2548922"/>
              <a:gd name="connsiteX59" fmla="*/ 970519 w 1401813"/>
              <a:gd name="connsiteY59" fmla="*/ 1186267 h 2548922"/>
              <a:gd name="connsiteX60" fmla="*/ 971026 w 1401813"/>
              <a:gd name="connsiteY60" fmla="*/ 1149165 h 2548922"/>
              <a:gd name="connsiteX61" fmla="*/ 967649 w 1401813"/>
              <a:gd name="connsiteY61" fmla="*/ 1109924 h 2548922"/>
              <a:gd name="connsiteX62" fmla="*/ 941353 w 1401813"/>
              <a:gd name="connsiteY62" fmla="*/ 982755 h 2548922"/>
              <a:gd name="connsiteX63" fmla="*/ 935732 w 1401813"/>
              <a:gd name="connsiteY63" fmla="*/ 950303 h 2548922"/>
              <a:gd name="connsiteX64" fmla="*/ 836228 w 1401813"/>
              <a:gd name="connsiteY64" fmla="*/ 819951 h 2548922"/>
              <a:gd name="connsiteX65" fmla="*/ 829451 w 1401813"/>
              <a:gd name="connsiteY65" fmla="*/ 811494 h 2548922"/>
              <a:gd name="connsiteX66" fmla="*/ 828368 w 1401813"/>
              <a:gd name="connsiteY66" fmla="*/ 811605 h 2548922"/>
              <a:gd name="connsiteX67" fmla="*/ 767149 w 1401813"/>
              <a:gd name="connsiteY67" fmla="*/ 729867 h 2548922"/>
              <a:gd name="connsiteX68" fmla="*/ 685649 w 1401813"/>
              <a:gd name="connsiteY68" fmla="*/ 657782 h 2548922"/>
              <a:gd name="connsiteX69" fmla="*/ 685305 w 1401813"/>
              <a:gd name="connsiteY69" fmla="*/ 658076 h 2548922"/>
              <a:gd name="connsiteX70" fmla="*/ 683433 w 1401813"/>
              <a:gd name="connsiteY70" fmla="*/ 651597 h 2548922"/>
              <a:gd name="connsiteX71" fmla="*/ 683446 w 1401813"/>
              <a:gd name="connsiteY71" fmla="*/ 651464 h 2548922"/>
              <a:gd name="connsiteX72" fmla="*/ 682035 w 1401813"/>
              <a:gd name="connsiteY72" fmla="*/ 647414 h 2548922"/>
              <a:gd name="connsiteX73" fmla="*/ 685472 w 1401813"/>
              <a:gd name="connsiteY73" fmla="*/ 631788 h 2548922"/>
              <a:gd name="connsiteX74" fmla="*/ 685474 w 1401813"/>
              <a:gd name="connsiteY74" fmla="*/ 631787 h 2548922"/>
              <a:gd name="connsiteX75" fmla="*/ 686862 w 1401813"/>
              <a:gd name="connsiteY75" fmla="*/ 618306 h 2548922"/>
              <a:gd name="connsiteX76" fmla="*/ 746115 w 1401813"/>
              <a:gd name="connsiteY76" fmla="*/ 241607 h 2548922"/>
              <a:gd name="connsiteX77" fmla="*/ 767045 w 1401813"/>
              <a:gd name="connsiteY77" fmla="*/ 136770 h 2548922"/>
              <a:gd name="connsiteX78" fmla="*/ 776512 w 1401813"/>
              <a:gd name="connsiteY78" fmla="*/ 99282 h 2548922"/>
              <a:gd name="connsiteX79" fmla="*/ 777199 w 1401813"/>
              <a:gd name="connsiteY79" fmla="*/ 89654 h 2548922"/>
              <a:gd name="connsiteX80" fmla="*/ 809364 w 1401813"/>
              <a:gd name="connsiteY80" fmla="*/ 3355 h 2548922"/>
              <a:gd name="connsiteX0" fmla="*/ 809364 w 1401813"/>
              <a:gd name="connsiteY0" fmla="*/ 3355 h 2548922"/>
              <a:gd name="connsiteX1" fmla="*/ 822743 w 1401813"/>
              <a:gd name="connsiteY1" fmla="*/ 1124 h 2548922"/>
              <a:gd name="connsiteX2" fmla="*/ 840314 w 1401813"/>
              <a:gd name="connsiteY2" fmla="*/ 120069 h 2548922"/>
              <a:gd name="connsiteX3" fmla="*/ 838799 w 1401813"/>
              <a:gd name="connsiteY3" fmla="*/ 127544 h 2548922"/>
              <a:gd name="connsiteX4" fmla="*/ 839143 w 1401813"/>
              <a:gd name="connsiteY4" fmla="*/ 133028 h 2548922"/>
              <a:gd name="connsiteX5" fmla="*/ 844100 w 1401813"/>
              <a:gd name="connsiteY5" fmla="*/ 195337 h 2548922"/>
              <a:gd name="connsiteX6" fmla="*/ 852848 w 1401813"/>
              <a:gd name="connsiteY6" fmla="*/ 278492 h 2548922"/>
              <a:gd name="connsiteX7" fmla="*/ 853407 w 1401813"/>
              <a:gd name="connsiteY7" fmla="*/ 277721 h 2548922"/>
              <a:gd name="connsiteX8" fmla="*/ 881492 w 1401813"/>
              <a:gd name="connsiteY8" fmla="*/ 273174 h 2548922"/>
              <a:gd name="connsiteX9" fmla="*/ 914473 w 1401813"/>
              <a:gd name="connsiteY9" fmla="*/ 317038 h 2548922"/>
              <a:gd name="connsiteX10" fmla="*/ 915985 w 1401813"/>
              <a:gd name="connsiteY10" fmla="*/ 336794 h 2548922"/>
              <a:gd name="connsiteX11" fmla="*/ 923700 w 1401813"/>
              <a:gd name="connsiteY11" fmla="*/ 332530 h 2548922"/>
              <a:gd name="connsiteX12" fmla="*/ 968502 w 1401813"/>
              <a:gd name="connsiteY12" fmla="*/ 364793 h 2548922"/>
              <a:gd name="connsiteX13" fmla="*/ 970175 w 1401813"/>
              <a:gd name="connsiteY13" fmla="*/ 381585 h 2548922"/>
              <a:gd name="connsiteX14" fmla="*/ 968706 w 1401813"/>
              <a:gd name="connsiteY14" fmla="*/ 387566 h 2548922"/>
              <a:gd name="connsiteX15" fmla="*/ 969282 w 1401813"/>
              <a:gd name="connsiteY15" fmla="*/ 388074 h 2548922"/>
              <a:gd name="connsiteX16" fmla="*/ 980220 w 1401813"/>
              <a:gd name="connsiteY16" fmla="*/ 381461 h 2548922"/>
              <a:gd name="connsiteX17" fmla="*/ 1029806 w 1401813"/>
              <a:gd name="connsiteY17" fmla="*/ 423124 h 2548922"/>
              <a:gd name="connsiteX18" fmla="*/ 1032353 w 1401813"/>
              <a:gd name="connsiteY18" fmla="*/ 443841 h 2548922"/>
              <a:gd name="connsiteX19" fmla="*/ 1032285 w 1401813"/>
              <a:gd name="connsiteY19" fmla="*/ 444221 h 2548922"/>
              <a:gd name="connsiteX20" fmla="*/ 1040089 w 1401813"/>
              <a:gd name="connsiteY20" fmla="*/ 451175 h 2548922"/>
              <a:gd name="connsiteX21" fmla="*/ 1054130 w 1401813"/>
              <a:gd name="connsiteY21" fmla="*/ 447162 h 2548922"/>
              <a:gd name="connsiteX22" fmla="*/ 1108868 w 1401813"/>
              <a:gd name="connsiteY22" fmla="*/ 572694 h 2548922"/>
              <a:gd name="connsiteX23" fmla="*/ 1106508 w 1401813"/>
              <a:gd name="connsiteY23" fmla="*/ 617226 h 2548922"/>
              <a:gd name="connsiteX24" fmla="*/ 1100078 w 1401813"/>
              <a:gd name="connsiteY24" fmla="*/ 640863 h 2548922"/>
              <a:gd name="connsiteX25" fmla="*/ 1101275 w 1401813"/>
              <a:gd name="connsiteY25" fmla="*/ 647693 h 2548922"/>
              <a:gd name="connsiteX26" fmla="*/ 1107683 w 1401813"/>
              <a:gd name="connsiteY26" fmla="*/ 687391 h 2548922"/>
              <a:gd name="connsiteX27" fmla="*/ 1196965 w 1401813"/>
              <a:gd name="connsiteY27" fmla="*/ 1122280 h 2548922"/>
              <a:gd name="connsiteX28" fmla="*/ 1275579 w 1401813"/>
              <a:gd name="connsiteY28" fmla="*/ 1380989 h 2548922"/>
              <a:gd name="connsiteX29" fmla="*/ 1276680 w 1401813"/>
              <a:gd name="connsiteY29" fmla="*/ 1392468 h 2548922"/>
              <a:gd name="connsiteX30" fmla="*/ 1285448 w 1401813"/>
              <a:gd name="connsiteY30" fmla="*/ 1415952 h 2548922"/>
              <a:gd name="connsiteX31" fmla="*/ 1365402 w 1401813"/>
              <a:gd name="connsiteY31" fmla="*/ 1787827 h 2548922"/>
              <a:gd name="connsiteX32" fmla="*/ 1372273 w 1401813"/>
              <a:gd name="connsiteY32" fmla="*/ 1859869 h 2548922"/>
              <a:gd name="connsiteX33" fmla="*/ 1373516 w 1401813"/>
              <a:gd name="connsiteY33" fmla="*/ 1864864 h 2548922"/>
              <a:gd name="connsiteX34" fmla="*/ 1395757 w 1401813"/>
              <a:gd name="connsiteY34" fmla="*/ 2106236 h 2548922"/>
              <a:gd name="connsiteX35" fmla="*/ 1394015 w 1401813"/>
              <a:gd name="connsiteY35" fmla="*/ 2134827 h 2548922"/>
              <a:gd name="connsiteX36" fmla="*/ 1395030 w 1401813"/>
              <a:gd name="connsiteY36" fmla="*/ 2156833 h 2548922"/>
              <a:gd name="connsiteX37" fmla="*/ 1388628 w 1401813"/>
              <a:gd name="connsiteY37" fmla="*/ 2332412 h 2548922"/>
              <a:gd name="connsiteX38" fmla="*/ 1349609 w 1401813"/>
              <a:gd name="connsiteY38" fmla="*/ 2435682 h 2548922"/>
              <a:gd name="connsiteX39" fmla="*/ 1346995 w 1401813"/>
              <a:gd name="connsiteY39" fmla="*/ 2440542 h 2548922"/>
              <a:gd name="connsiteX40" fmla="*/ 1338339 w 1401813"/>
              <a:gd name="connsiteY40" fmla="*/ 2464214 h 2548922"/>
              <a:gd name="connsiteX41" fmla="*/ 1291773 w 1401813"/>
              <a:gd name="connsiteY41" fmla="*/ 2529173 h 2548922"/>
              <a:gd name="connsiteX42" fmla="*/ 1273405 w 1401813"/>
              <a:gd name="connsiteY42" fmla="*/ 2535311 h 2548922"/>
              <a:gd name="connsiteX43" fmla="*/ 1271304 w 1401813"/>
              <a:gd name="connsiteY43" fmla="*/ 2537059 h 2548922"/>
              <a:gd name="connsiteX44" fmla="*/ 1163466 w 1401813"/>
              <a:gd name="connsiteY44" fmla="*/ 2539013 h 2548922"/>
              <a:gd name="connsiteX45" fmla="*/ 806673 w 1401813"/>
              <a:gd name="connsiteY45" fmla="*/ 2311479 h 2548922"/>
              <a:gd name="connsiteX46" fmla="*/ 13263 w 1401813"/>
              <a:gd name="connsiteY46" fmla="*/ 1247795 h 2548922"/>
              <a:gd name="connsiteX47" fmla="*/ 108250 w 1401813"/>
              <a:gd name="connsiteY47" fmla="*/ 1038152 h 2548922"/>
              <a:gd name="connsiteX48" fmla="*/ 248660 w 1401813"/>
              <a:gd name="connsiteY48" fmla="*/ 916982 h 2548922"/>
              <a:gd name="connsiteX49" fmla="*/ 389436 w 1401813"/>
              <a:gd name="connsiteY49" fmla="*/ 895716 h 2548922"/>
              <a:gd name="connsiteX50" fmla="*/ 530115 w 1401813"/>
              <a:gd name="connsiteY50" fmla="*/ 951029 h 2548922"/>
              <a:gd name="connsiteX51" fmla="*/ 659736 w 1401813"/>
              <a:gd name="connsiteY51" fmla="*/ 1081447 h 2548922"/>
              <a:gd name="connsiteX52" fmla="*/ 863576 w 1401813"/>
              <a:gd name="connsiteY52" fmla="*/ 1398605 h 2548922"/>
              <a:gd name="connsiteX53" fmla="*/ 975499 w 1401813"/>
              <a:gd name="connsiteY53" fmla="*/ 1747775 h 2548922"/>
              <a:gd name="connsiteX54" fmla="*/ 1010337 w 1401813"/>
              <a:gd name="connsiteY54" fmla="*/ 1971287 h 2548922"/>
              <a:gd name="connsiteX55" fmla="*/ 961799 w 1401813"/>
              <a:gd name="connsiteY55" fmla="*/ 1599118 h 2548922"/>
              <a:gd name="connsiteX56" fmla="*/ 960866 w 1401813"/>
              <a:gd name="connsiteY56" fmla="*/ 1572449 h 2548922"/>
              <a:gd name="connsiteX57" fmla="*/ 964461 w 1401813"/>
              <a:gd name="connsiteY57" fmla="*/ 1455990 h 2548922"/>
              <a:gd name="connsiteX58" fmla="*/ 967876 w 1401813"/>
              <a:gd name="connsiteY58" fmla="*/ 1333120 h 2548922"/>
              <a:gd name="connsiteX59" fmla="*/ 970519 w 1401813"/>
              <a:gd name="connsiteY59" fmla="*/ 1186267 h 2548922"/>
              <a:gd name="connsiteX60" fmla="*/ 971026 w 1401813"/>
              <a:gd name="connsiteY60" fmla="*/ 1149165 h 2548922"/>
              <a:gd name="connsiteX61" fmla="*/ 967649 w 1401813"/>
              <a:gd name="connsiteY61" fmla="*/ 1109924 h 2548922"/>
              <a:gd name="connsiteX62" fmla="*/ 941353 w 1401813"/>
              <a:gd name="connsiteY62" fmla="*/ 982755 h 2548922"/>
              <a:gd name="connsiteX63" fmla="*/ 935732 w 1401813"/>
              <a:gd name="connsiteY63" fmla="*/ 950303 h 2548922"/>
              <a:gd name="connsiteX64" fmla="*/ 836228 w 1401813"/>
              <a:gd name="connsiteY64" fmla="*/ 819951 h 2548922"/>
              <a:gd name="connsiteX65" fmla="*/ 829451 w 1401813"/>
              <a:gd name="connsiteY65" fmla="*/ 811494 h 2548922"/>
              <a:gd name="connsiteX66" fmla="*/ 767149 w 1401813"/>
              <a:gd name="connsiteY66" fmla="*/ 729867 h 2548922"/>
              <a:gd name="connsiteX67" fmla="*/ 685649 w 1401813"/>
              <a:gd name="connsiteY67" fmla="*/ 657782 h 2548922"/>
              <a:gd name="connsiteX68" fmla="*/ 685305 w 1401813"/>
              <a:gd name="connsiteY68" fmla="*/ 658076 h 2548922"/>
              <a:gd name="connsiteX69" fmla="*/ 683433 w 1401813"/>
              <a:gd name="connsiteY69" fmla="*/ 651597 h 2548922"/>
              <a:gd name="connsiteX70" fmla="*/ 683446 w 1401813"/>
              <a:gd name="connsiteY70" fmla="*/ 651464 h 2548922"/>
              <a:gd name="connsiteX71" fmla="*/ 682035 w 1401813"/>
              <a:gd name="connsiteY71" fmla="*/ 647414 h 2548922"/>
              <a:gd name="connsiteX72" fmla="*/ 685472 w 1401813"/>
              <a:gd name="connsiteY72" fmla="*/ 631788 h 2548922"/>
              <a:gd name="connsiteX73" fmla="*/ 685474 w 1401813"/>
              <a:gd name="connsiteY73" fmla="*/ 631787 h 2548922"/>
              <a:gd name="connsiteX74" fmla="*/ 686862 w 1401813"/>
              <a:gd name="connsiteY74" fmla="*/ 618306 h 2548922"/>
              <a:gd name="connsiteX75" fmla="*/ 746115 w 1401813"/>
              <a:gd name="connsiteY75" fmla="*/ 241607 h 2548922"/>
              <a:gd name="connsiteX76" fmla="*/ 767045 w 1401813"/>
              <a:gd name="connsiteY76" fmla="*/ 136770 h 2548922"/>
              <a:gd name="connsiteX77" fmla="*/ 776512 w 1401813"/>
              <a:gd name="connsiteY77" fmla="*/ 99282 h 2548922"/>
              <a:gd name="connsiteX78" fmla="*/ 777199 w 1401813"/>
              <a:gd name="connsiteY78" fmla="*/ 89654 h 2548922"/>
              <a:gd name="connsiteX79" fmla="*/ 809364 w 1401813"/>
              <a:gd name="connsiteY79" fmla="*/ 3355 h 2548922"/>
              <a:gd name="connsiteX0" fmla="*/ 809364 w 1401813"/>
              <a:gd name="connsiteY0" fmla="*/ 3355 h 2548922"/>
              <a:gd name="connsiteX1" fmla="*/ 822743 w 1401813"/>
              <a:gd name="connsiteY1" fmla="*/ 1124 h 2548922"/>
              <a:gd name="connsiteX2" fmla="*/ 840314 w 1401813"/>
              <a:gd name="connsiteY2" fmla="*/ 120069 h 2548922"/>
              <a:gd name="connsiteX3" fmla="*/ 838799 w 1401813"/>
              <a:gd name="connsiteY3" fmla="*/ 127544 h 2548922"/>
              <a:gd name="connsiteX4" fmla="*/ 839143 w 1401813"/>
              <a:gd name="connsiteY4" fmla="*/ 133028 h 2548922"/>
              <a:gd name="connsiteX5" fmla="*/ 844100 w 1401813"/>
              <a:gd name="connsiteY5" fmla="*/ 195337 h 2548922"/>
              <a:gd name="connsiteX6" fmla="*/ 852848 w 1401813"/>
              <a:gd name="connsiteY6" fmla="*/ 278492 h 2548922"/>
              <a:gd name="connsiteX7" fmla="*/ 853407 w 1401813"/>
              <a:gd name="connsiteY7" fmla="*/ 277721 h 2548922"/>
              <a:gd name="connsiteX8" fmla="*/ 881492 w 1401813"/>
              <a:gd name="connsiteY8" fmla="*/ 273174 h 2548922"/>
              <a:gd name="connsiteX9" fmla="*/ 914473 w 1401813"/>
              <a:gd name="connsiteY9" fmla="*/ 317038 h 2548922"/>
              <a:gd name="connsiteX10" fmla="*/ 915985 w 1401813"/>
              <a:gd name="connsiteY10" fmla="*/ 336794 h 2548922"/>
              <a:gd name="connsiteX11" fmla="*/ 923700 w 1401813"/>
              <a:gd name="connsiteY11" fmla="*/ 332530 h 2548922"/>
              <a:gd name="connsiteX12" fmla="*/ 968502 w 1401813"/>
              <a:gd name="connsiteY12" fmla="*/ 364793 h 2548922"/>
              <a:gd name="connsiteX13" fmla="*/ 970175 w 1401813"/>
              <a:gd name="connsiteY13" fmla="*/ 381585 h 2548922"/>
              <a:gd name="connsiteX14" fmla="*/ 968706 w 1401813"/>
              <a:gd name="connsiteY14" fmla="*/ 387566 h 2548922"/>
              <a:gd name="connsiteX15" fmla="*/ 969282 w 1401813"/>
              <a:gd name="connsiteY15" fmla="*/ 388074 h 2548922"/>
              <a:gd name="connsiteX16" fmla="*/ 980220 w 1401813"/>
              <a:gd name="connsiteY16" fmla="*/ 381461 h 2548922"/>
              <a:gd name="connsiteX17" fmla="*/ 1029806 w 1401813"/>
              <a:gd name="connsiteY17" fmla="*/ 423124 h 2548922"/>
              <a:gd name="connsiteX18" fmla="*/ 1032353 w 1401813"/>
              <a:gd name="connsiteY18" fmla="*/ 443841 h 2548922"/>
              <a:gd name="connsiteX19" fmla="*/ 1032285 w 1401813"/>
              <a:gd name="connsiteY19" fmla="*/ 444221 h 2548922"/>
              <a:gd name="connsiteX20" fmla="*/ 1040089 w 1401813"/>
              <a:gd name="connsiteY20" fmla="*/ 451175 h 2548922"/>
              <a:gd name="connsiteX21" fmla="*/ 1054130 w 1401813"/>
              <a:gd name="connsiteY21" fmla="*/ 447162 h 2548922"/>
              <a:gd name="connsiteX22" fmla="*/ 1108868 w 1401813"/>
              <a:gd name="connsiteY22" fmla="*/ 572694 h 2548922"/>
              <a:gd name="connsiteX23" fmla="*/ 1106508 w 1401813"/>
              <a:gd name="connsiteY23" fmla="*/ 617226 h 2548922"/>
              <a:gd name="connsiteX24" fmla="*/ 1100078 w 1401813"/>
              <a:gd name="connsiteY24" fmla="*/ 640863 h 2548922"/>
              <a:gd name="connsiteX25" fmla="*/ 1101275 w 1401813"/>
              <a:gd name="connsiteY25" fmla="*/ 647693 h 2548922"/>
              <a:gd name="connsiteX26" fmla="*/ 1107683 w 1401813"/>
              <a:gd name="connsiteY26" fmla="*/ 687391 h 2548922"/>
              <a:gd name="connsiteX27" fmla="*/ 1196965 w 1401813"/>
              <a:gd name="connsiteY27" fmla="*/ 1122280 h 2548922"/>
              <a:gd name="connsiteX28" fmla="*/ 1275579 w 1401813"/>
              <a:gd name="connsiteY28" fmla="*/ 1380989 h 2548922"/>
              <a:gd name="connsiteX29" fmla="*/ 1276680 w 1401813"/>
              <a:gd name="connsiteY29" fmla="*/ 1392468 h 2548922"/>
              <a:gd name="connsiteX30" fmla="*/ 1285448 w 1401813"/>
              <a:gd name="connsiteY30" fmla="*/ 1415952 h 2548922"/>
              <a:gd name="connsiteX31" fmla="*/ 1365402 w 1401813"/>
              <a:gd name="connsiteY31" fmla="*/ 1787827 h 2548922"/>
              <a:gd name="connsiteX32" fmla="*/ 1372273 w 1401813"/>
              <a:gd name="connsiteY32" fmla="*/ 1859869 h 2548922"/>
              <a:gd name="connsiteX33" fmla="*/ 1373516 w 1401813"/>
              <a:gd name="connsiteY33" fmla="*/ 1864864 h 2548922"/>
              <a:gd name="connsiteX34" fmla="*/ 1395757 w 1401813"/>
              <a:gd name="connsiteY34" fmla="*/ 2106236 h 2548922"/>
              <a:gd name="connsiteX35" fmla="*/ 1394015 w 1401813"/>
              <a:gd name="connsiteY35" fmla="*/ 2134827 h 2548922"/>
              <a:gd name="connsiteX36" fmla="*/ 1395030 w 1401813"/>
              <a:gd name="connsiteY36" fmla="*/ 2156833 h 2548922"/>
              <a:gd name="connsiteX37" fmla="*/ 1388628 w 1401813"/>
              <a:gd name="connsiteY37" fmla="*/ 2332412 h 2548922"/>
              <a:gd name="connsiteX38" fmla="*/ 1349609 w 1401813"/>
              <a:gd name="connsiteY38" fmla="*/ 2435682 h 2548922"/>
              <a:gd name="connsiteX39" fmla="*/ 1346995 w 1401813"/>
              <a:gd name="connsiteY39" fmla="*/ 2440542 h 2548922"/>
              <a:gd name="connsiteX40" fmla="*/ 1338339 w 1401813"/>
              <a:gd name="connsiteY40" fmla="*/ 2464214 h 2548922"/>
              <a:gd name="connsiteX41" fmla="*/ 1291773 w 1401813"/>
              <a:gd name="connsiteY41" fmla="*/ 2529173 h 2548922"/>
              <a:gd name="connsiteX42" fmla="*/ 1273405 w 1401813"/>
              <a:gd name="connsiteY42" fmla="*/ 2535311 h 2548922"/>
              <a:gd name="connsiteX43" fmla="*/ 1271304 w 1401813"/>
              <a:gd name="connsiteY43" fmla="*/ 2537059 h 2548922"/>
              <a:gd name="connsiteX44" fmla="*/ 1163466 w 1401813"/>
              <a:gd name="connsiteY44" fmla="*/ 2539013 h 2548922"/>
              <a:gd name="connsiteX45" fmla="*/ 806673 w 1401813"/>
              <a:gd name="connsiteY45" fmla="*/ 2311479 h 2548922"/>
              <a:gd name="connsiteX46" fmla="*/ 13263 w 1401813"/>
              <a:gd name="connsiteY46" fmla="*/ 1247795 h 2548922"/>
              <a:gd name="connsiteX47" fmla="*/ 108250 w 1401813"/>
              <a:gd name="connsiteY47" fmla="*/ 1038152 h 2548922"/>
              <a:gd name="connsiteX48" fmla="*/ 248660 w 1401813"/>
              <a:gd name="connsiteY48" fmla="*/ 916982 h 2548922"/>
              <a:gd name="connsiteX49" fmla="*/ 389436 w 1401813"/>
              <a:gd name="connsiteY49" fmla="*/ 895716 h 2548922"/>
              <a:gd name="connsiteX50" fmla="*/ 530115 w 1401813"/>
              <a:gd name="connsiteY50" fmla="*/ 951029 h 2548922"/>
              <a:gd name="connsiteX51" fmla="*/ 659736 w 1401813"/>
              <a:gd name="connsiteY51" fmla="*/ 1081447 h 2548922"/>
              <a:gd name="connsiteX52" fmla="*/ 863576 w 1401813"/>
              <a:gd name="connsiteY52" fmla="*/ 1398605 h 2548922"/>
              <a:gd name="connsiteX53" fmla="*/ 975499 w 1401813"/>
              <a:gd name="connsiteY53" fmla="*/ 1747775 h 2548922"/>
              <a:gd name="connsiteX54" fmla="*/ 1010337 w 1401813"/>
              <a:gd name="connsiteY54" fmla="*/ 1971287 h 2548922"/>
              <a:gd name="connsiteX55" fmla="*/ 961799 w 1401813"/>
              <a:gd name="connsiteY55" fmla="*/ 1599118 h 2548922"/>
              <a:gd name="connsiteX56" fmla="*/ 960866 w 1401813"/>
              <a:gd name="connsiteY56" fmla="*/ 1572449 h 2548922"/>
              <a:gd name="connsiteX57" fmla="*/ 964461 w 1401813"/>
              <a:gd name="connsiteY57" fmla="*/ 1455990 h 2548922"/>
              <a:gd name="connsiteX58" fmla="*/ 967876 w 1401813"/>
              <a:gd name="connsiteY58" fmla="*/ 1333120 h 2548922"/>
              <a:gd name="connsiteX59" fmla="*/ 970519 w 1401813"/>
              <a:gd name="connsiteY59" fmla="*/ 1186267 h 2548922"/>
              <a:gd name="connsiteX60" fmla="*/ 971026 w 1401813"/>
              <a:gd name="connsiteY60" fmla="*/ 1149165 h 2548922"/>
              <a:gd name="connsiteX61" fmla="*/ 967649 w 1401813"/>
              <a:gd name="connsiteY61" fmla="*/ 1109924 h 2548922"/>
              <a:gd name="connsiteX62" fmla="*/ 941353 w 1401813"/>
              <a:gd name="connsiteY62" fmla="*/ 982755 h 2548922"/>
              <a:gd name="connsiteX63" fmla="*/ 935732 w 1401813"/>
              <a:gd name="connsiteY63" fmla="*/ 950303 h 2548922"/>
              <a:gd name="connsiteX64" fmla="*/ 836228 w 1401813"/>
              <a:gd name="connsiteY64" fmla="*/ 819951 h 2548922"/>
              <a:gd name="connsiteX65" fmla="*/ 829451 w 1401813"/>
              <a:gd name="connsiteY65" fmla="*/ 811494 h 2548922"/>
              <a:gd name="connsiteX66" fmla="*/ 685649 w 1401813"/>
              <a:gd name="connsiteY66" fmla="*/ 657782 h 2548922"/>
              <a:gd name="connsiteX67" fmla="*/ 685305 w 1401813"/>
              <a:gd name="connsiteY67" fmla="*/ 658076 h 2548922"/>
              <a:gd name="connsiteX68" fmla="*/ 683433 w 1401813"/>
              <a:gd name="connsiteY68" fmla="*/ 651597 h 2548922"/>
              <a:gd name="connsiteX69" fmla="*/ 683446 w 1401813"/>
              <a:gd name="connsiteY69" fmla="*/ 651464 h 2548922"/>
              <a:gd name="connsiteX70" fmla="*/ 682035 w 1401813"/>
              <a:gd name="connsiteY70" fmla="*/ 647414 h 2548922"/>
              <a:gd name="connsiteX71" fmla="*/ 685472 w 1401813"/>
              <a:gd name="connsiteY71" fmla="*/ 631788 h 2548922"/>
              <a:gd name="connsiteX72" fmla="*/ 685474 w 1401813"/>
              <a:gd name="connsiteY72" fmla="*/ 631787 h 2548922"/>
              <a:gd name="connsiteX73" fmla="*/ 686862 w 1401813"/>
              <a:gd name="connsiteY73" fmla="*/ 618306 h 2548922"/>
              <a:gd name="connsiteX74" fmla="*/ 746115 w 1401813"/>
              <a:gd name="connsiteY74" fmla="*/ 241607 h 2548922"/>
              <a:gd name="connsiteX75" fmla="*/ 767045 w 1401813"/>
              <a:gd name="connsiteY75" fmla="*/ 136770 h 2548922"/>
              <a:gd name="connsiteX76" fmla="*/ 776512 w 1401813"/>
              <a:gd name="connsiteY76" fmla="*/ 99282 h 2548922"/>
              <a:gd name="connsiteX77" fmla="*/ 777199 w 1401813"/>
              <a:gd name="connsiteY77" fmla="*/ 89654 h 2548922"/>
              <a:gd name="connsiteX78" fmla="*/ 809364 w 1401813"/>
              <a:gd name="connsiteY78" fmla="*/ 3355 h 2548922"/>
              <a:gd name="connsiteX0" fmla="*/ 809364 w 1401813"/>
              <a:gd name="connsiteY0" fmla="*/ 3355 h 2548922"/>
              <a:gd name="connsiteX1" fmla="*/ 822743 w 1401813"/>
              <a:gd name="connsiteY1" fmla="*/ 1124 h 2548922"/>
              <a:gd name="connsiteX2" fmla="*/ 840314 w 1401813"/>
              <a:gd name="connsiteY2" fmla="*/ 120069 h 2548922"/>
              <a:gd name="connsiteX3" fmla="*/ 838799 w 1401813"/>
              <a:gd name="connsiteY3" fmla="*/ 127544 h 2548922"/>
              <a:gd name="connsiteX4" fmla="*/ 839143 w 1401813"/>
              <a:gd name="connsiteY4" fmla="*/ 133028 h 2548922"/>
              <a:gd name="connsiteX5" fmla="*/ 844100 w 1401813"/>
              <a:gd name="connsiteY5" fmla="*/ 195337 h 2548922"/>
              <a:gd name="connsiteX6" fmla="*/ 852848 w 1401813"/>
              <a:gd name="connsiteY6" fmla="*/ 278492 h 2548922"/>
              <a:gd name="connsiteX7" fmla="*/ 853407 w 1401813"/>
              <a:gd name="connsiteY7" fmla="*/ 277721 h 2548922"/>
              <a:gd name="connsiteX8" fmla="*/ 881492 w 1401813"/>
              <a:gd name="connsiteY8" fmla="*/ 273174 h 2548922"/>
              <a:gd name="connsiteX9" fmla="*/ 914473 w 1401813"/>
              <a:gd name="connsiteY9" fmla="*/ 317038 h 2548922"/>
              <a:gd name="connsiteX10" fmla="*/ 915985 w 1401813"/>
              <a:gd name="connsiteY10" fmla="*/ 336794 h 2548922"/>
              <a:gd name="connsiteX11" fmla="*/ 923700 w 1401813"/>
              <a:gd name="connsiteY11" fmla="*/ 332530 h 2548922"/>
              <a:gd name="connsiteX12" fmla="*/ 968502 w 1401813"/>
              <a:gd name="connsiteY12" fmla="*/ 364793 h 2548922"/>
              <a:gd name="connsiteX13" fmla="*/ 970175 w 1401813"/>
              <a:gd name="connsiteY13" fmla="*/ 381585 h 2548922"/>
              <a:gd name="connsiteX14" fmla="*/ 968706 w 1401813"/>
              <a:gd name="connsiteY14" fmla="*/ 387566 h 2548922"/>
              <a:gd name="connsiteX15" fmla="*/ 969282 w 1401813"/>
              <a:gd name="connsiteY15" fmla="*/ 388074 h 2548922"/>
              <a:gd name="connsiteX16" fmla="*/ 980220 w 1401813"/>
              <a:gd name="connsiteY16" fmla="*/ 381461 h 2548922"/>
              <a:gd name="connsiteX17" fmla="*/ 1029806 w 1401813"/>
              <a:gd name="connsiteY17" fmla="*/ 423124 h 2548922"/>
              <a:gd name="connsiteX18" fmla="*/ 1032353 w 1401813"/>
              <a:gd name="connsiteY18" fmla="*/ 443841 h 2548922"/>
              <a:gd name="connsiteX19" fmla="*/ 1032285 w 1401813"/>
              <a:gd name="connsiteY19" fmla="*/ 444221 h 2548922"/>
              <a:gd name="connsiteX20" fmla="*/ 1040089 w 1401813"/>
              <a:gd name="connsiteY20" fmla="*/ 451175 h 2548922"/>
              <a:gd name="connsiteX21" fmla="*/ 1054130 w 1401813"/>
              <a:gd name="connsiteY21" fmla="*/ 447162 h 2548922"/>
              <a:gd name="connsiteX22" fmla="*/ 1108868 w 1401813"/>
              <a:gd name="connsiteY22" fmla="*/ 572694 h 2548922"/>
              <a:gd name="connsiteX23" fmla="*/ 1106508 w 1401813"/>
              <a:gd name="connsiteY23" fmla="*/ 617226 h 2548922"/>
              <a:gd name="connsiteX24" fmla="*/ 1100078 w 1401813"/>
              <a:gd name="connsiteY24" fmla="*/ 640863 h 2548922"/>
              <a:gd name="connsiteX25" fmla="*/ 1101275 w 1401813"/>
              <a:gd name="connsiteY25" fmla="*/ 647693 h 2548922"/>
              <a:gd name="connsiteX26" fmla="*/ 1107683 w 1401813"/>
              <a:gd name="connsiteY26" fmla="*/ 687391 h 2548922"/>
              <a:gd name="connsiteX27" fmla="*/ 1196965 w 1401813"/>
              <a:gd name="connsiteY27" fmla="*/ 1122280 h 2548922"/>
              <a:gd name="connsiteX28" fmla="*/ 1275579 w 1401813"/>
              <a:gd name="connsiteY28" fmla="*/ 1380989 h 2548922"/>
              <a:gd name="connsiteX29" fmla="*/ 1276680 w 1401813"/>
              <a:gd name="connsiteY29" fmla="*/ 1392468 h 2548922"/>
              <a:gd name="connsiteX30" fmla="*/ 1285448 w 1401813"/>
              <a:gd name="connsiteY30" fmla="*/ 1415952 h 2548922"/>
              <a:gd name="connsiteX31" fmla="*/ 1365402 w 1401813"/>
              <a:gd name="connsiteY31" fmla="*/ 1787827 h 2548922"/>
              <a:gd name="connsiteX32" fmla="*/ 1372273 w 1401813"/>
              <a:gd name="connsiteY32" fmla="*/ 1859869 h 2548922"/>
              <a:gd name="connsiteX33" fmla="*/ 1373516 w 1401813"/>
              <a:gd name="connsiteY33" fmla="*/ 1864864 h 2548922"/>
              <a:gd name="connsiteX34" fmla="*/ 1395757 w 1401813"/>
              <a:gd name="connsiteY34" fmla="*/ 2106236 h 2548922"/>
              <a:gd name="connsiteX35" fmla="*/ 1394015 w 1401813"/>
              <a:gd name="connsiteY35" fmla="*/ 2134827 h 2548922"/>
              <a:gd name="connsiteX36" fmla="*/ 1395030 w 1401813"/>
              <a:gd name="connsiteY36" fmla="*/ 2156833 h 2548922"/>
              <a:gd name="connsiteX37" fmla="*/ 1388628 w 1401813"/>
              <a:gd name="connsiteY37" fmla="*/ 2332412 h 2548922"/>
              <a:gd name="connsiteX38" fmla="*/ 1349609 w 1401813"/>
              <a:gd name="connsiteY38" fmla="*/ 2435682 h 2548922"/>
              <a:gd name="connsiteX39" fmla="*/ 1346995 w 1401813"/>
              <a:gd name="connsiteY39" fmla="*/ 2440542 h 2548922"/>
              <a:gd name="connsiteX40" fmla="*/ 1338339 w 1401813"/>
              <a:gd name="connsiteY40" fmla="*/ 2464214 h 2548922"/>
              <a:gd name="connsiteX41" fmla="*/ 1291773 w 1401813"/>
              <a:gd name="connsiteY41" fmla="*/ 2529173 h 2548922"/>
              <a:gd name="connsiteX42" fmla="*/ 1273405 w 1401813"/>
              <a:gd name="connsiteY42" fmla="*/ 2535311 h 2548922"/>
              <a:gd name="connsiteX43" fmla="*/ 1271304 w 1401813"/>
              <a:gd name="connsiteY43" fmla="*/ 2537059 h 2548922"/>
              <a:gd name="connsiteX44" fmla="*/ 1163466 w 1401813"/>
              <a:gd name="connsiteY44" fmla="*/ 2539013 h 2548922"/>
              <a:gd name="connsiteX45" fmla="*/ 806673 w 1401813"/>
              <a:gd name="connsiteY45" fmla="*/ 2311479 h 2548922"/>
              <a:gd name="connsiteX46" fmla="*/ 13263 w 1401813"/>
              <a:gd name="connsiteY46" fmla="*/ 1247795 h 2548922"/>
              <a:gd name="connsiteX47" fmla="*/ 108250 w 1401813"/>
              <a:gd name="connsiteY47" fmla="*/ 1038152 h 2548922"/>
              <a:gd name="connsiteX48" fmla="*/ 248660 w 1401813"/>
              <a:gd name="connsiteY48" fmla="*/ 916982 h 2548922"/>
              <a:gd name="connsiteX49" fmla="*/ 389436 w 1401813"/>
              <a:gd name="connsiteY49" fmla="*/ 895716 h 2548922"/>
              <a:gd name="connsiteX50" fmla="*/ 530115 w 1401813"/>
              <a:gd name="connsiteY50" fmla="*/ 951029 h 2548922"/>
              <a:gd name="connsiteX51" fmla="*/ 659736 w 1401813"/>
              <a:gd name="connsiteY51" fmla="*/ 1081447 h 2548922"/>
              <a:gd name="connsiteX52" fmla="*/ 863576 w 1401813"/>
              <a:gd name="connsiteY52" fmla="*/ 1398605 h 2548922"/>
              <a:gd name="connsiteX53" fmla="*/ 975499 w 1401813"/>
              <a:gd name="connsiteY53" fmla="*/ 1747775 h 2548922"/>
              <a:gd name="connsiteX54" fmla="*/ 1010337 w 1401813"/>
              <a:gd name="connsiteY54" fmla="*/ 1971287 h 2548922"/>
              <a:gd name="connsiteX55" fmla="*/ 961799 w 1401813"/>
              <a:gd name="connsiteY55" fmla="*/ 1599118 h 2548922"/>
              <a:gd name="connsiteX56" fmla="*/ 960866 w 1401813"/>
              <a:gd name="connsiteY56" fmla="*/ 1572449 h 2548922"/>
              <a:gd name="connsiteX57" fmla="*/ 964461 w 1401813"/>
              <a:gd name="connsiteY57" fmla="*/ 1455990 h 2548922"/>
              <a:gd name="connsiteX58" fmla="*/ 967876 w 1401813"/>
              <a:gd name="connsiteY58" fmla="*/ 1333120 h 2548922"/>
              <a:gd name="connsiteX59" fmla="*/ 970519 w 1401813"/>
              <a:gd name="connsiteY59" fmla="*/ 1186267 h 2548922"/>
              <a:gd name="connsiteX60" fmla="*/ 971026 w 1401813"/>
              <a:gd name="connsiteY60" fmla="*/ 1149165 h 2548922"/>
              <a:gd name="connsiteX61" fmla="*/ 967649 w 1401813"/>
              <a:gd name="connsiteY61" fmla="*/ 1109924 h 2548922"/>
              <a:gd name="connsiteX62" fmla="*/ 941353 w 1401813"/>
              <a:gd name="connsiteY62" fmla="*/ 982755 h 2548922"/>
              <a:gd name="connsiteX63" fmla="*/ 935732 w 1401813"/>
              <a:gd name="connsiteY63" fmla="*/ 950303 h 2548922"/>
              <a:gd name="connsiteX64" fmla="*/ 836228 w 1401813"/>
              <a:gd name="connsiteY64" fmla="*/ 819951 h 2548922"/>
              <a:gd name="connsiteX65" fmla="*/ 829451 w 1401813"/>
              <a:gd name="connsiteY65" fmla="*/ 811494 h 2548922"/>
              <a:gd name="connsiteX66" fmla="*/ 685649 w 1401813"/>
              <a:gd name="connsiteY66" fmla="*/ 657782 h 2548922"/>
              <a:gd name="connsiteX67" fmla="*/ 685305 w 1401813"/>
              <a:gd name="connsiteY67" fmla="*/ 658076 h 2548922"/>
              <a:gd name="connsiteX68" fmla="*/ 683433 w 1401813"/>
              <a:gd name="connsiteY68" fmla="*/ 651597 h 2548922"/>
              <a:gd name="connsiteX69" fmla="*/ 682035 w 1401813"/>
              <a:gd name="connsiteY69" fmla="*/ 647414 h 2548922"/>
              <a:gd name="connsiteX70" fmla="*/ 685472 w 1401813"/>
              <a:gd name="connsiteY70" fmla="*/ 631788 h 2548922"/>
              <a:gd name="connsiteX71" fmla="*/ 685474 w 1401813"/>
              <a:gd name="connsiteY71" fmla="*/ 631787 h 2548922"/>
              <a:gd name="connsiteX72" fmla="*/ 686862 w 1401813"/>
              <a:gd name="connsiteY72" fmla="*/ 618306 h 2548922"/>
              <a:gd name="connsiteX73" fmla="*/ 746115 w 1401813"/>
              <a:gd name="connsiteY73" fmla="*/ 241607 h 2548922"/>
              <a:gd name="connsiteX74" fmla="*/ 767045 w 1401813"/>
              <a:gd name="connsiteY74" fmla="*/ 136770 h 2548922"/>
              <a:gd name="connsiteX75" fmla="*/ 776512 w 1401813"/>
              <a:gd name="connsiteY75" fmla="*/ 99282 h 2548922"/>
              <a:gd name="connsiteX76" fmla="*/ 777199 w 1401813"/>
              <a:gd name="connsiteY76" fmla="*/ 89654 h 2548922"/>
              <a:gd name="connsiteX77" fmla="*/ 809364 w 1401813"/>
              <a:gd name="connsiteY77" fmla="*/ 3355 h 2548922"/>
              <a:gd name="connsiteX0" fmla="*/ 809364 w 1401813"/>
              <a:gd name="connsiteY0" fmla="*/ 3355 h 2548922"/>
              <a:gd name="connsiteX1" fmla="*/ 822743 w 1401813"/>
              <a:gd name="connsiteY1" fmla="*/ 1124 h 2548922"/>
              <a:gd name="connsiteX2" fmla="*/ 840314 w 1401813"/>
              <a:gd name="connsiteY2" fmla="*/ 120069 h 2548922"/>
              <a:gd name="connsiteX3" fmla="*/ 838799 w 1401813"/>
              <a:gd name="connsiteY3" fmla="*/ 127544 h 2548922"/>
              <a:gd name="connsiteX4" fmla="*/ 839143 w 1401813"/>
              <a:gd name="connsiteY4" fmla="*/ 133028 h 2548922"/>
              <a:gd name="connsiteX5" fmla="*/ 844100 w 1401813"/>
              <a:gd name="connsiteY5" fmla="*/ 195337 h 2548922"/>
              <a:gd name="connsiteX6" fmla="*/ 852848 w 1401813"/>
              <a:gd name="connsiteY6" fmla="*/ 278492 h 2548922"/>
              <a:gd name="connsiteX7" fmla="*/ 853407 w 1401813"/>
              <a:gd name="connsiteY7" fmla="*/ 277721 h 2548922"/>
              <a:gd name="connsiteX8" fmla="*/ 881492 w 1401813"/>
              <a:gd name="connsiteY8" fmla="*/ 273174 h 2548922"/>
              <a:gd name="connsiteX9" fmla="*/ 914473 w 1401813"/>
              <a:gd name="connsiteY9" fmla="*/ 317038 h 2548922"/>
              <a:gd name="connsiteX10" fmla="*/ 915985 w 1401813"/>
              <a:gd name="connsiteY10" fmla="*/ 336794 h 2548922"/>
              <a:gd name="connsiteX11" fmla="*/ 923700 w 1401813"/>
              <a:gd name="connsiteY11" fmla="*/ 332530 h 2548922"/>
              <a:gd name="connsiteX12" fmla="*/ 968502 w 1401813"/>
              <a:gd name="connsiteY12" fmla="*/ 364793 h 2548922"/>
              <a:gd name="connsiteX13" fmla="*/ 970175 w 1401813"/>
              <a:gd name="connsiteY13" fmla="*/ 381585 h 2548922"/>
              <a:gd name="connsiteX14" fmla="*/ 968706 w 1401813"/>
              <a:gd name="connsiteY14" fmla="*/ 387566 h 2548922"/>
              <a:gd name="connsiteX15" fmla="*/ 969282 w 1401813"/>
              <a:gd name="connsiteY15" fmla="*/ 388074 h 2548922"/>
              <a:gd name="connsiteX16" fmla="*/ 980220 w 1401813"/>
              <a:gd name="connsiteY16" fmla="*/ 381461 h 2548922"/>
              <a:gd name="connsiteX17" fmla="*/ 1029806 w 1401813"/>
              <a:gd name="connsiteY17" fmla="*/ 423124 h 2548922"/>
              <a:gd name="connsiteX18" fmla="*/ 1032353 w 1401813"/>
              <a:gd name="connsiteY18" fmla="*/ 443841 h 2548922"/>
              <a:gd name="connsiteX19" fmla="*/ 1032285 w 1401813"/>
              <a:gd name="connsiteY19" fmla="*/ 444221 h 2548922"/>
              <a:gd name="connsiteX20" fmla="*/ 1040089 w 1401813"/>
              <a:gd name="connsiteY20" fmla="*/ 451175 h 2548922"/>
              <a:gd name="connsiteX21" fmla="*/ 1054130 w 1401813"/>
              <a:gd name="connsiteY21" fmla="*/ 447162 h 2548922"/>
              <a:gd name="connsiteX22" fmla="*/ 1108868 w 1401813"/>
              <a:gd name="connsiteY22" fmla="*/ 572694 h 2548922"/>
              <a:gd name="connsiteX23" fmla="*/ 1106508 w 1401813"/>
              <a:gd name="connsiteY23" fmla="*/ 617226 h 2548922"/>
              <a:gd name="connsiteX24" fmla="*/ 1100078 w 1401813"/>
              <a:gd name="connsiteY24" fmla="*/ 640863 h 2548922"/>
              <a:gd name="connsiteX25" fmla="*/ 1101275 w 1401813"/>
              <a:gd name="connsiteY25" fmla="*/ 647693 h 2548922"/>
              <a:gd name="connsiteX26" fmla="*/ 1107683 w 1401813"/>
              <a:gd name="connsiteY26" fmla="*/ 687391 h 2548922"/>
              <a:gd name="connsiteX27" fmla="*/ 1196965 w 1401813"/>
              <a:gd name="connsiteY27" fmla="*/ 1122280 h 2548922"/>
              <a:gd name="connsiteX28" fmla="*/ 1275579 w 1401813"/>
              <a:gd name="connsiteY28" fmla="*/ 1380989 h 2548922"/>
              <a:gd name="connsiteX29" fmla="*/ 1276680 w 1401813"/>
              <a:gd name="connsiteY29" fmla="*/ 1392468 h 2548922"/>
              <a:gd name="connsiteX30" fmla="*/ 1285448 w 1401813"/>
              <a:gd name="connsiteY30" fmla="*/ 1415952 h 2548922"/>
              <a:gd name="connsiteX31" fmla="*/ 1365402 w 1401813"/>
              <a:gd name="connsiteY31" fmla="*/ 1787827 h 2548922"/>
              <a:gd name="connsiteX32" fmla="*/ 1372273 w 1401813"/>
              <a:gd name="connsiteY32" fmla="*/ 1859869 h 2548922"/>
              <a:gd name="connsiteX33" fmla="*/ 1373516 w 1401813"/>
              <a:gd name="connsiteY33" fmla="*/ 1864864 h 2548922"/>
              <a:gd name="connsiteX34" fmla="*/ 1395757 w 1401813"/>
              <a:gd name="connsiteY34" fmla="*/ 2106236 h 2548922"/>
              <a:gd name="connsiteX35" fmla="*/ 1394015 w 1401813"/>
              <a:gd name="connsiteY35" fmla="*/ 2134827 h 2548922"/>
              <a:gd name="connsiteX36" fmla="*/ 1395030 w 1401813"/>
              <a:gd name="connsiteY36" fmla="*/ 2156833 h 2548922"/>
              <a:gd name="connsiteX37" fmla="*/ 1388628 w 1401813"/>
              <a:gd name="connsiteY37" fmla="*/ 2332412 h 2548922"/>
              <a:gd name="connsiteX38" fmla="*/ 1349609 w 1401813"/>
              <a:gd name="connsiteY38" fmla="*/ 2435682 h 2548922"/>
              <a:gd name="connsiteX39" fmla="*/ 1346995 w 1401813"/>
              <a:gd name="connsiteY39" fmla="*/ 2440542 h 2548922"/>
              <a:gd name="connsiteX40" fmla="*/ 1338339 w 1401813"/>
              <a:gd name="connsiteY40" fmla="*/ 2464214 h 2548922"/>
              <a:gd name="connsiteX41" fmla="*/ 1291773 w 1401813"/>
              <a:gd name="connsiteY41" fmla="*/ 2529173 h 2548922"/>
              <a:gd name="connsiteX42" fmla="*/ 1273405 w 1401813"/>
              <a:gd name="connsiteY42" fmla="*/ 2535311 h 2548922"/>
              <a:gd name="connsiteX43" fmla="*/ 1271304 w 1401813"/>
              <a:gd name="connsiteY43" fmla="*/ 2537059 h 2548922"/>
              <a:gd name="connsiteX44" fmla="*/ 1163466 w 1401813"/>
              <a:gd name="connsiteY44" fmla="*/ 2539013 h 2548922"/>
              <a:gd name="connsiteX45" fmla="*/ 806673 w 1401813"/>
              <a:gd name="connsiteY45" fmla="*/ 2311479 h 2548922"/>
              <a:gd name="connsiteX46" fmla="*/ 13263 w 1401813"/>
              <a:gd name="connsiteY46" fmla="*/ 1247795 h 2548922"/>
              <a:gd name="connsiteX47" fmla="*/ 108250 w 1401813"/>
              <a:gd name="connsiteY47" fmla="*/ 1038152 h 2548922"/>
              <a:gd name="connsiteX48" fmla="*/ 248660 w 1401813"/>
              <a:gd name="connsiteY48" fmla="*/ 916982 h 2548922"/>
              <a:gd name="connsiteX49" fmla="*/ 389436 w 1401813"/>
              <a:gd name="connsiteY49" fmla="*/ 895716 h 2548922"/>
              <a:gd name="connsiteX50" fmla="*/ 530115 w 1401813"/>
              <a:gd name="connsiteY50" fmla="*/ 951029 h 2548922"/>
              <a:gd name="connsiteX51" fmla="*/ 659736 w 1401813"/>
              <a:gd name="connsiteY51" fmla="*/ 1081447 h 2548922"/>
              <a:gd name="connsiteX52" fmla="*/ 863576 w 1401813"/>
              <a:gd name="connsiteY52" fmla="*/ 1398605 h 2548922"/>
              <a:gd name="connsiteX53" fmla="*/ 975499 w 1401813"/>
              <a:gd name="connsiteY53" fmla="*/ 1747775 h 2548922"/>
              <a:gd name="connsiteX54" fmla="*/ 1010337 w 1401813"/>
              <a:gd name="connsiteY54" fmla="*/ 1971287 h 2548922"/>
              <a:gd name="connsiteX55" fmla="*/ 961799 w 1401813"/>
              <a:gd name="connsiteY55" fmla="*/ 1599118 h 2548922"/>
              <a:gd name="connsiteX56" fmla="*/ 960866 w 1401813"/>
              <a:gd name="connsiteY56" fmla="*/ 1572449 h 2548922"/>
              <a:gd name="connsiteX57" fmla="*/ 964461 w 1401813"/>
              <a:gd name="connsiteY57" fmla="*/ 1455990 h 2548922"/>
              <a:gd name="connsiteX58" fmla="*/ 967876 w 1401813"/>
              <a:gd name="connsiteY58" fmla="*/ 1333120 h 2548922"/>
              <a:gd name="connsiteX59" fmla="*/ 970519 w 1401813"/>
              <a:gd name="connsiteY59" fmla="*/ 1186267 h 2548922"/>
              <a:gd name="connsiteX60" fmla="*/ 971026 w 1401813"/>
              <a:gd name="connsiteY60" fmla="*/ 1149165 h 2548922"/>
              <a:gd name="connsiteX61" fmla="*/ 967649 w 1401813"/>
              <a:gd name="connsiteY61" fmla="*/ 1109924 h 2548922"/>
              <a:gd name="connsiteX62" fmla="*/ 941353 w 1401813"/>
              <a:gd name="connsiteY62" fmla="*/ 982755 h 2548922"/>
              <a:gd name="connsiteX63" fmla="*/ 935732 w 1401813"/>
              <a:gd name="connsiteY63" fmla="*/ 950303 h 2548922"/>
              <a:gd name="connsiteX64" fmla="*/ 836228 w 1401813"/>
              <a:gd name="connsiteY64" fmla="*/ 819951 h 2548922"/>
              <a:gd name="connsiteX65" fmla="*/ 829451 w 1401813"/>
              <a:gd name="connsiteY65" fmla="*/ 811494 h 2548922"/>
              <a:gd name="connsiteX66" fmla="*/ 685649 w 1401813"/>
              <a:gd name="connsiteY66" fmla="*/ 657782 h 2548922"/>
              <a:gd name="connsiteX67" fmla="*/ 685305 w 1401813"/>
              <a:gd name="connsiteY67" fmla="*/ 658076 h 2548922"/>
              <a:gd name="connsiteX68" fmla="*/ 683433 w 1401813"/>
              <a:gd name="connsiteY68" fmla="*/ 651597 h 2548922"/>
              <a:gd name="connsiteX69" fmla="*/ 685472 w 1401813"/>
              <a:gd name="connsiteY69" fmla="*/ 631788 h 2548922"/>
              <a:gd name="connsiteX70" fmla="*/ 685474 w 1401813"/>
              <a:gd name="connsiteY70" fmla="*/ 631787 h 2548922"/>
              <a:gd name="connsiteX71" fmla="*/ 686862 w 1401813"/>
              <a:gd name="connsiteY71" fmla="*/ 618306 h 2548922"/>
              <a:gd name="connsiteX72" fmla="*/ 746115 w 1401813"/>
              <a:gd name="connsiteY72" fmla="*/ 241607 h 2548922"/>
              <a:gd name="connsiteX73" fmla="*/ 767045 w 1401813"/>
              <a:gd name="connsiteY73" fmla="*/ 136770 h 2548922"/>
              <a:gd name="connsiteX74" fmla="*/ 776512 w 1401813"/>
              <a:gd name="connsiteY74" fmla="*/ 99282 h 2548922"/>
              <a:gd name="connsiteX75" fmla="*/ 777199 w 1401813"/>
              <a:gd name="connsiteY75" fmla="*/ 89654 h 2548922"/>
              <a:gd name="connsiteX76" fmla="*/ 809364 w 1401813"/>
              <a:gd name="connsiteY76" fmla="*/ 3355 h 2548922"/>
              <a:gd name="connsiteX0" fmla="*/ 809364 w 1401813"/>
              <a:gd name="connsiteY0" fmla="*/ 3355 h 2548922"/>
              <a:gd name="connsiteX1" fmla="*/ 822743 w 1401813"/>
              <a:gd name="connsiteY1" fmla="*/ 1124 h 2548922"/>
              <a:gd name="connsiteX2" fmla="*/ 840314 w 1401813"/>
              <a:gd name="connsiteY2" fmla="*/ 120069 h 2548922"/>
              <a:gd name="connsiteX3" fmla="*/ 838799 w 1401813"/>
              <a:gd name="connsiteY3" fmla="*/ 127544 h 2548922"/>
              <a:gd name="connsiteX4" fmla="*/ 839143 w 1401813"/>
              <a:gd name="connsiteY4" fmla="*/ 133028 h 2548922"/>
              <a:gd name="connsiteX5" fmla="*/ 844100 w 1401813"/>
              <a:gd name="connsiteY5" fmla="*/ 195337 h 2548922"/>
              <a:gd name="connsiteX6" fmla="*/ 852848 w 1401813"/>
              <a:gd name="connsiteY6" fmla="*/ 278492 h 2548922"/>
              <a:gd name="connsiteX7" fmla="*/ 853407 w 1401813"/>
              <a:gd name="connsiteY7" fmla="*/ 277721 h 2548922"/>
              <a:gd name="connsiteX8" fmla="*/ 881492 w 1401813"/>
              <a:gd name="connsiteY8" fmla="*/ 273174 h 2548922"/>
              <a:gd name="connsiteX9" fmla="*/ 914473 w 1401813"/>
              <a:gd name="connsiteY9" fmla="*/ 317038 h 2548922"/>
              <a:gd name="connsiteX10" fmla="*/ 915985 w 1401813"/>
              <a:gd name="connsiteY10" fmla="*/ 336794 h 2548922"/>
              <a:gd name="connsiteX11" fmla="*/ 923700 w 1401813"/>
              <a:gd name="connsiteY11" fmla="*/ 332530 h 2548922"/>
              <a:gd name="connsiteX12" fmla="*/ 968502 w 1401813"/>
              <a:gd name="connsiteY12" fmla="*/ 364793 h 2548922"/>
              <a:gd name="connsiteX13" fmla="*/ 970175 w 1401813"/>
              <a:gd name="connsiteY13" fmla="*/ 381585 h 2548922"/>
              <a:gd name="connsiteX14" fmla="*/ 968706 w 1401813"/>
              <a:gd name="connsiteY14" fmla="*/ 387566 h 2548922"/>
              <a:gd name="connsiteX15" fmla="*/ 969282 w 1401813"/>
              <a:gd name="connsiteY15" fmla="*/ 388074 h 2548922"/>
              <a:gd name="connsiteX16" fmla="*/ 980220 w 1401813"/>
              <a:gd name="connsiteY16" fmla="*/ 381461 h 2548922"/>
              <a:gd name="connsiteX17" fmla="*/ 1029806 w 1401813"/>
              <a:gd name="connsiteY17" fmla="*/ 423124 h 2548922"/>
              <a:gd name="connsiteX18" fmla="*/ 1032353 w 1401813"/>
              <a:gd name="connsiteY18" fmla="*/ 443841 h 2548922"/>
              <a:gd name="connsiteX19" fmla="*/ 1032285 w 1401813"/>
              <a:gd name="connsiteY19" fmla="*/ 444221 h 2548922"/>
              <a:gd name="connsiteX20" fmla="*/ 1040089 w 1401813"/>
              <a:gd name="connsiteY20" fmla="*/ 451175 h 2548922"/>
              <a:gd name="connsiteX21" fmla="*/ 1054130 w 1401813"/>
              <a:gd name="connsiteY21" fmla="*/ 447162 h 2548922"/>
              <a:gd name="connsiteX22" fmla="*/ 1108868 w 1401813"/>
              <a:gd name="connsiteY22" fmla="*/ 572694 h 2548922"/>
              <a:gd name="connsiteX23" fmla="*/ 1106508 w 1401813"/>
              <a:gd name="connsiteY23" fmla="*/ 617226 h 2548922"/>
              <a:gd name="connsiteX24" fmla="*/ 1100078 w 1401813"/>
              <a:gd name="connsiteY24" fmla="*/ 640863 h 2548922"/>
              <a:gd name="connsiteX25" fmla="*/ 1101275 w 1401813"/>
              <a:gd name="connsiteY25" fmla="*/ 647693 h 2548922"/>
              <a:gd name="connsiteX26" fmla="*/ 1107683 w 1401813"/>
              <a:gd name="connsiteY26" fmla="*/ 687391 h 2548922"/>
              <a:gd name="connsiteX27" fmla="*/ 1196965 w 1401813"/>
              <a:gd name="connsiteY27" fmla="*/ 1122280 h 2548922"/>
              <a:gd name="connsiteX28" fmla="*/ 1275579 w 1401813"/>
              <a:gd name="connsiteY28" fmla="*/ 1380989 h 2548922"/>
              <a:gd name="connsiteX29" fmla="*/ 1276680 w 1401813"/>
              <a:gd name="connsiteY29" fmla="*/ 1392468 h 2548922"/>
              <a:gd name="connsiteX30" fmla="*/ 1285448 w 1401813"/>
              <a:gd name="connsiteY30" fmla="*/ 1415952 h 2548922"/>
              <a:gd name="connsiteX31" fmla="*/ 1365402 w 1401813"/>
              <a:gd name="connsiteY31" fmla="*/ 1787827 h 2548922"/>
              <a:gd name="connsiteX32" fmla="*/ 1372273 w 1401813"/>
              <a:gd name="connsiteY32" fmla="*/ 1859869 h 2548922"/>
              <a:gd name="connsiteX33" fmla="*/ 1373516 w 1401813"/>
              <a:gd name="connsiteY33" fmla="*/ 1864864 h 2548922"/>
              <a:gd name="connsiteX34" fmla="*/ 1395757 w 1401813"/>
              <a:gd name="connsiteY34" fmla="*/ 2106236 h 2548922"/>
              <a:gd name="connsiteX35" fmla="*/ 1394015 w 1401813"/>
              <a:gd name="connsiteY35" fmla="*/ 2134827 h 2548922"/>
              <a:gd name="connsiteX36" fmla="*/ 1395030 w 1401813"/>
              <a:gd name="connsiteY36" fmla="*/ 2156833 h 2548922"/>
              <a:gd name="connsiteX37" fmla="*/ 1388628 w 1401813"/>
              <a:gd name="connsiteY37" fmla="*/ 2332412 h 2548922"/>
              <a:gd name="connsiteX38" fmla="*/ 1349609 w 1401813"/>
              <a:gd name="connsiteY38" fmla="*/ 2435682 h 2548922"/>
              <a:gd name="connsiteX39" fmla="*/ 1346995 w 1401813"/>
              <a:gd name="connsiteY39" fmla="*/ 2440542 h 2548922"/>
              <a:gd name="connsiteX40" fmla="*/ 1338339 w 1401813"/>
              <a:gd name="connsiteY40" fmla="*/ 2464214 h 2548922"/>
              <a:gd name="connsiteX41" fmla="*/ 1291773 w 1401813"/>
              <a:gd name="connsiteY41" fmla="*/ 2529173 h 2548922"/>
              <a:gd name="connsiteX42" fmla="*/ 1273405 w 1401813"/>
              <a:gd name="connsiteY42" fmla="*/ 2535311 h 2548922"/>
              <a:gd name="connsiteX43" fmla="*/ 1271304 w 1401813"/>
              <a:gd name="connsiteY43" fmla="*/ 2537059 h 2548922"/>
              <a:gd name="connsiteX44" fmla="*/ 1163466 w 1401813"/>
              <a:gd name="connsiteY44" fmla="*/ 2539013 h 2548922"/>
              <a:gd name="connsiteX45" fmla="*/ 806673 w 1401813"/>
              <a:gd name="connsiteY45" fmla="*/ 2311479 h 2548922"/>
              <a:gd name="connsiteX46" fmla="*/ 13263 w 1401813"/>
              <a:gd name="connsiteY46" fmla="*/ 1247795 h 2548922"/>
              <a:gd name="connsiteX47" fmla="*/ 108250 w 1401813"/>
              <a:gd name="connsiteY47" fmla="*/ 1038152 h 2548922"/>
              <a:gd name="connsiteX48" fmla="*/ 248660 w 1401813"/>
              <a:gd name="connsiteY48" fmla="*/ 916982 h 2548922"/>
              <a:gd name="connsiteX49" fmla="*/ 389436 w 1401813"/>
              <a:gd name="connsiteY49" fmla="*/ 895716 h 2548922"/>
              <a:gd name="connsiteX50" fmla="*/ 530115 w 1401813"/>
              <a:gd name="connsiteY50" fmla="*/ 951029 h 2548922"/>
              <a:gd name="connsiteX51" fmla="*/ 659736 w 1401813"/>
              <a:gd name="connsiteY51" fmla="*/ 1081447 h 2548922"/>
              <a:gd name="connsiteX52" fmla="*/ 863576 w 1401813"/>
              <a:gd name="connsiteY52" fmla="*/ 1398605 h 2548922"/>
              <a:gd name="connsiteX53" fmla="*/ 975499 w 1401813"/>
              <a:gd name="connsiteY53" fmla="*/ 1747775 h 2548922"/>
              <a:gd name="connsiteX54" fmla="*/ 1010337 w 1401813"/>
              <a:gd name="connsiteY54" fmla="*/ 1971287 h 2548922"/>
              <a:gd name="connsiteX55" fmla="*/ 961799 w 1401813"/>
              <a:gd name="connsiteY55" fmla="*/ 1599118 h 2548922"/>
              <a:gd name="connsiteX56" fmla="*/ 960866 w 1401813"/>
              <a:gd name="connsiteY56" fmla="*/ 1572449 h 2548922"/>
              <a:gd name="connsiteX57" fmla="*/ 964461 w 1401813"/>
              <a:gd name="connsiteY57" fmla="*/ 1455990 h 2548922"/>
              <a:gd name="connsiteX58" fmla="*/ 967876 w 1401813"/>
              <a:gd name="connsiteY58" fmla="*/ 1333120 h 2548922"/>
              <a:gd name="connsiteX59" fmla="*/ 970519 w 1401813"/>
              <a:gd name="connsiteY59" fmla="*/ 1186267 h 2548922"/>
              <a:gd name="connsiteX60" fmla="*/ 971026 w 1401813"/>
              <a:gd name="connsiteY60" fmla="*/ 1149165 h 2548922"/>
              <a:gd name="connsiteX61" fmla="*/ 967649 w 1401813"/>
              <a:gd name="connsiteY61" fmla="*/ 1109924 h 2548922"/>
              <a:gd name="connsiteX62" fmla="*/ 941353 w 1401813"/>
              <a:gd name="connsiteY62" fmla="*/ 982755 h 2548922"/>
              <a:gd name="connsiteX63" fmla="*/ 935732 w 1401813"/>
              <a:gd name="connsiteY63" fmla="*/ 950303 h 2548922"/>
              <a:gd name="connsiteX64" fmla="*/ 836228 w 1401813"/>
              <a:gd name="connsiteY64" fmla="*/ 819951 h 2548922"/>
              <a:gd name="connsiteX65" fmla="*/ 829451 w 1401813"/>
              <a:gd name="connsiteY65" fmla="*/ 811494 h 2548922"/>
              <a:gd name="connsiteX66" fmla="*/ 685649 w 1401813"/>
              <a:gd name="connsiteY66" fmla="*/ 657782 h 2548922"/>
              <a:gd name="connsiteX67" fmla="*/ 685305 w 1401813"/>
              <a:gd name="connsiteY67" fmla="*/ 658076 h 2548922"/>
              <a:gd name="connsiteX68" fmla="*/ 685472 w 1401813"/>
              <a:gd name="connsiteY68" fmla="*/ 631788 h 2548922"/>
              <a:gd name="connsiteX69" fmla="*/ 685474 w 1401813"/>
              <a:gd name="connsiteY69" fmla="*/ 631787 h 2548922"/>
              <a:gd name="connsiteX70" fmla="*/ 686862 w 1401813"/>
              <a:gd name="connsiteY70" fmla="*/ 618306 h 2548922"/>
              <a:gd name="connsiteX71" fmla="*/ 746115 w 1401813"/>
              <a:gd name="connsiteY71" fmla="*/ 241607 h 2548922"/>
              <a:gd name="connsiteX72" fmla="*/ 767045 w 1401813"/>
              <a:gd name="connsiteY72" fmla="*/ 136770 h 2548922"/>
              <a:gd name="connsiteX73" fmla="*/ 776512 w 1401813"/>
              <a:gd name="connsiteY73" fmla="*/ 99282 h 2548922"/>
              <a:gd name="connsiteX74" fmla="*/ 777199 w 1401813"/>
              <a:gd name="connsiteY74" fmla="*/ 89654 h 2548922"/>
              <a:gd name="connsiteX75" fmla="*/ 809364 w 1401813"/>
              <a:gd name="connsiteY75" fmla="*/ 3355 h 2548922"/>
              <a:gd name="connsiteX0" fmla="*/ 809364 w 1401813"/>
              <a:gd name="connsiteY0" fmla="*/ 3355 h 2548922"/>
              <a:gd name="connsiteX1" fmla="*/ 822743 w 1401813"/>
              <a:gd name="connsiteY1" fmla="*/ 1124 h 2548922"/>
              <a:gd name="connsiteX2" fmla="*/ 840314 w 1401813"/>
              <a:gd name="connsiteY2" fmla="*/ 120069 h 2548922"/>
              <a:gd name="connsiteX3" fmla="*/ 838799 w 1401813"/>
              <a:gd name="connsiteY3" fmla="*/ 127544 h 2548922"/>
              <a:gd name="connsiteX4" fmla="*/ 839143 w 1401813"/>
              <a:gd name="connsiteY4" fmla="*/ 133028 h 2548922"/>
              <a:gd name="connsiteX5" fmla="*/ 844100 w 1401813"/>
              <a:gd name="connsiteY5" fmla="*/ 195337 h 2548922"/>
              <a:gd name="connsiteX6" fmla="*/ 852848 w 1401813"/>
              <a:gd name="connsiteY6" fmla="*/ 278492 h 2548922"/>
              <a:gd name="connsiteX7" fmla="*/ 853407 w 1401813"/>
              <a:gd name="connsiteY7" fmla="*/ 277721 h 2548922"/>
              <a:gd name="connsiteX8" fmla="*/ 881492 w 1401813"/>
              <a:gd name="connsiteY8" fmla="*/ 273174 h 2548922"/>
              <a:gd name="connsiteX9" fmla="*/ 914473 w 1401813"/>
              <a:gd name="connsiteY9" fmla="*/ 317038 h 2548922"/>
              <a:gd name="connsiteX10" fmla="*/ 915985 w 1401813"/>
              <a:gd name="connsiteY10" fmla="*/ 336794 h 2548922"/>
              <a:gd name="connsiteX11" fmla="*/ 923700 w 1401813"/>
              <a:gd name="connsiteY11" fmla="*/ 332530 h 2548922"/>
              <a:gd name="connsiteX12" fmla="*/ 968502 w 1401813"/>
              <a:gd name="connsiteY12" fmla="*/ 364793 h 2548922"/>
              <a:gd name="connsiteX13" fmla="*/ 970175 w 1401813"/>
              <a:gd name="connsiteY13" fmla="*/ 381585 h 2548922"/>
              <a:gd name="connsiteX14" fmla="*/ 968706 w 1401813"/>
              <a:gd name="connsiteY14" fmla="*/ 387566 h 2548922"/>
              <a:gd name="connsiteX15" fmla="*/ 969282 w 1401813"/>
              <a:gd name="connsiteY15" fmla="*/ 388074 h 2548922"/>
              <a:gd name="connsiteX16" fmla="*/ 980220 w 1401813"/>
              <a:gd name="connsiteY16" fmla="*/ 381461 h 2548922"/>
              <a:gd name="connsiteX17" fmla="*/ 1029806 w 1401813"/>
              <a:gd name="connsiteY17" fmla="*/ 423124 h 2548922"/>
              <a:gd name="connsiteX18" fmla="*/ 1032353 w 1401813"/>
              <a:gd name="connsiteY18" fmla="*/ 443841 h 2548922"/>
              <a:gd name="connsiteX19" fmla="*/ 1032285 w 1401813"/>
              <a:gd name="connsiteY19" fmla="*/ 444221 h 2548922"/>
              <a:gd name="connsiteX20" fmla="*/ 1040089 w 1401813"/>
              <a:gd name="connsiteY20" fmla="*/ 451175 h 2548922"/>
              <a:gd name="connsiteX21" fmla="*/ 1054130 w 1401813"/>
              <a:gd name="connsiteY21" fmla="*/ 447162 h 2548922"/>
              <a:gd name="connsiteX22" fmla="*/ 1108868 w 1401813"/>
              <a:gd name="connsiteY22" fmla="*/ 572694 h 2548922"/>
              <a:gd name="connsiteX23" fmla="*/ 1106508 w 1401813"/>
              <a:gd name="connsiteY23" fmla="*/ 617226 h 2548922"/>
              <a:gd name="connsiteX24" fmla="*/ 1100078 w 1401813"/>
              <a:gd name="connsiteY24" fmla="*/ 640863 h 2548922"/>
              <a:gd name="connsiteX25" fmla="*/ 1101275 w 1401813"/>
              <a:gd name="connsiteY25" fmla="*/ 647693 h 2548922"/>
              <a:gd name="connsiteX26" fmla="*/ 1107683 w 1401813"/>
              <a:gd name="connsiteY26" fmla="*/ 687391 h 2548922"/>
              <a:gd name="connsiteX27" fmla="*/ 1196965 w 1401813"/>
              <a:gd name="connsiteY27" fmla="*/ 1122280 h 2548922"/>
              <a:gd name="connsiteX28" fmla="*/ 1275579 w 1401813"/>
              <a:gd name="connsiteY28" fmla="*/ 1380989 h 2548922"/>
              <a:gd name="connsiteX29" fmla="*/ 1276680 w 1401813"/>
              <a:gd name="connsiteY29" fmla="*/ 1392468 h 2548922"/>
              <a:gd name="connsiteX30" fmla="*/ 1285448 w 1401813"/>
              <a:gd name="connsiteY30" fmla="*/ 1415952 h 2548922"/>
              <a:gd name="connsiteX31" fmla="*/ 1365402 w 1401813"/>
              <a:gd name="connsiteY31" fmla="*/ 1787827 h 2548922"/>
              <a:gd name="connsiteX32" fmla="*/ 1372273 w 1401813"/>
              <a:gd name="connsiteY32" fmla="*/ 1859869 h 2548922"/>
              <a:gd name="connsiteX33" fmla="*/ 1373516 w 1401813"/>
              <a:gd name="connsiteY33" fmla="*/ 1864864 h 2548922"/>
              <a:gd name="connsiteX34" fmla="*/ 1395757 w 1401813"/>
              <a:gd name="connsiteY34" fmla="*/ 2106236 h 2548922"/>
              <a:gd name="connsiteX35" fmla="*/ 1394015 w 1401813"/>
              <a:gd name="connsiteY35" fmla="*/ 2134827 h 2548922"/>
              <a:gd name="connsiteX36" fmla="*/ 1395030 w 1401813"/>
              <a:gd name="connsiteY36" fmla="*/ 2156833 h 2548922"/>
              <a:gd name="connsiteX37" fmla="*/ 1388628 w 1401813"/>
              <a:gd name="connsiteY37" fmla="*/ 2332412 h 2548922"/>
              <a:gd name="connsiteX38" fmla="*/ 1349609 w 1401813"/>
              <a:gd name="connsiteY38" fmla="*/ 2435682 h 2548922"/>
              <a:gd name="connsiteX39" fmla="*/ 1346995 w 1401813"/>
              <a:gd name="connsiteY39" fmla="*/ 2440542 h 2548922"/>
              <a:gd name="connsiteX40" fmla="*/ 1338339 w 1401813"/>
              <a:gd name="connsiteY40" fmla="*/ 2464214 h 2548922"/>
              <a:gd name="connsiteX41" fmla="*/ 1291773 w 1401813"/>
              <a:gd name="connsiteY41" fmla="*/ 2529173 h 2548922"/>
              <a:gd name="connsiteX42" fmla="*/ 1273405 w 1401813"/>
              <a:gd name="connsiteY42" fmla="*/ 2535311 h 2548922"/>
              <a:gd name="connsiteX43" fmla="*/ 1271304 w 1401813"/>
              <a:gd name="connsiteY43" fmla="*/ 2537059 h 2548922"/>
              <a:gd name="connsiteX44" fmla="*/ 1163466 w 1401813"/>
              <a:gd name="connsiteY44" fmla="*/ 2539013 h 2548922"/>
              <a:gd name="connsiteX45" fmla="*/ 806673 w 1401813"/>
              <a:gd name="connsiteY45" fmla="*/ 2311479 h 2548922"/>
              <a:gd name="connsiteX46" fmla="*/ 13263 w 1401813"/>
              <a:gd name="connsiteY46" fmla="*/ 1247795 h 2548922"/>
              <a:gd name="connsiteX47" fmla="*/ 108250 w 1401813"/>
              <a:gd name="connsiteY47" fmla="*/ 1038152 h 2548922"/>
              <a:gd name="connsiteX48" fmla="*/ 248660 w 1401813"/>
              <a:gd name="connsiteY48" fmla="*/ 916982 h 2548922"/>
              <a:gd name="connsiteX49" fmla="*/ 389436 w 1401813"/>
              <a:gd name="connsiteY49" fmla="*/ 895716 h 2548922"/>
              <a:gd name="connsiteX50" fmla="*/ 530115 w 1401813"/>
              <a:gd name="connsiteY50" fmla="*/ 951029 h 2548922"/>
              <a:gd name="connsiteX51" fmla="*/ 659736 w 1401813"/>
              <a:gd name="connsiteY51" fmla="*/ 1081447 h 2548922"/>
              <a:gd name="connsiteX52" fmla="*/ 863576 w 1401813"/>
              <a:gd name="connsiteY52" fmla="*/ 1398605 h 2548922"/>
              <a:gd name="connsiteX53" fmla="*/ 975499 w 1401813"/>
              <a:gd name="connsiteY53" fmla="*/ 1747775 h 2548922"/>
              <a:gd name="connsiteX54" fmla="*/ 1010337 w 1401813"/>
              <a:gd name="connsiteY54" fmla="*/ 1971287 h 2548922"/>
              <a:gd name="connsiteX55" fmla="*/ 961799 w 1401813"/>
              <a:gd name="connsiteY55" fmla="*/ 1599118 h 2548922"/>
              <a:gd name="connsiteX56" fmla="*/ 960866 w 1401813"/>
              <a:gd name="connsiteY56" fmla="*/ 1572449 h 2548922"/>
              <a:gd name="connsiteX57" fmla="*/ 964461 w 1401813"/>
              <a:gd name="connsiteY57" fmla="*/ 1455990 h 2548922"/>
              <a:gd name="connsiteX58" fmla="*/ 967876 w 1401813"/>
              <a:gd name="connsiteY58" fmla="*/ 1333120 h 2548922"/>
              <a:gd name="connsiteX59" fmla="*/ 970519 w 1401813"/>
              <a:gd name="connsiteY59" fmla="*/ 1186267 h 2548922"/>
              <a:gd name="connsiteX60" fmla="*/ 971026 w 1401813"/>
              <a:gd name="connsiteY60" fmla="*/ 1149165 h 2548922"/>
              <a:gd name="connsiteX61" fmla="*/ 967649 w 1401813"/>
              <a:gd name="connsiteY61" fmla="*/ 1109924 h 2548922"/>
              <a:gd name="connsiteX62" fmla="*/ 941353 w 1401813"/>
              <a:gd name="connsiteY62" fmla="*/ 982755 h 2548922"/>
              <a:gd name="connsiteX63" fmla="*/ 935732 w 1401813"/>
              <a:gd name="connsiteY63" fmla="*/ 950303 h 2548922"/>
              <a:gd name="connsiteX64" fmla="*/ 836228 w 1401813"/>
              <a:gd name="connsiteY64" fmla="*/ 819951 h 2548922"/>
              <a:gd name="connsiteX65" fmla="*/ 829451 w 1401813"/>
              <a:gd name="connsiteY65" fmla="*/ 811494 h 2548922"/>
              <a:gd name="connsiteX66" fmla="*/ 685649 w 1401813"/>
              <a:gd name="connsiteY66" fmla="*/ 657782 h 2548922"/>
              <a:gd name="connsiteX67" fmla="*/ 685472 w 1401813"/>
              <a:gd name="connsiteY67" fmla="*/ 631788 h 2548922"/>
              <a:gd name="connsiteX68" fmla="*/ 685474 w 1401813"/>
              <a:gd name="connsiteY68" fmla="*/ 631787 h 2548922"/>
              <a:gd name="connsiteX69" fmla="*/ 686862 w 1401813"/>
              <a:gd name="connsiteY69" fmla="*/ 618306 h 2548922"/>
              <a:gd name="connsiteX70" fmla="*/ 746115 w 1401813"/>
              <a:gd name="connsiteY70" fmla="*/ 241607 h 2548922"/>
              <a:gd name="connsiteX71" fmla="*/ 767045 w 1401813"/>
              <a:gd name="connsiteY71" fmla="*/ 136770 h 2548922"/>
              <a:gd name="connsiteX72" fmla="*/ 776512 w 1401813"/>
              <a:gd name="connsiteY72" fmla="*/ 99282 h 2548922"/>
              <a:gd name="connsiteX73" fmla="*/ 777199 w 1401813"/>
              <a:gd name="connsiteY73" fmla="*/ 89654 h 2548922"/>
              <a:gd name="connsiteX74" fmla="*/ 809364 w 1401813"/>
              <a:gd name="connsiteY74" fmla="*/ 3355 h 2548922"/>
              <a:gd name="connsiteX0" fmla="*/ 809364 w 1401813"/>
              <a:gd name="connsiteY0" fmla="*/ 3355 h 2548922"/>
              <a:gd name="connsiteX1" fmla="*/ 822743 w 1401813"/>
              <a:gd name="connsiteY1" fmla="*/ 1124 h 2548922"/>
              <a:gd name="connsiteX2" fmla="*/ 840314 w 1401813"/>
              <a:gd name="connsiteY2" fmla="*/ 120069 h 2548922"/>
              <a:gd name="connsiteX3" fmla="*/ 838799 w 1401813"/>
              <a:gd name="connsiteY3" fmla="*/ 127544 h 2548922"/>
              <a:gd name="connsiteX4" fmla="*/ 839143 w 1401813"/>
              <a:gd name="connsiteY4" fmla="*/ 133028 h 2548922"/>
              <a:gd name="connsiteX5" fmla="*/ 844100 w 1401813"/>
              <a:gd name="connsiteY5" fmla="*/ 195337 h 2548922"/>
              <a:gd name="connsiteX6" fmla="*/ 852848 w 1401813"/>
              <a:gd name="connsiteY6" fmla="*/ 278492 h 2548922"/>
              <a:gd name="connsiteX7" fmla="*/ 853407 w 1401813"/>
              <a:gd name="connsiteY7" fmla="*/ 277721 h 2548922"/>
              <a:gd name="connsiteX8" fmla="*/ 881492 w 1401813"/>
              <a:gd name="connsiteY8" fmla="*/ 273174 h 2548922"/>
              <a:gd name="connsiteX9" fmla="*/ 914473 w 1401813"/>
              <a:gd name="connsiteY9" fmla="*/ 317038 h 2548922"/>
              <a:gd name="connsiteX10" fmla="*/ 915985 w 1401813"/>
              <a:gd name="connsiteY10" fmla="*/ 336794 h 2548922"/>
              <a:gd name="connsiteX11" fmla="*/ 923700 w 1401813"/>
              <a:gd name="connsiteY11" fmla="*/ 332530 h 2548922"/>
              <a:gd name="connsiteX12" fmla="*/ 968502 w 1401813"/>
              <a:gd name="connsiteY12" fmla="*/ 364793 h 2548922"/>
              <a:gd name="connsiteX13" fmla="*/ 970175 w 1401813"/>
              <a:gd name="connsiteY13" fmla="*/ 381585 h 2548922"/>
              <a:gd name="connsiteX14" fmla="*/ 968706 w 1401813"/>
              <a:gd name="connsiteY14" fmla="*/ 387566 h 2548922"/>
              <a:gd name="connsiteX15" fmla="*/ 969282 w 1401813"/>
              <a:gd name="connsiteY15" fmla="*/ 388074 h 2548922"/>
              <a:gd name="connsiteX16" fmla="*/ 980220 w 1401813"/>
              <a:gd name="connsiteY16" fmla="*/ 381461 h 2548922"/>
              <a:gd name="connsiteX17" fmla="*/ 1029806 w 1401813"/>
              <a:gd name="connsiteY17" fmla="*/ 423124 h 2548922"/>
              <a:gd name="connsiteX18" fmla="*/ 1032353 w 1401813"/>
              <a:gd name="connsiteY18" fmla="*/ 443841 h 2548922"/>
              <a:gd name="connsiteX19" fmla="*/ 1032285 w 1401813"/>
              <a:gd name="connsiteY19" fmla="*/ 444221 h 2548922"/>
              <a:gd name="connsiteX20" fmla="*/ 1040089 w 1401813"/>
              <a:gd name="connsiteY20" fmla="*/ 451175 h 2548922"/>
              <a:gd name="connsiteX21" fmla="*/ 1054130 w 1401813"/>
              <a:gd name="connsiteY21" fmla="*/ 447162 h 2548922"/>
              <a:gd name="connsiteX22" fmla="*/ 1108868 w 1401813"/>
              <a:gd name="connsiteY22" fmla="*/ 572694 h 2548922"/>
              <a:gd name="connsiteX23" fmla="*/ 1106508 w 1401813"/>
              <a:gd name="connsiteY23" fmla="*/ 617226 h 2548922"/>
              <a:gd name="connsiteX24" fmla="*/ 1100078 w 1401813"/>
              <a:gd name="connsiteY24" fmla="*/ 640863 h 2548922"/>
              <a:gd name="connsiteX25" fmla="*/ 1101275 w 1401813"/>
              <a:gd name="connsiteY25" fmla="*/ 647693 h 2548922"/>
              <a:gd name="connsiteX26" fmla="*/ 1107683 w 1401813"/>
              <a:gd name="connsiteY26" fmla="*/ 687391 h 2548922"/>
              <a:gd name="connsiteX27" fmla="*/ 1196965 w 1401813"/>
              <a:gd name="connsiteY27" fmla="*/ 1122280 h 2548922"/>
              <a:gd name="connsiteX28" fmla="*/ 1275579 w 1401813"/>
              <a:gd name="connsiteY28" fmla="*/ 1380989 h 2548922"/>
              <a:gd name="connsiteX29" fmla="*/ 1276680 w 1401813"/>
              <a:gd name="connsiteY29" fmla="*/ 1392468 h 2548922"/>
              <a:gd name="connsiteX30" fmla="*/ 1285448 w 1401813"/>
              <a:gd name="connsiteY30" fmla="*/ 1415952 h 2548922"/>
              <a:gd name="connsiteX31" fmla="*/ 1365402 w 1401813"/>
              <a:gd name="connsiteY31" fmla="*/ 1787827 h 2548922"/>
              <a:gd name="connsiteX32" fmla="*/ 1372273 w 1401813"/>
              <a:gd name="connsiteY32" fmla="*/ 1859869 h 2548922"/>
              <a:gd name="connsiteX33" fmla="*/ 1373516 w 1401813"/>
              <a:gd name="connsiteY33" fmla="*/ 1864864 h 2548922"/>
              <a:gd name="connsiteX34" fmla="*/ 1395757 w 1401813"/>
              <a:gd name="connsiteY34" fmla="*/ 2106236 h 2548922"/>
              <a:gd name="connsiteX35" fmla="*/ 1394015 w 1401813"/>
              <a:gd name="connsiteY35" fmla="*/ 2134827 h 2548922"/>
              <a:gd name="connsiteX36" fmla="*/ 1395030 w 1401813"/>
              <a:gd name="connsiteY36" fmla="*/ 2156833 h 2548922"/>
              <a:gd name="connsiteX37" fmla="*/ 1388628 w 1401813"/>
              <a:gd name="connsiteY37" fmla="*/ 2332412 h 2548922"/>
              <a:gd name="connsiteX38" fmla="*/ 1349609 w 1401813"/>
              <a:gd name="connsiteY38" fmla="*/ 2435682 h 2548922"/>
              <a:gd name="connsiteX39" fmla="*/ 1346995 w 1401813"/>
              <a:gd name="connsiteY39" fmla="*/ 2440542 h 2548922"/>
              <a:gd name="connsiteX40" fmla="*/ 1338339 w 1401813"/>
              <a:gd name="connsiteY40" fmla="*/ 2464214 h 2548922"/>
              <a:gd name="connsiteX41" fmla="*/ 1291773 w 1401813"/>
              <a:gd name="connsiteY41" fmla="*/ 2529173 h 2548922"/>
              <a:gd name="connsiteX42" fmla="*/ 1273405 w 1401813"/>
              <a:gd name="connsiteY42" fmla="*/ 2535311 h 2548922"/>
              <a:gd name="connsiteX43" fmla="*/ 1271304 w 1401813"/>
              <a:gd name="connsiteY43" fmla="*/ 2537059 h 2548922"/>
              <a:gd name="connsiteX44" fmla="*/ 1163466 w 1401813"/>
              <a:gd name="connsiteY44" fmla="*/ 2539013 h 2548922"/>
              <a:gd name="connsiteX45" fmla="*/ 806673 w 1401813"/>
              <a:gd name="connsiteY45" fmla="*/ 2311479 h 2548922"/>
              <a:gd name="connsiteX46" fmla="*/ 13263 w 1401813"/>
              <a:gd name="connsiteY46" fmla="*/ 1247795 h 2548922"/>
              <a:gd name="connsiteX47" fmla="*/ 108250 w 1401813"/>
              <a:gd name="connsiteY47" fmla="*/ 1038152 h 2548922"/>
              <a:gd name="connsiteX48" fmla="*/ 248660 w 1401813"/>
              <a:gd name="connsiteY48" fmla="*/ 916982 h 2548922"/>
              <a:gd name="connsiteX49" fmla="*/ 389436 w 1401813"/>
              <a:gd name="connsiteY49" fmla="*/ 895716 h 2548922"/>
              <a:gd name="connsiteX50" fmla="*/ 530115 w 1401813"/>
              <a:gd name="connsiteY50" fmla="*/ 951029 h 2548922"/>
              <a:gd name="connsiteX51" fmla="*/ 659736 w 1401813"/>
              <a:gd name="connsiteY51" fmla="*/ 1081447 h 2548922"/>
              <a:gd name="connsiteX52" fmla="*/ 863576 w 1401813"/>
              <a:gd name="connsiteY52" fmla="*/ 1398605 h 2548922"/>
              <a:gd name="connsiteX53" fmla="*/ 975499 w 1401813"/>
              <a:gd name="connsiteY53" fmla="*/ 1747775 h 2548922"/>
              <a:gd name="connsiteX54" fmla="*/ 1010337 w 1401813"/>
              <a:gd name="connsiteY54" fmla="*/ 1971287 h 2548922"/>
              <a:gd name="connsiteX55" fmla="*/ 961799 w 1401813"/>
              <a:gd name="connsiteY55" fmla="*/ 1599118 h 2548922"/>
              <a:gd name="connsiteX56" fmla="*/ 960866 w 1401813"/>
              <a:gd name="connsiteY56" fmla="*/ 1572449 h 2548922"/>
              <a:gd name="connsiteX57" fmla="*/ 964461 w 1401813"/>
              <a:gd name="connsiteY57" fmla="*/ 1455990 h 2548922"/>
              <a:gd name="connsiteX58" fmla="*/ 967876 w 1401813"/>
              <a:gd name="connsiteY58" fmla="*/ 1333120 h 2548922"/>
              <a:gd name="connsiteX59" fmla="*/ 970519 w 1401813"/>
              <a:gd name="connsiteY59" fmla="*/ 1186267 h 2548922"/>
              <a:gd name="connsiteX60" fmla="*/ 971026 w 1401813"/>
              <a:gd name="connsiteY60" fmla="*/ 1149165 h 2548922"/>
              <a:gd name="connsiteX61" fmla="*/ 967649 w 1401813"/>
              <a:gd name="connsiteY61" fmla="*/ 1109924 h 2548922"/>
              <a:gd name="connsiteX62" fmla="*/ 941353 w 1401813"/>
              <a:gd name="connsiteY62" fmla="*/ 982755 h 2548922"/>
              <a:gd name="connsiteX63" fmla="*/ 935732 w 1401813"/>
              <a:gd name="connsiteY63" fmla="*/ 950303 h 2548922"/>
              <a:gd name="connsiteX64" fmla="*/ 836228 w 1401813"/>
              <a:gd name="connsiteY64" fmla="*/ 819951 h 2548922"/>
              <a:gd name="connsiteX65" fmla="*/ 829451 w 1401813"/>
              <a:gd name="connsiteY65" fmla="*/ 811494 h 2548922"/>
              <a:gd name="connsiteX66" fmla="*/ 685649 w 1401813"/>
              <a:gd name="connsiteY66" fmla="*/ 657782 h 2548922"/>
              <a:gd name="connsiteX67" fmla="*/ 685472 w 1401813"/>
              <a:gd name="connsiteY67" fmla="*/ 631788 h 2548922"/>
              <a:gd name="connsiteX68" fmla="*/ 685474 w 1401813"/>
              <a:gd name="connsiteY68" fmla="*/ 631787 h 2548922"/>
              <a:gd name="connsiteX69" fmla="*/ 746115 w 1401813"/>
              <a:gd name="connsiteY69" fmla="*/ 241607 h 2548922"/>
              <a:gd name="connsiteX70" fmla="*/ 767045 w 1401813"/>
              <a:gd name="connsiteY70" fmla="*/ 136770 h 2548922"/>
              <a:gd name="connsiteX71" fmla="*/ 776512 w 1401813"/>
              <a:gd name="connsiteY71" fmla="*/ 99282 h 2548922"/>
              <a:gd name="connsiteX72" fmla="*/ 777199 w 1401813"/>
              <a:gd name="connsiteY72" fmla="*/ 89654 h 2548922"/>
              <a:gd name="connsiteX73" fmla="*/ 809364 w 1401813"/>
              <a:gd name="connsiteY73" fmla="*/ 3355 h 254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401813" h="2548922">
                <a:moveTo>
                  <a:pt x="809364" y="3355"/>
                </a:moveTo>
                <a:cubicBezTo>
                  <a:pt x="813847" y="-75"/>
                  <a:pt x="818389" y="-978"/>
                  <a:pt x="822743" y="1124"/>
                </a:cubicBezTo>
                <a:cubicBezTo>
                  <a:pt x="840174" y="9521"/>
                  <a:pt x="848038" y="62776"/>
                  <a:pt x="840314" y="120069"/>
                </a:cubicBezTo>
                <a:lnTo>
                  <a:pt x="838799" y="127544"/>
                </a:lnTo>
                <a:cubicBezTo>
                  <a:pt x="838914" y="129372"/>
                  <a:pt x="839028" y="131200"/>
                  <a:pt x="839143" y="133028"/>
                </a:cubicBezTo>
                <a:cubicBezTo>
                  <a:pt x="840276" y="149824"/>
                  <a:pt x="841817" y="170309"/>
                  <a:pt x="844100" y="195337"/>
                </a:cubicBezTo>
                <a:lnTo>
                  <a:pt x="852848" y="278492"/>
                </a:lnTo>
                <a:lnTo>
                  <a:pt x="853407" y="277721"/>
                </a:lnTo>
                <a:cubicBezTo>
                  <a:pt x="860982" y="271238"/>
                  <a:pt x="870939" y="269211"/>
                  <a:pt x="881492" y="273174"/>
                </a:cubicBezTo>
                <a:cubicBezTo>
                  <a:pt x="897317" y="279119"/>
                  <a:pt x="909978" y="296854"/>
                  <a:pt x="914473" y="317038"/>
                </a:cubicBezTo>
                <a:lnTo>
                  <a:pt x="915985" y="336794"/>
                </a:lnTo>
                <a:lnTo>
                  <a:pt x="923700" y="332530"/>
                </a:lnTo>
                <a:cubicBezTo>
                  <a:pt x="942316" y="327531"/>
                  <a:pt x="962374" y="341975"/>
                  <a:pt x="968502" y="364793"/>
                </a:cubicBezTo>
                <a:cubicBezTo>
                  <a:pt x="970038" y="370497"/>
                  <a:pt x="970552" y="376185"/>
                  <a:pt x="970175" y="381585"/>
                </a:cubicBezTo>
                <a:lnTo>
                  <a:pt x="968706" y="387566"/>
                </a:lnTo>
                <a:lnTo>
                  <a:pt x="969282" y="388074"/>
                </a:lnTo>
                <a:lnTo>
                  <a:pt x="980220" y="381461"/>
                </a:lnTo>
                <a:cubicBezTo>
                  <a:pt x="999997" y="376149"/>
                  <a:pt x="1022199" y="394802"/>
                  <a:pt x="1029806" y="423124"/>
                </a:cubicBezTo>
                <a:cubicBezTo>
                  <a:pt x="1031708" y="430205"/>
                  <a:pt x="1032517" y="437219"/>
                  <a:pt x="1032353" y="443841"/>
                </a:cubicBezTo>
                <a:cubicBezTo>
                  <a:pt x="1032330" y="443968"/>
                  <a:pt x="1032308" y="444094"/>
                  <a:pt x="1032285" y="444221"/>
                </a:cubicBezTo>
                <a:lnTo>
                  <a:pt x="1040089" y="451175"/>
                </a:lnTo>
                <a:lnTo>
                  <a:pt x="1054130" y="447162"/>
                </a:lnTo>
                <a:cubicBezTo>
                  <a:pt x="1082066" y="452276"/>
                  <a:pt x="1106573" y="508478"/>
                  <a:pt x="1108868" y="572694"/>
                </a:cubicBezTo>
                <a:cubicBezTo>
                  <a:pt x="1109442" y="588748"/>
                  <a:pt x="1108573" y="603782"/>
                  <a:pt x="1106508" y="617226"/>
                </a:cubicBezTo>
                <a:lnTo>
                  <a:pt x="1100078" y="640863"/>
                </a:lnTo>
                <a:lnTo>
                  <a:pt x="1101275" y="647693"/>
                </a:lnTo>
                <a:cubicBezTo>
                  <a:pt x="1103194" y="659126"/>
                  <a:pt x="1105319" y="672278"/>
                  <a:pt x="1107683" y="687391"/>
                </a:cubicBezTo>
                <a:lnTo>
                  <a:pt x="1196965" y="1122280"/>
                </a:lnTo>
                <a:lnTo>
                  <a:pt x="1275579" y="1380989"/>
                </a:lnTo>
                <a:lnTo>
                  <a:pt x="1276680" y="1392468"/>
                </a:lnTo>
                <a:lnTo>
                  <a:pt x="1285448" y="1415952"/>
                </a:lnTo>
                <a:cubicBezTo>
                  <a:pt x="1319705" y="1520679"/>
                  <a:pt x="1348029" y="1648549"/>
                  <a:pt x="1365402" y="1787827"/>
                </a:cubicBezTo>
                <a:lnTo>
                  <a:pt x="1372273" y="1859869"/>
                </a:lnTo>
                <a:lnTo>
                  <a:pt x="1373516" y="1864864"/>
                </a:lnTo>
                <a:cubicBezTo>
                  <a:pt x="1387559" y="1933765"/>
                  <a:pt x="1395758" y="2016827"/>
                  <a:pt x="1395757" y="2106236"/>
                </a:cubicBezTo>
                <a:lnTo>
                  <a:pt x="1394015" y="2134827"/>
                </a:lnTo>
                <a:cubicBezTo>
                  <a:pt x="1394353" y="2142162"/>
                  <a:pt x="1394692" y="2149498"/>
                  <a:pt x="1395030" y="2156833"/>
                </a:cubicBezTo>
                <a:cubicBezTo>
                  <a:pt x="1402022" y="2285521"/>
                  <a:pt x="1408262" y="2272195"/>
                  <a:pt x="1388628" y="2332412"/>
                </a:cubicBezTo>
                <a:cubicBezTo>
                  <a:pt x="1377409" y="2366822"/>
                  <a:pt x="1364594" y="2403230"/>
                  <a:pt x="1349609" y="2435682"/>
                </a:cubicBezTo>
                <a:lnTo>
                  <a:pt x="1346995" y="2440542"/>
                </a:lnTo>
                <a:lnTo>
                  <a:pt x="1338339" y="2464214"/>
                </a:lnTo>
                <a:cubicBezTo>
                  <a:pt x="1324483" y="2495248"/>
                  <a:pt x="1308728" y="2517672"/>
                  <a:pt x="1291773" y="2529173"/>
                </a:cubicBezTo>
                <a:lnTo>
                  <a:pt x="1273405" y="2535311"/>
                </a:lnTo>
                <a:lnTo>
                  <a:pt x="1271304" y="2537059"/>
                </a:lnTo>
                <a:cubicBezTo>
                  <a:pt x="1247119" y="2553050"/>
                  <a:pt x="1224675" y="2552044"/>
                  <a:pt x="1163466" y="2539013"/>
                </a:cubicBezTo>
                <a:lnTo>
                  <a:pt x="806673" y="2311479"/>
                </a:lnTo>
                <a:cubicBezTo>
                  <a:pt x="537457" y="1912161"/>
                  <a:pt x="294411" y="1623302"/>
                  <a:pt x="13263" y="1247795"/>
                </a:cubicBezTo>
                <a:cubicBezTo>
                  <a:pt x="-15261" y="1128439"/>
                  <a:pt x="-3869" y="1150273"/>
                  <a:pt x="108250" y="1038152"/>
                </a:cubicBezTo>
                <a:cubicBezTo>
                  <a:pt x="148459" y="978290"/>
                  <a:pt x="183450" y="968273"/>
                  <a:pt x="248660" y="916982"/>
                </a:cubicBezTo>
                <a:cubicBezTo>
                  <a:pt x="313687" y="881479"/>
                  <a:pt x="340854" y="886602"/>
                  <a:pt x="389436" y="895716"/>
                </a:cubicBezTo>
                <a:cubicBezTo>
                  <a:pt x="450152" y="891742"/>
                  <a:pt x="485066" y="920074"/>
                  <a:pt x="530115" y="951029"/>
                </a:cubicBezTo>
                <a:cubicBezTo>
                  <a:pt x="575165" y="981984"/>
                  <a:pt x="604159" y="1006851"/>
                  <a:pt x="659736" y="1081447"/>
                </a:cubicBezTo>
                <a:cubicBezTo>
                  <a:pt x="715312" y="1156043"/>
                  <a:pt x="810949" y="1287549"/>
                  <a:pt x="863576" y="1398605"/>
                </a:cubicBezTo>
                <a:cubicBezTo>
                  <a:pt x="916204" y="1509660"/>
                  <a:pt x="951039" y="1652328"/>
                  <a:pt x="975499" y="1747775"/>
                </a:cubicBezTo>
                <a:cubicBezTo>
                  <a:pt x="999959" y="1843222"/>
                  <a:pt x="1008548" y="1997368"/>
                  <a:pt x="1010337" y="1971287"/>
                </a:cubicBezTo>
                <a:lnTo>
                  <a:pt x="961799" y="1599118"/>
                </a:lnTo>
                <a:cubicBezTo>
                  <a:pt x="961489" y="1590228"/>
                  <a:pt x="961176" y="1581339"/>
                  <a:pt x="960866" y="1572449"/>
                </a:cubicBezTo>
                <a:cubicBezTo>
                  <a:pt x="960743" y="1531610"/>
                  <a:pt x="961965" y="1492636"/>
                  <a:pt x="964461" y="1455990"/>
                </a:cubicBezTo>
                <a:cubicBezTo>
                  <a:pt x="965598" y="1415033"/>
                  <a:pt x="966739" y="1374077"/>
                  <a:pt x="967876" y="1333120"/>
                </a:cubicBezTo>
                <a:cubicBezTo>
                  <a:pt x="969173" y="1248230"/>
                  <a:pt x="968808" y="1307096"/>
                  <a:pt x="970519" y="1186267"/>
                </a:cubicBezTo>
                <a:lnTo>
                  <a:pt x="971026" y="1149165"/>
                </a:lnTo>
                <a:lnTo>
                  <a:pt x="967649" y="1109924"/>
                </a:lnTo>
                <a:cubicBezTo>
                  <a:pt x="938697" y="971452"/>
                  <a:pt x="950119" y="1025144"/>
                  <a:pt x="941353" y="982755"/>
                </a:cubicBezTo>
                <a:lnTo>
                  <a:pt x="935732" y="950303"/>
                </a:lnTo>
                <a:cubicBezTo>
                  <a:pt x="916403" y="921079"/>
                  <a:pt x="876621" y="870490"/>
                  <a:pt x="836228" y="819951"/>
                </a:cubicBezTo>
                <a:lnTo>
                  <a:pt x="829451" y="811494"/>
                </a:lnTo>
                <a:lnTo>
                  <a:pt x="685649" y="657782"/>
                </a:lnTo>
                <a:lnTo>
                  <a:pt x="685472" y="631788"/>
                </a:lnTo>
                <a:cubicBezTo>
                  <a:pt x="685473" y="631788"/>
                  <a:pt x="685473" y="631787"/>
                  <a:pt x="685474" y="631787"/>
                </a:cubicBezTo>
                <a:lnTo>
                  <a:pt x="746115" y="241607"/>
                </a:lnTo>
                <a:cubicBezTo>
                  <a:pt x="750423" y="210097"/>
                  <a:pt x="758465" y="172431"/>
                  <a:pt x="767045" y="136770"/>
                </a:cubicBezTo>
                <a:lnTo>
                  <a:pt x="776512" y="99282"/>
                </a:lnTo>
                <a:lnTo>
                  <a:pt x="777199" y="89654"/>
                </a:lnTo>
                <a:cubicBezTo>
                  <a:pt x="782995" y="46685"/>
                  <a:pt x="795913" y="13645"/>
                  <a:pt x="809364" y="3355"/>
                </a:cubicBezTo>
                <a:close/>
              </a:path>
            </a:pathLst>
          </a:custGeom>
          <a:solidFill>
            <a:srgbClr val="C4986E"/>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154" name="Freeform 153">
            <a:extLst>
              <a:ext uri="{FF2B5EF4-FFF2-40B4-BE49-F238E27FC236}">
                <a16:creationId xmlns:a16="http://schemas.microsoft.com/office/drawing/2014/main" id="{13DE826D-99F8-4EEC-B226-510BE851309B}"/>
              </a:ext>
            </a:extLst>
          </p:cNvPr>
          <p:cNvSpPr>
            <a:spLocks noChangeAspect="1"/>
          </p:cNvSpPr>
          <p:nvPr/>
        </p:nvSpPr>
        <p:spPr>
          <a:xfrm rot="1600575">
            <a:off x="-3957683" y="2155543"/>
            <a:ext cx="785568" cy="1263901"/>
          </a:xfrm>
          <a:custGeom>
            <a:avLst/>
            <a:gdLst>
              <a:gd name="connsiteX0" fmla="*/ 644252 w 973074"/>
              <a:gd name="connsiteY0" fmla="*/ 2001 h 1774624"/>
              <a:gd name="connsiteX1" fmla="*/ 674167 w 973074"/>
              <a:gd name="connsiteY1" fmla="*/ 3908 h 1774624"/>
              <a:gd name="connsiteX2" fmla="*/ 643407 w 973074"/>
              <a:gd name="connsiteY2" fmla="*/ 177132 h 1774624"/>
              <a:gd name="connsiteX3" fmla="*/ 635877 w 973074"/>
              <a:gd name="connsiteY3" fmla="*/ 187035 h 1774624"/>
              <a:gd name="connsiteX4" fmla="*/ 633454 w 973074"/>
              <a:gd name="connsiteY4" fmla="*/ 194845 h 1774624"/>
              <a:gd name="connsiteX5" fmla="*/ 608261 w 973074"/>
              <a:gd name="connsiteY5" fmla="*/ 283991 h 1774624"/>
              <a:gd name="connsiteX6" fmla="*/ 579190 w 973074"/>
              <a:gd name="connsiteY6" fmla="*/ 403761 h 1774624"/>
              <a:gd name="connsiteX7" fmla="*/ 580833 w 973074"/>
              <a:gd name="connsiteY7" fmla="*/ 402891 h 1774624"/>
              <a:gd name="connsiteX8" fmla="*/ 643525 w 973074"/>
              <a:gd name="connsiteY8" fmla="*/ 407088 h 1774624"/>
              <a:gd name="connsiteX9" fmla="*/ 688880 w 973074"/>
              <a:gd name="connsiteY9" fmla="*/ 480939 h 1774624"/>
              <a:gd name="connsiteX10" fmla="*/ 680772 w 973074"/>
              <a:gd name="connsiteY10" fmla="*/ 509181 h 1774624"/>
              <a:gd name="connsiteX11" fmla="*/ 699715 w 973074"/>
              <a:gd name="connsiteY11" fmla="*/ 506113 h 1774624"/>
              <a:gd name="connsiteX12" fmla="*/ 777035 w 973074"/>
              <a:gd name="connsiteY12" fmla="*/ 568160 h 1774624"/>
              <a:gd name="connsiteX13" fmla="*/ 770959 w 973074"/>
              <a:gd name="connsiteY13" fmla="*/ 592311 h 1774624"/>
              <a:gd name="connsiteX14" fmla="*/ 764386 w 973074"/>
              <a:gd name="connsiteY14" fmla="*/ 600135 h 1774624"/>
              <a:gd name="connsiteX15" fmla="*/ 765319 w 973074"/>
              <a:gd name="connsiteY15" fmla="*/ 601065 h 1774624"/>
              <a:gd name="connsiteX16" fmla="*/ 792520 w 973074"/>
              <a:gd name="connsiteY16" fmla="*/ 595916 h 1774624"/>
              <a:gd name="connsiteX17" fmla="*/ 874666 w 973074"/>
              <a:gd name="connsiteY17" fmla="*/ 672931 h 1774624"/>
              <a:gd name="connsiteX18" fmla="*/ 868211 w 973074"/>
              <a:gd name="connsiteY18" fmla="*/ 702909 h 1774624"/>
              <a:gd name="connsiteX19" fmla="*/ 867845 w 973074"/>
              <a:gd name="connsiteY19" fmla="*/ 703416 h 1774624"/>
              <a:gd name="connsiteX20" fmla="*/ 880543 w 973074"/>
              <a:gd name="connsiteY20" fmla="*/ 716093 h 1774624"/>
              <a:gd name="connsiteX21" fmla="*/ 912896 w 973074"/>
              <a:gd name="connsiteY21" fmla="*/ 715754 h 1774624"/>
              <a:gd name="connsiteX22" fmla="*/ 957870 w 973074"/>
              <a:gd name="connsiteY22" fmla="*/ 912187 h 1774624"/>
              <a:gd name="connsiteX23" fmla="*/ 927236 w 973074"/>
              <a:gd name="connsiteY23" fmla="*/ 973678 h 1774624"/>
              <a:gd name="connsiteX24" fmla="*/ 899887 w 973074"/>
              <a:gd name="connsiteY24" fmla="*/ 1004369 h 1774624"/>
              <a:gd name="connsiteX25" fmla="*/ 898528 w 973074"/>
              <a:gd name="connsiteY25" fmla="*/ 1014387 h 1774624"/>
              <a:gd name="connsiteX26" fmla="*/ 889426 w 973074"/>
              <a:gd name="connsiteY26" fmla="*/ 1072405 h 1774624"/>
              <a:gd name="connsiteX27" fmla="*/ 825102 w 973074"/>
              <a:gd name="connsiteY27" fmla="*/ 1774624 h 1774624"/>
              <a:gd name="connsiteX28" fmla="*/ 468737 w 973074"/>
              <a:gd name="connsiteY28" fmla="*/ 1656047 h 1774624"/>
              <a:gd name="connsiteX29" fmla="*/ 364972 w 973074"/>
              <a:gd name="connsiteY29" fmla="*/ 1573569 h 1774624"/>
              <a:gd name="connsiteX30" fmla="*/ 366606 w 973074"/>
              <a:gd name="connsiteY30" fmla="*/ 1521706 h 1774624"/>
              <a:gd name="connsiteX31" fmla="*/ 364410 w 973074"/>
              <a:gd name="connsiteY31" fmla="*/ 1516304 h 1774624"/>
              <a:gd name="connsiteX32" fmla="*/ 313029 w 973074"/>
              <a:gd name="connsiteY32" fmla="*/ 1495999 h 1774624"/>
              <a:gd name="connsiteX33" fmla="*/ 212034 w 973074"/>
              <a:gd name="connsiteY33" fmla="*/ 1363658 h 1774624"/>
              <a:gd name="connsiteX34" fmla="*/ 206187 w 973074"/>
              <a:gd name="connsiteY34" fmla="*/ 1197286 h 1774624"/>
              <a:gd name="connsiteX35" fmla="*/ 214767 w 973074"/>
              <a:gd name="connsiteY35" fmla="*/ 1181855 h 1774624"/>
              <a:gd name="connsiteX36" fmla="*/ 199634 w 973074"/>
              <a:gd name="connsiteY36" fmla="*/ 1183171 h 1774624"/>
              <a:gd name="connsiteX37" fmla="*/ 30819 w 973074"/>
              <a:gd name="connsiteY37" fmla="*/ 1024030 h 1774624"/>
              <a:gd name="connsiteX38" fmla="*/ 14177 w 973074"/>
              <a:gd name="connsiteY38" fmla="*/ 937247 h 1774624"/>
              <a:gd name="connsiteX39" fmla="*/ 23232 w 973074"/>
              <a:gd name="connsiteY39" fmla="*/ 870487 h 1774624"/>
              <a:gd name="connsiteX40" fmla="*/ 15837 w 973074"/>
              <a:gd name="connsiteY40" fmla="*/ 868307 h 1774624"/>
              <a:gd name="connsiteX41" fmla="*/ 28819 w 973074"/>
              <a:gd name="connsiteY41" fmla="*/ 817312 h 1774624"/>
              <a:gd name="connsiteX42" fmla="*/ 372038 w 973074"/>
              <a:gd name="connsiteY42" fmla="*/ 311938 h 1774624"/>
              <a:gd name="connsiteX43" fmla="*/ 477052 w 973074"/>
              <a:gd name="connsiteY43" fmla="*/ 172961 h 1774624"/>
              <a:gd name="connsiteX44" fmla="*/ 518847 w 973074"/>
              <a:gd name="connsiteY44" fmla="*/ 124013 h 1774624"/>
              <a:gd name="connsiteX45" fmla="*/ 525849 w 973074"/>
              <a:gd name="connsiteY45" fmla="*/ 110784 h 1774624"/>
              <a:gd name="connsiteX46" fmla="*/ 644252 w 973074"/>
              <a:gd name="connsiteY46" fmla="*/ 2001 h 1774624"/>
              <a:gd name="connsiteX0" fmla="*/ 644252 w 973074"/>
              <a:gd name="connsiteY0" fmla="*/ 2001 h 1774624"/>
              <a:gd name="connsiteX1" fmla="*/ 674167 w 973074"/>
              <a:gd name="connsiteY1" fmla="*/ 3908 h 1774624"/>
              <a:gd name="connsiteX2" fmla="*/ 643407 w 973074"/>
              <a:gd name="connsiteY2" fmla="*/ 177132 h 1774624"/>
              <a:gd name="connsiteX3" fmla="*/ 635877 w 973074"/>
              <a:gd name="connsiteY3" fmla="*/ 187035 h 1774624"/>
              <a:gd name="connsiteX4" fmla="*/ 633454 w 973074"/>
              <a:gd name="connsiteY4" fmla="*/ 194845 h 1774624"/>
              <a:gd name="connsiteX5" fmla="*/ 608261 w 973074"/>
              <a:gd name="connsiteY5" fmla="*/ 283991 h 1774624"/>
              <a:gd name="connsiteX6" fmla="*/ 579190 w 973074"/>
              <a:gd name="connsiteY6" fmla="*/ 403761 h 1774624"/>
              <a:gd name="connsiteX7" fmla="*/ 580833 w 973074"/>
              <a:gd name="connsiteY7" fmla="*/ 402891 h 1774624"/>
              <a:gd name="connsiteX8" fmla="*/ 643525 w 973074"/>
              <a:gd name="connsiteY8" fmla="*/ 407088 h 1774624"/>
              <a:gd name="connsiteX9" fmla="*/ 688880 w 973074"/>
              <a:gd name="connsiteY9" fmla="*/ 480939 h 1774624"/>
              <a:gd name="connsiteX10" fmla="*/ 680772 w 973074"/>
              <a:gd name="connsiteY10" fmla="*/ 509181 h 1774624"/>
              <a:gd name="connsiteX11" fmla="*/ 699715 w 973074"/>
              <a:gd name="connsiteY11" fmla="*/ 506113 h 1774624"/>
              <a:gd name="connsiteX12" fmla="*/ 777035 w 973074"/>
              <a:gd name="connsiteY12" fmla="*/ 568160 h 1774624"/>
              <a:gd name="connsiteX13" fmla="*/ 770959 w 973074"/>
              <a:gd name="connsiteY13" fmla="*/ 592311 h 1774624"/>
              <a:gd name="connsiteX14" fmla="*/ 764386 w 973074"/>
              <a:gd name="connsiteY14" fmla="*/ 600135 h 1774624"/>
              <a:gd name="connsiteX15" fmla="*/ 765319 w 973074"/>
              <a:gd name="connsiteY15" fmla="*/ 601065 h 1774624"/>
              <a:gd name="connsiteX16" fmla="*/ 792520 w 973074"/>
              <a:gd name="connsiteY16" fmla="*/ 595916 h 1774624"/>
              <a:gd name="connsiteX17" fmla="*/ 874666 w 973074"/>
              <a:gd name="connsiteY17" fmla="*/ 672931 h 1774624"/>
              <a:gd name="connsiteX18" fmla="*/ 868211 w 973074"/>
              <a:gd name="connsiteY18" fmla="*/ 702909 h 1774624"/>
              <a:gd name="connsiteX19" fmla="*/ 867845 w 973074"/>
              <a:gd name="connsiteY19" fmla="*/ 703416 h 1774624"/>
              <a:gd name="connsiteX20" fmla="*/ 880543 w 973074"/>
              <a:gd name="connsiteY20" fmla="*/ 716093 h 1774624"/>
              <a:gd name="connsiteX21" fmla="*/ 912896 w 973074"/>
              <a:gd name="connsiteY21" fmla="*/ 715754 h 1774624"/>
              <a:gd name="connsiteX22" fmla="*/ 957870 w 973074"/>
              <a:gd name="connsiteY22" fmla="*/ 912187 h 1774624"/>
              <a:gd name="connsiteX23" fmla="*/ 927236 w 973074"/>
              <a:gd name="connsiteY23" fmla="*/ 973678 h 1774624"/>
              <a:gd name="connsiteX24" fmla="*/ 899887 w 973074"/>
              <a:gd name="connsiteY24" fmla="*/ 1004369 h 1774624"/>
              <a:gd name="connsiteX25" fmla="*/ 898528 w 973074"/>
              <a:gd name="connsiteY25" fmla="*/ 1014387 h 1774624"/>
              <a:gd name="connsiteX26" fmla="*/ 889426 w 973074"/>
              <a:gd name="connsiteY26" fmla="*/ 1072405 h 1774624"/>
              <a:gd name="connsiteX27" fmla="*/ 825102 w 973074"/>
              <a:gd name="connsiteY27" fmla="*/ 1774624 h 1774624"/>
              <a:gd name="connsiteX28" fmla="*/ 468737 w 973074"/>
              <a:gd name="connsiteY28" fmla="*/ 1656047 h 1774624"/>
              <a:gd name="connsiteX29" fmla="*/ 364972 w 973074"/>
              <a:gd name="connsiteY29" fmla="*/ 1573569 h 1774624"/>
              <a:gd name="connsiteX30" fmla="*/ 366606 w 973074"/>
              <a:gd name="connsiteY30" fmla="*/ 1521706 h 1774624"/>
              <a:gd name="connsiteX31" fmla="*/ 364410 w 973074"/>
              <a:gd name="connsiteY31" fmla="*/ 1516304 h 1774624"/>
              <a:gd name="connsiteX32" fmla="*/ 313029 w 973074"/>
              <a:gd name="connsiteY32" fmla="*/ 1495999 h 1774624"/>
              <a:gd name="connsiteX33" fmla="*/ 212034 w 973074"/>
              <a:gd name="connsiteY33" fmla="*/ 1363658 h 1774624"/>
              <a:gd name="connsiteX34" fmla="*/ 206187 w 973074"/>
              <a:gd name="connsiteY34" fmla="*/ 1197286 h 1774624"/>
              <a:gd name="connsiteX35" fmla="*/ 214767 w 973074"/>
              <a:gd name="connsiteY35" fmla="*/ 1181855 h 1774624"/>
              <a:gd name="connsiteX36" fmla="*/ 30819 w 973074"/>
              <a:gd name="connsiteY36" fmla="*/ 1024030 h 1774624"/>
              <a:gd name="connsiteX37" fmla="*/ 14177 w 973074"/>
              <a:gd name="connsiteY37" fmla="*/ 937247 h 1774624"/>
              <a:gd name="connsiteX38" fmla="*/ 23232 w 973074"/>
              <a:gd name="connsiteY38" fmla="*/ 870487 h 1774624"/>
              <a:gd name="connsiteX39" fmla="*/ 15837 w 973074"/>
              <a:gd name="connsiteY39" fmla="*/ 868307 h 1774624"/>
              <a:gd name="connsiteX40" fmla="*/ 28819 w 973074"/>
              <a:gd name="connsiteY40" fmla="*/ 817312 h 1774624"/>
              <a:gd name="connsiteX41" fmla="*/ 372038 w 973074"/>
              <a:gd name="connsiteY41" fmla="*/ 311938 h 1774624"/>
              <a:gd name="connsiteX42" fmla="*/ 477052 w 973074"/>
              <a:gd name="connsiteY42" fmla="*/ 172961 h 1774624"/>
              <a:gd name="connsiteX43" fmla="*/ 518847 w 973074"/>
              <a:gd name="connsiteY43" fmla="*/ 124013 h 1774624"/>
              <a:gd name="connsiteX44" fmla="*/ 525849 w 973074"/>
              <a:gd name="connsiteY44" fmla="*/ 110784 h 1774624"/>
              <a:gd name="connsiteX45" fmla="*/ 644252 w 973074"/>
              <a:gd name="connsiteY45" fmla="*/ 2001 h 1774624"/>
              <a:gd name="connsiteX0" fmla="*/ 644252 w 973074"/>
              <a:gd name="connsiteY0" fmla="*/ 2001 h 1774624"/>
              <a:gd name="connsiteX1" fmla="*/ 674167 w 973074"/>
              <a:gd name="connsiteY1" fmla="*/ 3908 h 1774624"/>
              <a:gd name="connsiteX2" fmla="*/ 643407 w 973074"/>
              <a:gd name="connsiteY2" fmla="*/ 177132 h 1774624"/>
              <a:gd name="connsiteX3" fmla="*/ 635877 w 973074"/>
              <a:gd name="connsiteY3" fmla="*/ 187035 h 1774624"/>
              <a:gd name="connsiteX4" fmla="*/ 633454 w 973074"/>
              <a:gd name="connsiteY4" fmla="*/ 194845 h 1774624"/>
              <a:gd name="connsiteX5" fmla="*/ 608261 w 973074"/>
              <a:gd name="connsiteY5" fmla="*/ 283991 h 1774624"/>
              <a:gd name="connsiteX6" fmla="*/ 579190 w 973074"/>
              <a:gd name="connsiteY6" fmla="*/ 403761 h 1774624"/>
              <a:gd name="connsiteX7" fmla="*/ 580833 w 973074"/>
              <a:gd name="connsiteY7" fmla="*/ 402891 h 1774624"/>
              <a:gd name="connsiteX8" fmla="*/ 643525 w 973074"/>
              <a:gd name="connsiteY8" fmla="*/ 407088 h 1774624"/>
              <a:gd name="connsiteX9" fmla="*/ 688880 w 973074"/>
              <a:gd name="connsiteY9" fmla="*/ 480939 h 1774624"/>
              <a:gd name="connsiteX10" fmla="*/ 680772 w 973074"/>
              <a:gd name="connsiteY10" fmla="*/ 509181 h 1774624"/>
              <a:gd name="connsiteX11" fmla="*/ 699715 w 973074"/>
              <a:gd name="connsiteY11" fmla="*/ 506113 h 1774624"/>
              <a:gd name="connsiteX12" fmla="*/ 777035 w 973074"/>
              <a:gd name="connsiteY12" fmla="*/ 568160 h 1774624"/>
              <a:gd name="connsiteX13" fmla="*/ 770959 w 973074"/>
              <a:gd name="connsiteY13" fmla="*/ 592311 h 1774624"/>
              <a:gd name="connsiteX14" fmla="*/ 764386 w 973074"/>
              <a:gd name="connsiteY14" fmla="*/ 600135 h 1774624"/>
              <a:gd name="connsiteX15" fmla="*/ 765319 w 973074"/>
              <a:gd name="connsiteY15" fmla="*/ 601065 h 1774624"/>
              <a:gd name="connsiteX16" fmla="*/ 792520 w 973074"/>
              <a:gd name="connsiteY16" fmla="*/ 595916 h 1774624"/>
              <a:gd name="connsiteX17" fmla="*/ 874666 w 973074"/>
              <a:gd name="connsiteY17" fmla="*/ 672931 h 1774624"/>
              <a:gd name="connsiteX18" fmla="*/ 868211 w 973074"/>
              <a:gd name="connsiteY18" fmla="*/ 702909 h 1774624"/>
              <a:gd name="connsiteX19" fmla="*/ 867845 w 973074"/>
              <a:gd name="connsiteY19" fmla="*/ 703416 h 1774624"/>
              <a:gd name="connsiteX20" fmla="*/ 880543 w 973074"/>
              <a:gd name="connsiteY20" fmla="*/ 716093 h 1774624"/>
              <a:gd name="connsiteX21" fmla="*/ 912896 w 973074"/>
              <a:gd name="connsiteY21" fmla="*/ 715754 h 1774624"/>
              <a:gd name="connsiteX22" fmla="*/ 957870 w 973074"/>
              <a:gd name="connsiteY22" fmla="*/ 912187 h 1774624"/>
              <a:gd name="connsiteX23" fmla="*/ 927236 w 973074"/>
              <a:gd name="connsiteY23" fmla="*/ 973678 h 1774624"/>
              <a:gd name="connsiteX24" fmla="*/ 899887 w 973074"/>
              <a:gd name="connsiteY24" fmla="*/ 1004369 h 1774624"/>
              <a:gd name="connsiteX25" fmla="*/ 898528 w 973074"/>
              <a:gd name="connsiteY25" fmla="*/ 1014387 h 1774624"/>
              <a:gd name="connsiteX26" fmla="*/ 889426 w 973074"/>
              <a:gd name="connsiteY26" fmla="*/ 1072405 h 1774624"/>
              <a:gd name="connsiteX27" fmla="*/ 825102 w 973074"/>
              <a:gd name="connsiteY27" fmla="*/ 1774624 h 1774624"/>
              <a:gd name="connsiteX28" fmla="*/ 468737 w 973074"/>
              <a:gd name="connsiteY28" fmla="*/ 1656047 h 1774624"/>
              <a:gd name="connsiteX29" fmla="*/ 364972 w 973074"/>
              <a:gd name="connsiteY29" fmla="*/ 1573569 h 1774624"/>
              <a:gd name="connsiteX30" fmla="*/ 366606 w 973074"/>
              <a:gd name="connsiteY30" fmla="*/ 1521706 h 1774624"/>
              <a:gd name="connsiteX31" fmla="*/ 364410 w 973074"/>
              <a:gd name="connsiteY31" fmla="*/ 1516304 h 1774624"/>
              <a:gd name="connsiteX32" fmla="*/ 313029 w 973074"/>
              <a:gd name="connsiteY32" fmla="*/ 1495999 h 1774624"/>
              <a:gd name="connsiteX33" fmla="*/ 206187 w 973074"/>
              <a:gd name="connsiteY33" fmla="*/ 1197286 h 1774624"/>
              <a:gd name="connsiteX34" fmla="*/ 214767 w 973074"/>
              <a:gd name="connsiteY34" fmla="*/ 1181855 h 1774624"/>
              <a:gd name="connsiteX35" fmla="*/ 30819 w 973074"/>
              <a:gd name="connsiteY35" fmla="*/ 1024030 h 1774624"/>
              <a:gd name="connsiteX36" fmla="*/ 14177 w 973074"/>
              <a:gd name="connsiteY36" fmla="*/ 937247 h 1774624"/>
              <a:gd name="connsiteX37" fmla="*/ 23232 w 973074"/>
              <a:gd name="connsiteY37" fmla="*/ 870487 h 1774624"/>
              <a:gd name="connsiteX38" fmla="*/ 15837 w 973074"/>
              <a:gd name="connsiteY38" fmla="*/ 868307 h 1774624"/>
              <a:gd name="connsiteX39" fmla="*/ 28819 w 973074"/>
              <a:gd name="connsiteY39" fmla="*/ 817312 h 1774624"/>
              <a:gd name="connsiteX40" fmla="*/ 372038 w 973074"/>
              <a:gd name="connsiteY40" fmla="*/ 311938 h 1774624"/>
              <a:gd name="connsiteX41" fmla="*/ 477052 w 973074"/>
              <a:gd name="connsiteY41" fmla="*/ 172961 h 1774624"/>
              <a:gd name="connsiteX42" fmla="*/ 518847 w 973074"/>
              <a:gd name="connsiteY42" fmla="*/ 124013 h 1774624"/>
              <a:gd name="connsiteX43" fmla="*/ 525849 w 973074"/>
              <a:gd name="connsiteY43" fmla="*/ 110784 h 1774624"/>
              <a:gd name="connsiteX44" fmla="*/ 644252 w 973074"/>
              <a:gd name="connsiteY44" fmla="*/ 2001 h 1774624"/>
              <a:gd name="connsiteX0" fmla="*/ 644252 w 973074"/>
              <a:gd name="connsiteY0" fmla="*/ 2001 h 1774624"/>
              <a:gd name="connsiteX1" fmla="*/ 674167 w 973074"/>
              <a:gd name="connsiteY1" fmla="*/ 3908 h 1774624"/>
              <a:gd name="connsiteX2" fmla="*/ 643407 w 973074"/>
              <a:gd name="connsiteY2" fmla="*/ 177132 h 1774624"/>
              <a:gd name="connsiteX3" fmla="*/ 635877 w 973074"/>
              <a:gd name="connsiteY3" fmla="*/ 187035 h 1774624"/>
              <a:gd name="connsiteX4" fmla="*/ 633454 w 973074"/>
              <a:gd name="connsiteY4" fmla="*/ 194845 h 1774624"/>
              <a:gd name="connsiteX5" fmla="*/ 608261 w 973074"/>
              <a:gd name="connsiteY5" fmla="*/ 283991 h 1774624"/>
              <a:gd name="connsiteX6" fmla="*/ 579190 w 973074"/>
              <a:gd name="connsiteY6" fmla="*/ 403761 h 1774624"/>
              <a:gd name="connsiteX7" fmla="*/ 580833 w 973074"/>
              <a:gd name="connsiteY7" fmla="*/ 402891 h 1774624"/>
              <a:gd name="connsiteX8" fmla="*/ 643525 w 973074"/>
              <a:gd name="connsiteY8" fmla="*/ 407088 h 1774624"/>
              <a:gd name="connsiteX9" fmla="*/ 688880 w 973074"/>
              <a:gd name="connsiteY9" fmla="*/ 480939 h 1774624"/>
              <a:gd name="connsiteX10" fmla="*/ 680772 w 973074"/>
              <a:gd name="connsiteY10" fmla="*/ 509181 h 1774624"/>
              <a:gd name="connsiteX11" fmla="*/ 699715 w 973074"/>
              <a:gd name="connsiteY11" fmla="*/ 506113 h 1774624"/>
              <a:gd name="connsiteX12" fmla="*/ 777035 w 973074"/>
              <a:gd name="connsiteY12" fmla="*/ 568160 h 1774624"/>
              <a:gd name="connsiteX13" fmla="*/ 770959 w 973074"/>
              <a:gd name="connsiteY13" fmla="*/ 592311 h 1774624"/>
              <a:gd name="connsiteX14" fmla="*/ 764386 w 973074"/>
              <a:gd name="connsiteY14" fmla="*/ 600135 h 1774624"/>
              <a:gd name="connsiteX15" fmla="*/ 765319 w 973074"/>
              <a:gd name="connsiteY15" fmla="*/ 601065 h 1774624"/>
              <a:gd name="connsiteX16" fmla="*/ 792520 w 973074"/>
              <a:gd name="connsiteY16" fmla="*/ 595916 h 1774624"/>
              <a:gd name="connsiteX17" fmla="*/ 874666 w 973074"/>
              <a:gd name="connsiteY17" fmla="*/ 672931 h 1774624"/>
              <a:gd name="connsiteX18" fmla="*/ 868211 w 973074"/>
              <a:gd name="connsiteY18" fmla="*/ 702909 h 1774624"/>
              <a:gd name="connsiteX19" fmla="*/ 867845 w 973074"/>
              <a:gd name="connsiteY19" fmla="*/ 703416 h 1774624"/>
              <a:gd name="connsiteX20" fmla="*/ 880543 w 973074"/>
              <a:gd name="connsiteY20" fmla="*/ 716093 h 1774624"/>
              <a:gd name="connsiteX21" fmla="*/ 912896 w 973074"/>
              <a:gd name="connsiteY21" fmla="*/ 715754 h 1774624"/>
              <a:gd name="connsiteX22" fmla="*/ 957870 w 973074"/>
              <a:gd name="connsiteY22" fmla="*/ 912187 h 1774624"/>
              <a:gd name="connsiteX23" fmla="*/ 927236 w 973074"/>
              <a:gd name="connsiteY23" fmla="*/ 973678 h 1774624"/>
              <a:gd name="connsiteX24" fmla="*/ 899887 w 973074"/>
              <a:gd name="connsiteY24" fmla="*/ 1004369 h 1774624"/>
              <a:gd name="connsiteX25" fmla="*/ 898528 w 973074"/>
              <a:gd name="connsiteY25" fmla="*/ 1014387 h 1774624"/>
              <a:gd name="connsiteX26" fmla="*/ 889426 w 973074"/>
              <a:gd name="connsiteY26" fmla="*/ 1072405 h 1774624"/>
              <a:gd name="connsiteX27" fmla="*/ 825102 w 973074"/>
              <a:gd name="connsiteY27" fmla="*/ 1774624 h 1774624"/>
              <a:gd name="connsiteX28" fmla="*/ 468737 w 973074"/>
              <a:gd name="connsiteY28" fmla="*/ 1656047 h 1774624"/>
              <a:gd name="connsiteX29" fmla="*/ 364972 w 973074"/>
              <a:gd name="connsiteY29" fmla="*/ 1573569 h 1774624"/>
              <a:gd name="connsiteX30" fmla="*/ 366606 w 973074"/>
              <a:gd name="connsiteY30" fmla="*/ 1521706 h 1774624"/>
              <a:gd name="connsiteX31" fmla="*/ 364410 w 973074"/>
              <a:gd name="connsiteY31" fmla="*/ 1516304 h 1774624"/>
              <a:gd name="connsiteX32" fmla="*/ 313029 w 973074"/>
              <a:gd name="connsiteY32" fmla="*/ 1495999 h 1774624"/>
              <a:gd name="connsiteX33" fmla="*/ 206187 w 973074"/>
              <a:gd name="connsiteY33" fmla="*/ 1197286 h 1774624"/>
              <a:gd name="connsiteX34" fmla="*/ 30819 w 973074"/>
              <a:gd name="connsiteY34" fmla="*/ 1024030 h 1774624"/>
              <a:gd name="connsiteX35" fmla="*/ 14177 w 973074"/>
              <a:gd name="connsiteY35" fmla="*/ 937247 h 1774624"/>
              <a:gd name="connsiteX36" fmla="*/ 23232 w 973074"/>
              <a:gd name="connsiteY36" fmla="*/ 870487 h 1774624"/>
              <a:gd name="connsiteX37" fmla="*/ 15837 w 973074"/>
              <a:gd name="connsiteY37" fmla="*/ 868307 h 1774624"/>
              <a:gd name="connsiteX38" fmla="*/ 28819 w 973074"/>
              <a:gd name="connsiteY38" fmla="*/ 817312 h 1774624"/>
              <a:gd name="connsiteX39" fmla="*/ 372038 w 973074"/>
              <a:gd name="connsiteY39" fmla="*/ 311938 h 1774624"/>
              <a:gd name="connsiteX40" fmla="*/ 477052 w 973074"/>
              <a:gd name="connsiteY40" fmla="*/ 172961 h 1774624"/>
              <a:gd name="connsiteX41" fmla="*/ 518847 w 973074"/>
              <a:gd name="connsiteY41" fmla="*/ 124013 h 1774624"/>
              <a:gd name="connsiteX42" fmla="*/ 525849 w 973074"/>
              <a:gd name="connsiteY42" fmla="*/ 110784 h 1774624"/>
              <a:gd name="connsiteX43" fmla="*/ 644252 w 973074"/>
              <a:gd name="connsiteY43" fmla="*/ 2001 h 1774624"/>
              <a:gd name="connsiteX0" fmla="*/ 644252 w 973074"/>
              <a:gd name="connsiteY0" fmla="*/ 2001 h 1774624"/>
              <a:gd name="connsiteX1" fmla="*/ 674167 w 973074"/>
              <a:gd name="connsiteY1" fmla="*/ 3908 h 1774624"/>
              <a:gd name="connsiteX2" fmla="*/ 643407 w 973074"/>
              <a:gd name="connsiteY2" fmla="*/ 177132 h 1774624"/>
              <a:gd name="connsiteX3" fmla="*/ 635877 w 973074"/>
              <a:gd name="connsiteY3" fmla="*/ 187035 h 1774624"/>
              <a:gd name="connsiteX4" fmla="*/ 633454 w 973074"/>
              <a:gd name="connsiteY4" fmla="*/ 194845 h 1774624"/>
              <a:gd name="connsiteX5" fmla="*/ 608261 w 973074"/>
              <a:gd name="connsiteY5" fmla="*/ 283991 h 1774624"/>
              <a:gd name="connsiteX6" fmla="*/ 579190 w 973074"/>
              <a:gd name="connsiteY6" fmla="*/ 403761 h 1774624"/>
              <a:gd name="connsiteX7" fmla="*/ 580833 w 973074"/>
              <a:gd name="connsiteY7" fmla="*/ 402891 h 1774624"/>
              <a:gd name="connsiteX8" fmla="*/ 643525 w 973074"/>
              <a:gd name="connsiteY8" fmla="*/ 407088 h 1774624"/>
              <a:gd name="connsiteX9" fmla="*/ 688880 w 973074"/>
              <a:gd name="connsiteY9" fmla="*/ 480939 h 1774624"/>
              <a:gd name="connsiteX10" fmla="*/ 680772 w 973074"/>
              <a:gd name="connsiteY10" fmla="*/ 509181 h 1774624"/>
              <a:gd name="connsiteX11" fmla="*/ 699715 w 973074"/>
              <a:gd name="connsiteY11" fmla="*/ 506113 h 1774624"/>
              <a:gd name="connsiteX12" fmla="*/ 777035 w 973074"/>
              <a:gd name="connsiteY12" fmla="*/ 568160 h 1774624"/>
              <a:gd name="connsiteX13" fmla="*/ 770959 w 973074"/>
              <a:gd name="connsiteY13" fmla="*/ 592311 h 1774624"/>
              <a:gd name="connsiteX14" fmla="*/ 764386 w 973074"/>
              <a:gd name="connsiteY14" fmla="*/ 600135 h 1774624"/>
              <a:gd name="connsiteX15" fmla="*/ 765319 w 973074"/>
              <a:gd name="connsiteY15" fmla="*/ 601065 h 1774624"/>
              <a:gd name="connsiteX16" fmla="*/ 792520 w 973074"/>
              <a:gd name="connsiteY16" fmla="*/ 595916 h 1774624"/>
              <a:gd name="connsiteX17" fmla="*/ 874666 w 973074"/>
              <a:gd name="connsiteY17" fmla="*/ 672931 h 1774624"/>
              <a:gd name="connsiteX18" fmla="*/ 868211 w 973074"/>
              <a:gd name="connsiteY18" fmla="*/ 702909 h 1774624"/>
              <a:gd name="connsiteX19" fmla="*/ 867845 w 973074"/>
              <a:gd name="connsiteY19" fmla="*/ 703416 h 1774624"/>
              <a:gd name="connsiteX20" fmla="*/ 880543 w 973074"/>
              <a:gd name="connsiteY20" fmla="*/ 716093 h 1774624"/>
              <a:gd name="connsiteX21" fmla="*/ 912896 w 973074"/>
              <a:gd name="connsiteY21" fmla="*/ 715754 h 1774624"/>
              <a:gd name="connsiteX22" fmla="*/ 957870 w 973074"/>
              <a:gd name="connsiteY22" fmla="*/ 912187 h 1774624"/>
              <a:gd name="connsiteX23" fmla="*/ 927236 w 973074"/>
              <a:gd name="connsiteY23" fmla="*/ 973678 h 1774624"/>
              <a:gd name="connsiteX24" fmla="*/ 899887 w 973074"/>
              <a:gd name="connsiteY24" fmla="*/ 1004369 h 1774624"/>
              <a:gd name="connsiteX25" fmla="*/ 898528 w 973074"/>
              <a:gd name="connsiteY25" fmla="*/ 1014387 h 1774624"/>
              <a:gd name="connsiteX26" fmla="*/ 889426 w 973074"/>
              <a:gd name="connsiteY26" fmla="*/ 1072405 h 1774624"/>
              <a:gd name="connsiteX27" fmla="*/ 825102 w 973074"/>
              <a:gd name="connsiteY27" fmla="*/ 1774624 h 1774624"/>
              <a:gd name="connsiteX28" fmla="*/ 468737 w 973074"/>
              <a:gd name="connsiteY28" fmla="*/ 1656047 h 1774624"/>
              <a:gd name="connsiteX29" fmla="*/ 364972 w 973074"/>
              <a:gd name="connsiteY29" fmla="*/ 1573569 h 1774624"/>
              <a:gd name="connsiteX30" fmla="*/ 366606 w 973074"/>
              <a:gd name="connsiteY30" fmla="*/ 1521706 h 1774624"/>
              <a:gd name="connsiteX31" fmla="*/ 364410 w 973074"/>
              <a:gd name="connsiteY31" fmla="*/ 1516304 h 1774624"/>
              <a:gd name="connsiteX32" fmla="*/ 206187 w 973074"/>
              <a:gd name="connsiteY32" fmla="*/ 1197286 h 1774624"/>
              <a:gd name="connsiteX33" fmla="*/ 30819 w 973074"/>
              <a:gd name="connsiteY33" fmla="*/ 1024030 h 1774624"/>
              <a:gd name="connsiteX34" fmla="*/ 14177 w 973074"/>
              <a:gd name="connsiteY34" fmla="*/ 937247 h 1774624"/>
              <a:gd name="connsiteX35" fmla="*/ 23232 w 973074"/>
              <a:gd name="connsiteY35" fmla="*/ 870487 h 1774624"/>
              <a:gd name="connsiteX36" fmla="*/ 15837 w 973074"/>
              <a:gd name="connsiteY36" fmla="*/ 868307 h 1774624"/>
              <a:gd name="connsiteX37" fmla="*/ 28819 w 973074"/>
              <a:gd name="connsiteY37" fmla="*/ 817312 h 1774624"/>
              <a:gd name="connsiteX38" fmla="*/ 372038 w 973074"/>
              <a:gd name="connsiteY38" fmla="*/ 311938 h 1774624"/>
              <a:gd name="connsiteX39" fmla="*/ 477052 w 973074"/>
              <a:gd name="connsiteY39" fmla="*/ 172961 h 1774624"/>
              <a:gd name="connsiteX40" fmla="*/ 518847 w 973074"/>
              <a:gd name="connsiteY40" fmla="*/ 124013 h 1774624"/>
              <a:gd name="connsiteX41" fmla="*/ 525849 w 973074"/>
              <a:gd name="connsiteY41" fmla="*/ 110784 h 1774624"/>
              <a:gd name="connsiteX42" fmla="*/ 644252 w 973074"/>
              <a:gd name="connsiteY42" fmla="*/ 2001 h 1774624"/>
              <a:gd name="connsiteX0" fmla="*/ 644252 w 973074"/>
              <a:gd name="connsiteY0" fmla="*/ 2001 h 1774624"/>
              <a:gd name="connsiteX1" fmla="*/ 674167 w 973074"/>
              <a:gd name="connsiteY1" fmla="*/ 3908 h 1774624"/>
              <a:gd name="connsiteX2" fmla="*/ 643407 w 973074"/>
              <a:gd name="connsiteY2" fmla="*/ 177132 h 1774624"/>
              <a:gd name="connsiteX3" fmla="*/ 635877 w 973074"/>
              <a:gd name="connsiteY3" fmla="*/ 187035 h 1774624"/>
              <a:gd name="connsiteX4" fmla="*/ 633454 w 973074"/>
              <a:gd name="connsiteY4" fmla="*/ 194845 h 1774624"/>
              <a:gd name="connsiteX5" fmla="*/ 608261 w 973074"/>
              <a:gd name="connsiteY5" fmla="*/ 283991 h 1774624"/>
              <a:gd name="connsiteX6" fmla="*/ 579190 w 973074"/>
              <a:gd name="connsiteY6" fmla="*/ 403761 h 1774624"/>
              <a:gd name="connsiteX7" fmla="*/ 580833 w 973074"/>
              <a:gd name="connsiteY7" fmla="*/ 402891 h 1774624"/>
              <a:gd name="connsiteX8" fmla="*/ 643525 w 973074"/>
              <a:gd name="connsiteY8" fmla="*/ 407088 h 1774624"/>
              <a:gd name="connsiteX9" fmla="*/ 688880 w 973074"/>
              <a:gd name="connsiteY9" fmla="*/ 480939 h 1774624"/>
              <a:gd name="connsiteX10" fmla="*/ 680772 w 973074"/>
              <a:gd name="connsiteY10" fmla="*/ 509181 h 1774624"/>
              <a:gd name="connsiteX11" fmla="*/ 699715 w 973074"/>
              <a:gd name="connsiteY11" fmla="*/ 506113 h 1774624"/>
              <a:gd name="connsiteX12" fmla="*/ 777035 w 973074"/>
              <a:gd name="connsiteY12" fmla="*/ 568160 h 1774624"/>
              <a:gd name="connsiteX13" fmla="*/ 770959 w 973074"/>
              <a:gd name="connsiteY13" fmla="*/ 592311 h 1774624"/>
              <a:gd name="connsiteX14" fmla="*/ 764386 w 973074"/>
              <a:gd name="connsiteY14" fmla="*/ 600135 h 1774624"/>
              <a:gd name="connsiteX15" fmla="*/ 765319 w 973074"/>
              <a:gd name="connsiteY15" fmla="*/ 601065 h 1774624"/>
              <a:gd name="connsiteX16" fmla="*/ 792520 w 973074"/>
              <a:gd name="connsiteY16" fmla="*/ 595916 h 1774624"/>
              <a:gd name="connsiteX17" fmla="*/ 874666 w 973074"/>
              <a:gd name="connsiteY17" fmla="*/ 672931 h 1774624"/>
              <a:gd name="connsiteX18" fmla="*/ 868211 w 973074"/>
              <a:gd name="connsiteY18" fmla="*/ 702909 h 1774624"/>
              <a:gd name="connsiteX19" fmla="*/ 867845 w 973074"/>
              <a:gd name="connsiteY19" fmla="*/ 703416 h 1774624"/>
              <a:gd name="connsiteX20" fmla="*/ 880543 w 973074"/>
              <a:gd name="connsiteY20" fmla="*/ 716093 h 1774624"/>
              <a:gd name="connsiteX21" fmla="*/ 912896 w 973074"/>
              <a:gd name="connsiteY21" fmla="*/ 715754 h 1774624"/>
              <a:gd name="connsiteX22" fmla="*/ 957870 w 973074"/>
              <a:gd name="connsiteY22" fmla="*/ 912187 h 1774624"/>
              <a:gd name="connsiteX23" fmla="*/ 927236 w 973074"/>
              <a:gd name="connsiteY23" fmla="*/ 973678 h 1774624"/>
              <a:gd name="connsiteX24" fmla="*/ 899887 w 973074"/>
              <a:gd name="connsiteY24" fmla="*/ 1004369 h 1774624"/>
              <a:gd name="connsiteX25" fmla="*/ 898528 w 973074"/>
              <a:gd name="connsiteY25" fmla="*/ 1014387 h 1774624"/>
              <a:gd name="connsiteX26" fmla="*/ 889426 w 973074"/>
              <a:gd name="connsiteY26" fmla="*/ 1072405 h 1774624"/>
              <a:gd name="connsiteX27" fmla="*/ 825102 w 973074"/>
              <a:gd name="connsiteY27" fmla="*/ 1774624 h 1774624"/>
              <a:gd name="connsiteX28" fmla="*/ 468737 w 973074"/>
              <a:gd name="connsiteY28" fmla="*/ 1656047 h 1774624"/>
              <a:gd name="connsiteX29" fmla="*/ 364972 w 973074"/>
              <a:gd name="connsiteY29" fmla="*/ 1573569 h 1774624"/>
              <a:gd name="connsiteX30" fmla="*/ 366606 w 973074"/>
              <a:gd name="connsiteY30" fmla="*/ 1521706 h 1774624"/>
              <a:gd name="connsiteX31" fmla="*/ 364410 w 973074"/>
              <a:gd name="connsiteY31" fmla="*/ 1516306 h 1774624"/>
              <a:gd name="connsiteX32" fmla="*/ 206187 w 973074"/>
              <a:gd name="connsiteY32" fmla="*/ 1197286 h 1774624"/>
              <a:gd name="connsiteX33" fmla="*/ 30819 w 973074"/>
              <a:gd name="connsiteY33" fmla="*/ 1024030 h 1774624"/>
              <a:gd name="connsiteX34" fmla="*/ 14177 w 973074"/>
              <a:gd name="connsiteY34" fmla="*/ 937247 h 1774624"/>
              <a:gd name="connsiteX35" fmla="*/ 23232 w 973074"/>
              <a:gd name="connsiteY35" fmla="*/ 870487 h 1774624"/>
              <a:gd name="connsiteX36" fmla="*/ 15837 w 973074"/>
              <a:gd name="connsiteY36" fmla="*/ 868307 h 1774624"/>
              <a:gd name="connsiteX37" fmla="*/ 28819 w 973074"/>
              <a:gd name="connsiteY37" fmla="*/ 817312 h 1774624"/>
              <a:gd name="connsiteX38" fmla="*/ 372038 w 973074"/>
              <a:gd name="connsiteY38" fmla="*/ 311938 h 1774624"/>
              <a:gd name="connsiteX39" fmla="*/ 477052 w 973074"/>
              <a:gd name="connsiteY39" fmla="*/ 172961 h 1774624"/>
              <a:gd name="connsiteX40" fmla="*/ 518847 w 973074"/>
              <a:gd name="connsiteY40" fmla="*/ 124013 h 1774624"/>
              <a:gd name="connsiteX41" fmla="*/ 525849 w 973074"/>
              <a:gd name="connsiteY41" fmla="*/ 110784 h 1774624"/>
              <a:gd name="connsiteX42" fmla="*/ 644252 w 973074"/>
              <a:gd name="connsiteY42" fmla="*/ 2001 h 1774624"/>
              <a:gd name="connsiteX0" fmla="*/ 644252 w 973074"/>
              <a:gd name="connsiteY0" fmla="*/ 2001 h 1774624"/>
              <a:gd name="connsiteX1" fmla="*/ 674167 w 973074"/>
              <a:gd name="connsiteY1" fmla="*/ 3908 h 1774624"/>
              <a:gd name="connsiteX2" fmla="*/ 643407 w 973074"/>
              <a:gd name="connsiteY2" fmla="*/ 177132 h 1774624"/>
              <a:gd name="connsiteX3" fmla="*/ 635877 w 973074"/>
              <a:gd name="connsiteY3" fmla="*/ 187035 h 1774624"/>
              <a:gd name="connsiteX4" fmla="*/ 633454 w 973074"/>
              <a:gd name="connsiteY4" fmla="*/ 194845 h 1774624"/>
              <a:gd name="connsiteX5" fmla="*/ 608261 w 973074"/>
              <a:gd name="connsiteY5" fmla="*/ 283991 h 1774624"/>
              <a:gd name="connsiteX6" fmla="*/ 579190 w 973074"/>
              <a:gd name="connsiteY6" fmla="*/ 403761 h 1774624"/>
              <a:gd name="connsiteX7" fmla="*/ 580833 w 973074"/>
              <a:gd name="connsiteY7" fmla="*/ 402891 h 1774624"/>
              <a:gd name="connsiteX8" fmla="*/ 643525 w 973074"/>
              <a:gd name="connsiteY8" fmla="*/ 407088 h 1774624"/>
              <a:gd name="connsiteX9" fmla="*/ 688880 w 973074"/>
              <a:gd name="connsiteY9" fmla="*/ 480939 h 1774624"/>
              <a:gd name="connsiteX10" fmla="*/ 680772 w 973074"/>
              <a:gd name="connsiteY10" fmla="*/ 509181 h 1774624"/>
              <a:gd name="connsiteX11" fmla="*/ 699715 w 973074"/>
              <a:gd name="connsiteY11" fmla="*/ 506113 h 1774624"/>
              <a:gd name="connsiteX12" fmla="*/ 777035 w 973074"/>
              <a:gd name="connsiteY12" fmla="*/ 568160 h 1774624"/>
              <a:gd name="connsiteX13" fmla="*/ 770959 w 973074"/>
              <a:gd name="connsiteY13" fmla="*/ 592311 h 1774624"/>
              <a:gd name="connsiteX14" fmla="*/ 764386 w 973074"/>
              <a:gd name="connsiteY14" fmla="*/ 600135 h 1774624"/>
              <a:gd name="connsiteX15" fmla="*/ 765319 w 973074"/>
              <a:gd name="connsiteY15" fmla="*/ 601065 h 1774624"/>
              <a:gd name="connsiteX16" fmla="*/ 792520 w 973074"/>
              <a:gd name="connsiteY16" fmla="*/ 595916 h 1774624"/>
              <a:gd name="connsiteX17" fmla="*/ 874666 w 973074"/>
              <a:gd name="connsiteY17" fmla="*/ 672931 h 1774624"/>
              <a:gd name="connsiteX18" fmla="*/ 868211 w 973074"/>
              <a:gd name="connsiteY18" fmla="*/ 702909 h 1774624"/>
              <a:gd name="connsiteX19" fmla="*/ 867845 w 973074"/>
              <a:gd name="connsiteY19" fmla="*/ 703416 h 1774624"/>
              <a:gd name="connsiteX20" fmla="*/ 880543 w 973074"/>
              <a:gd name="connsiteY20" fmla="*/ 716093 h 1774624"/>
              <a:gd name="connsiteX21" fmla="*/ 912896 w 973074"/>
              <a:gd name="connsiteY21" fmla="*/ 715754 h 1774624"/>
              <a:gd name="connsiteX22" fmla="*/ 957870 w 973074"/>
              <a:gd name="connsiteY22" fmla="*/ 912187 h 1774624"/>
              <a:gd name="connsiteX23" fmla="*/ 927236 w 973074"/>
              <a:gd name="connsiteY23" fmla="*/ 973678 h 1774624"/>
              <a:gd name="connsiteX24" fmla="*/ 899887 w 973074"/>
              <a:gd name="connsiteY24" fmla="*/ 1004369 h 1774624"/>
              <a:gd name="connsiteX25" fmla="*/ 898528 w 973074"/>
              <a:gd name="connsiteY25" fmla="*/ 1014387 h 1774624"/>
              <a:gd name="connsiteX26" fmla="*/ 889426 w 973074"/>
              <a:gd name="connsiteY26" fmla="*/ 1072405 h 1774624"/>
              <a:gd name="connsiteX27" fmla="*/ 825102 w 973074"/>
              <a:gd name="connsiteY27" fmla="*/ 1774624 h 1774624"/>
              <a:gd name="connsiteX28" fmla="*/ 468737 w 973074"/>
              <a:gd name="connsiteY28" fmla="*/ 1656047 h 1774624"/>
              <a:gd name="connsiteX29" fmla="*/ 364972 w 973074"/>
              <a:gd name="connsiteY29" fmla="*/ 1573569 h 1774624"/>
              <a:gd name="connsiteX30" fmla="*/ 366606 w 973074"/>
              <a:gd name="connsiteY30" fmla="*/ 1521706 h 1774624"/>
              <a:gd name="connsiteX31" fmla="*/ 206187 w 973074"/>
              <a:gd name="connsiteY31" fmla="*/ 1197286 h 1774624"/>
              <a:gd name="connsiteX32" fmla="*/ 30819 w 973074"/>
              <a:gd name="connsiteY32" fmla="*/ 1024030 h 1774624"/>
              <a:gd name="connsiteX33" fmla="*/ 14177 w 973074"/>
              <a:gd name="connsiteY33" fmla="*/ 937247 h 1774624"/>
              <a:gd name="connsiteX34" fmla="*/ 23232 w 973074"/>
              <a:gd name="connsiteY34" fmla="*/ 870487 h 1774624"/>
              <a:gd name="connsiteX35" fmla="*/ 15837 w 973074"/>
              <a:gd name="connsiteY35" fmla="*/ 868307 h 1774624"/>
              <a:gd name="connsiteX36" fmla="*/ 28819 w 973074"/>
              <a:gd name="connsiteY36" fmla="*/ 817312 h 1774624"/>
              <a:gd name="connsiteX37" fmla="*/ 372038 w 973074"/>
              <a:gd name="connsiteY37" fmla="*/ 311938 h 1774624"/>
              <a:gd name="connsiteX38" fmla="*/ 477052 w 973074"/>
              <a:gd name="connsiteY38" fmla="*/ 172961 h 1774624"/>
              <a:gd name="connsiteX39" fmla="*/ 518847 w 973074"/>
              <a:gd name="connsiteY39" fmla="*/ 124013 h 1774624"/>
              <a:gd name="connsiteX40" fmla="*/ 525849 w 973074"/>
              <a:gd name="connsiteY40" fmla="*/ 110784 h 1774624"/>
              <a:gd name="connsiteX41" fmla="*/ 644252 w 973074"/>
              <a:gd name="connsiteY41" fmla="*/ 2001 h 1774624"/>
              <a:gd name="connsiteX0" fmla="*/ 630075 w 958897"/>
              <a:gd name="connsiteY0" fmla="*/ 2001 h 1774624"/>
              <a:gd name="connsiteX1" fmla="*/ 659990 w 958897"/>
              <a:gd name="connsiteY1" fmla="*/ 3908 h 1774624"/>
              <a:gd name="connsiteX2" fmla="*/ 629230 w 958897"/>
              <a:gd name="connsiteY2" fmla="*/ 177132 h 1774624"/>
              <a:gd name="connsiteX3" fmla="*/ 621700 w 958897"/>
              <a:gd name="connsiteY3" fmla="*/ 187035 h 1774624"/>
              <a:gd name="connsiteX4" fmla="*/ 619277 w 958897"/>
              <a:gd name="connsiteY4" fmla="*/ 194845 h 1774624"/>
              <a:gd name="connsiteX5" fmla="*/ 594084 w 958897"/>
              <a:gd name="connsiteY5" fmla="*/ 283991 h 1774624"/>
              <a:gd name="connsiteX6" fmla="*/ 565013 w 958897"/>
              <a:gd name="connsiteY6" fmla="*/ 403761 h 1774624"/>
              <a:gd name="connsiteX7" fmla="*/ 566656 w 958897"/>
              <a:gd name="connsiteY7" fmla="*/ 402891 h 1774624"/>
              <a:gd name="connsiteX8" fmla="*/ 629348 w 958897"/>
              <a:gd name="connsiteY8" fmla="*/ 407088 h 1774624"/>
              <a:gd name="connsiteX9" fmla="*/ 674703 w 958897"/>
              <a:gd name="connsiteY9" fmla="*/ 480939 h 1774624"/>
              <a:gd name="connsiteX10" fmla="*/ 666595 w 958897"/>
              <a:gd name="connsiteY10" fmla="*/ 509181 h 1774624"/>
              <a:gd name="connsiteX11" fmla="*/ 685538 w 958897"/>
              <a:gd name="connsiteY11" fmla="*/ 506113 h 1774624"/>
              <a:gd name="connsiteX12" fmla="*/ 762858 w 958897"/>
              <a:gd name="connsiteY12" fmla="*/ 568160 h 1774624"/>
              <a:gd name="connsiteX13" fmla="*/ 756782 w 958897"/>
              <a:gd name="connsiteY13" fmla="*/ 592311 h 1774624"/>
              <a:gd name="connsiteX14" fmla="*/ 750209 w 958897"/>
              <a:gd name="connsiteY14" fmla="*/ 600135 h 1774624"/>
              <a:gd name="connsiteX15" fmla="*/ 751142 w 958897"/>
              <a:gd name="connsiteY15" fmla="*/ 601065 h 1774624"/>
              <a:gd name="connsiteX16" fmla="*/ 778343 w 958897"/>
              <a:gd name="connsiteY16" fmla="*/ 595916 h 1774624"/>
              <a:gd name="connsiteX17" fmla="*/ 860489 w 958897"/>
              <a:gd name="connsiteY17" fmla="*/ 672931 h 1774624"/>
              <a:gd name="connsiteX18" fmla="*/ 854034 w 958897"/>
              <a:gd name="connsiteY18" fmla="*/ 702909 h 1774624"/>
              <a:gd name="connsiteX19" fmla="*/ 853668 w 958897"/>
              <a:gd name="connsiteY19" fmla="*/ 703416 h 1774624"/>
              <a:gd name="connsiteX20" fmla="*/ 866366 w 958897"/>
              <a:gd name="connsiteY20" fmla="*/ 716093 h 1774624"/>
              <a:gd name="connsiteX21" fmla="*/ 898719 w 958897"/>
              <a:gd name="connsiteY21" fmla="*/ 715754 h 1774624"/>
              <a:gd name="connsiteX22" fmla="*/ 943693 w 958897"/>
              <a:gd name="connsiteY22" fmla="*/ 912187 h 1774624"/>
              <a:gd name="connsiteX23" fmla="*/ 913059 w 958897"/>
              <a:gd name="connsiteY23" fmla="*/ 973678 h 1774624"/>
              <a:gd name="connsiteX24" fmla="*/ 885710 w 958897"/>
              <a:gd name="connsiteY24" fmla="*/ 1004369 h 1774624"/>
              <a:gd name="connsiteX25" fmla="*/ 884351 w 958897"/>
              <a:gd name="connsiteY25" fmla="*/ 1014387 h 1774624"/>
              <a:gd name="connsiteX26" fmla="*/ 875249 w 958897"/>
              <a:gd name="connsiteY26" fmla="*/ 1072405 h 1774624"/>
              <a:gd name="connsiteX27" fmla="*/ 810925 w 958897"/>
              <a:gd name="connsiteY27" fmla="*/ 1774624 h 1774624"/>
              <a:gd name="connsiteX28" fmla="*/ 454560 w 958897"/>
              <a:gd name="connsiteY28" fmla="*/ 1656047 h 1774624"/>
              <a:gd name="connsiteX29" fmla="*/ 350795 w 958897"/>
              <a:gd name="connsiteY29" fmla="*/ 1573569 h 1774624"/>
              <a:gd name="connsiteX30" fmla="*/ 352429 w 958897"/>
              <a:gd name="connsiteY30" fmla="*/ 1521706 h 1774624"/>
              <a:gd name="connsiteX31" fmla="*/ 192010 w 958897"/>
              <a:gd name="connsiteY31" fmla="*/ 1197286 h 1774624"/>
              <a:gd name="connsiteX32" fmla="*/ 16642 w 958897"/>
              <a:gd name="connsiteY32" fmla="*/ 1024030 h 1774624"/>
              <a:gd name="connsiteX33" fmla="*/ 0 w 958897"/>
              <a:gd name="connsiteY33" fmla="*/ 937247 h 1774624"/>
              <a:gd name="connsiteX34" fmla="*/ 9055 w 958897"/>
              <a:gd name="connsiteY34" fmla="*/ 870487 h 1774624"/>
              <a:gd name="connsiteX35" fmla="*/ 14642 w 958897"/>
              <a:gd name="connsiteY35" fmla="*/ 817312 h 1774624"/>
              <a:gd name="connsiteX36" fmla="*/ 357861 w 958897"/>
              <a:gd name="connsiteY36" fmla="*/ 311938 h 1774624"/>
              <a:gd name="connsiteX37" fmla="*/ 462875 w 958897"/>
              <a:gd name="connsiteY37" fmla="*/ 172961 h 1774624"/>
              <a:gd name="connsiteX38" fmla="*/ 504670 w 958897"/>
              <a:gd name="connsiteY38" fmla="*/ 124013 h 1774624"/>
              <a:gd name="connsiteX39" fmla="*/ 511672 w 958897"/>
              <a:gd name="connsiteY39" fmla="*/ 110784 h 1774624"/>
              <a:gd name="connsiteX40" fmla="*/ 630075 w 958897"/>
              <a:gd name="connsiteY40" fmla="*/ 2001 h 1774624"/>
              <a:gd name="connsiteX0" fmla="*/ 639644 w 968466"/>
              <a:gd name="connsiteY0" fmla="*/ 2001 h 1774624"/>
              <a:gd name="connsiteX1" fmla="*/ 669559 w 968466"/>
              <a:gd name="connsiteY1" fmla="*/ 3908 h 1774624"/>
              <a:gd name="connsiteX2" fmla="*/ 638799 w 968466"/>
              <a:gd name="connsiteY2" fmla="*/ 177132 h 1774624"/>
              <a:gd name="connsiteX3" fmla="*/ 631269 w 968466"/>
              <a:gd name="connsiteY3" fmla="*/ 187035 h 1774624"/>
              <a:gd name="connsiteX4" fmla="*/ 628846 w 968466"/>
              <a:gd name="connsiteY4" fmla="*/ 194845 h 1774624"/>
              <a:gd name="connsiteX5" fmla="*/ 603653 w 968466"/>
              <a:gd name="connsiteY5" fmla="*/ 283991 h 1774624"/>
              <a:gd name="connsiteX6" fmla="*/ 574582 w 968466"/>
              <a:gd name="connsiteY6" fmla="*/ 403761 h 1774624"/>
              <a:gd name="connsiteX7" fmla="*/ 576225 w 968466"/>
              <a:gd name="connsiteY7" fmla="*/ 402891 h 1774624"/>
              <a:gd name="connsiteX8" fmla="*/ 638917 w 968466"/>
              <a:gd name="connsiteY8" fmla="*/ 407088 h 1774624"/>
              <a:gd name="connsiteX9" fmla="*/ 684272 w 968466"/>
              <a:gd name="connsiteY9" fmla="*/ 480939 h 1774624"/>
              <a:gd name="connsiteX10" fmla="*/ 676164 w 968466"/>
              <a:gd name="connsiteY10" fmla="*/ 509181 h 1774624"/>
              <a:gd name="connsiteX11" fmla="*/ 695107 w 968466"/>
              <a:gd name="connsiteY11" fmla="*/ 506113 h 1774624"/>
              <a:gd name="connsiteX12" fmla="*/ 772427 w 968466"/>
              <a:gd name="connsiteY12" fmla="*/ 568160 h 1774624"/>
              <a:gd name="connsiteX13" fmla="*/ 766351 w 968466"/>
              <a:gd name="connsiteY13" fmla="*/ 592311 h 1774624"/>
              <a:gd name="connsiteX14" fmla="*/ 759778 w 968466"/>
              <a:gd name="connsiteY14" fmla="*/ 600135 h 1774624"/>
              <a:gd name="connsiteX15" fmla="*/ 760711 w 968466"/>
              <a:gd name="connsiteY15" fmla="*/ 601065 h 1774624"/>
              <a:gd name="connsiteX16" fmla="*/ 787912 w 968466"/>
              <a:gd name="connsiteY16" fmla="*/ 595916 h 1774624"/>
              <a:gd name="connsiteX17" fmla="*/ 870058 w 968466"/>
              <a:gd name="connsiteY17" fmla="*/ 672931 h 1774624"/>
              <a:gd name="connsiteX18" fmla="*/ 863603 w 968466"/>
              <a:gd name="connsiteY18" fmla="*/ 702909 h 1774624"/>
              <a:gd name="connsiteX19" fmla="*/ 863237 w 968466"/>
              <a:gd name="connsiteY19" fmla="*/ 703416 h 1774624"/>
              <a:gd name="connsiteX20" fmla="*/ 875935 w 968466"/>
              <a:gd name="connsiteY20" fmla="*/ 716093 h 1774624"/>
              <a:gd name="connsiteX21" fmla="*/ 908288 w 968466"/>
              <a:gd name="connsiteY21" fmla="*/ 715754 h 1774624"/>
              <a:gd name="connsiteX22" fmla="*/ 953262 w 968466"/>
              <a:gd name="connsiteY22" fmla="*/ 912187 h 1774624"/>
              <a:gd name="connsiteX23" fmla="*/ 922628 w 968466"/>
              <a:gd name="connsiteY23" fmla="*/ 973678 h 1774624"/>
              <a:gd name="connsiteX24" fmla="*/ 895279 w 968466"/>
              <a:gd name="connsiteY24" fmla="*/ 1004369 h 1774624"/>
              <a:gd name="connsiteX25" fmla="*/ 893920 w 968466"/>
              <a:gd name="connsiteY25" fmla="*/ 1014387 h 1774624"/>
              <a:gd name="connsiteX26" fmla="*/ 884818 w 968466"/>
              <a:gd name="connsiteY26" fmla="*/ 1072405 h 1774624"/>
              <a:gd name="connsiteX27" fmla="*/ 820494 w 968466"/>
              <a:gd name="connsiteY27" fmla="*/ 1774624 h 1774624"/>
              <a:gd name="connsiteX28" fmla="*/ 464129 w 968466"/>
              <a:gd name="connsiteY28" fmla="*/ 1656047 h 1774624"/>
              <a:gd name="connsiteX29" fmla="*/ 360364 w 968466"/>
              <a:gd name="connsiteY29" fmla="*/ 1573569 h 1774624"/>
              <a:gd name="connsiteX30" fmla="*/ 361998 w 968466"/>
              <a:gd name="connsiteY30" fmla="*/ 1521706 h 1774624"/>
              <a:gd name="connsiteX31" fmla="*/ 294246 w 968466"/>
              <a:gd name="connsiteY31" fmla="*/ 1173153 h 1774624"/>
              <a:gd name="connsiteX32" fmla="*/ 26211 w 968466"/>
              <a:gd name="connsiteY32" fmla="*/ 1024030 h 1774624"/>
              <a:gd name="connsiteX33" fmla="*/ 9569 w 968466"/>
              <a:gd name="connsiteY33" fmla="*/ 937247 h 1774624"/>
              <a:gd name="connsiteX34" fmla="*/ 18624 w 968466"/>
              <a:gd name="connsiteY34" fmla="*/ 870487 h 1774624"/>
              <a:gd name="connsiteX35" fmla="*/ 24211 w 968466"/>
              <a:gd name="connsiteY35" fmla="*/ 817312 h 1774624"/>
              <a:gd name="connsiteX36" fmla="*/ 367430 w 968466"/>
              <a:gd name="connsiteY36" fmla="*/ 311938 h 1774624"/>
              <a:gd name="connsiteX37" fmla="*/ 472444 w 968466"/>
              <a:gd name="connsiteY37" fmla="*/ 172961 h 1774624"/>
              <a:gd name="connsiteX38" fmla="*/ 514239 w 968466"/>
              <a:gd name="connsiteY38" fmla="*/ 124013 h 1774624"/>
              <a:gd name="connsiteX39" fmla="*/ 521241 w 968466"/>
              <a:gd name="connsiteY39" fmla="*/ 110784 h 1774624"/>
              <a:gd name="connsiteX40" fmla="*/ 639644 w 968466"/>
              <a:gd name="connsiteY40" fmla="*/ 2001 h 1774624"/>
              <a:gd name="connsiteX0" fmla="*/ 635934 w 964756"/>
              <a:gd name="connsiteY0" fmla="*/ 2001 h 1774624"/>
              <a:gd name="connsiteX1" fmla="*/ 665849 w 964756"/>
              <a:gd name="connsiteY1" fmla="*/ 3908 h 1774624"/>
              <a:gd name="connsiteX2" fmla="*/ 635089 w 964756"/>
              <a:gd name="connsiteY2" fmla="*/ 177132 h 1774624"/>
              <a:gd name="connsiteX3" fmla="*/ 627559 w 964756"/>
              <a:gd name="connsiteY3" fmla="*/ 187035 h 1774624"/>
              <a:gd name="connsiteX4" fmla="*/ 625136 w 964756"/>
              <a:gd name="connsiteY4" fmla="*/ 194845 h 1774624"/>
              <a:gd name="connsiteX5" fmla="*/ 599943 w 964756"/>
              <a:gd name="connsiteY5" fmla="*/ 283991 h 1774624"/>
              <a:gd name="connsiteX6" fmla="*/ 570872 w 964756"/>
              <a:gd name="connsiteY6" fmla="*/ 403761 h 1774624"/>
              <a:gd name="connsiteX7" fmla="*/ 572515 w 964756"/>
              <a:gd name="connsiteY7" fmla="*/ 402891 h 1774624"/>
              <a:gd name="connsiteX8" fmla="*/ 635207 w 964756"/>
              <a:gd name="connsiteY8" fmla="*/ 407088 h 1774624"/>
              <a:gd name="connsiteX9" fmla="*/ 680562 w 964756"/>
              <a:gd name="connsiteY9" fmla="*/ 480939 h 1774624"/>
              <a:gd name="connsiteX10" fmla="*/ 672454 w 964756"/>
              <a:gd name="connsiteY10" fmla="*/ 509181 h 1774624"/>
              <a:gd name="connsiteX11" fmla="*/ 691397 w 964756"/>
              <a:gd name="connsiteY11" fmla="*/ 506113 h 1774624"/>
              <a:gd name="connsiteX12" fmla="*/ 768717 w 964756"/>
              <a:gd name="connsiteY12" fmla="*/ 568160 h 1774624"/>
              <a:gd name="connsiteX13" fmla="*/ 762641 w 964756"/>
              <a:gd name="connsiteY13" fmla="*/ 592311 h 1774624"/>
              <a:gd name="connsiteX14" fmla="*/ 756068 w 964756"/>
              <a:gd name="connsiteY14" fmla="*/ 600135 h 1774624"/>
              <a:gd name="connsiteX15" fmla="*/ 757001 w 964756"/>
              <a:gd name="connsiteY15" fmla="*/ 601065 h 1774624"/>
              <a:gd name="connsiteX16" fmla="*/ 784202 w 964756"/>
              <a:gd name="connsiteY16" fmla="*/ 595916 h 1774624"/>
              <a:gd name="connsiteX17" fmla="*/ 866348 w 964756"/>
              <a:gd name="connsiteY17" fmla="*/ 672931 h 1774624"/>
              <a:gd name="connsiteX18" fmla="*/ 859893 w 964756"/>
              <a:gd name="connsiteY18" fmla="*/ 702909 h 1774624"/>
              <a:gd name="connsiteX19" fmla="*/ 859527 w 964756"/>
              <a:gd name="connsiteY19" fmla="*/ 703416 h 1774624"/>
              <a:gd name="connsiteX20" fmla="*/ 872225 w 964756"/>
              <a:gd name="connsiteY20" fmla="*/ 716093 h 1774624"/>
              <a:gd name="connsiteX21" fmla="*/ 904578 w 964756"/>
              <a:gd name="connsiteY21" fmla="*/ 715754 h 1774624"/>
              <a:gd name="connsiteX22" fmla="*/ 949552 w 964756"/>
              <a:gd name="connsiteY22" fmla="*/ 912187 h 1774624"/>
              <a:gd name="connsiteX23" fmla="*/ 918918 w 964756"/>
              <a:gd name="connsiteY23" fmla="*/ 973678 h 1774624"/>
              <a:gd name="connsiteX24" fmla="*/ 891569 w 964756"/>
              <a:gd name="connsiteY24" fmla="*/ 1004369 h 1774624"/>
              <a:gd name="connsiteX25" fmla="*/ 890210 w 964756"/>
              <a:gd name="connsiteY25" fmla="*/ 1014387 h 1774624"/>
              <a:gd name="connsiteX26" fmla="*/ 881108 w 964756"/>
              <a:gd name="connsiteY26" fmla="*/ 1072405 h 1774624"/>
              <a:gd name="connsiteX27" fmla="*/ 816784 w 964756"/>
              <a:gd name="connsiteY27" fmla="*/ 1774624 h 1774624"/>
              <a:gd name="connsiteX28" fmla="*/ 460419 w 964756"/>
              <a:gd name="connsiteY28" fmla="*/ 1656047 h 1774624"/>
              <a:gd name="connsiteX29" fmla="*/ 356654 w 964756"/>
              <a:gd name="connsiteY29" fmla="*/ 1573569 h 1774624"/>
              <a:gd name="connsiteX30" fmla="*/ 358288 w 964756"/>
              <a:gd name="connsiteY30" fmla="*/ 1521706 h 1774624"/>
              <a:gd name="connsiteX31" fmla="*/ 290536 w 964756"/>
              <a:gd name="connsiteY31" fmla="*/ 1173153 h 1774624"/>
              <a:gd name="connsiteX32" fmla="*/ 22501 w 964756"/>
              <a:gd name="connsiteY32" fmla="*/ 1024030 h 1774624"/>
              <a:gd name="connsiteX33" fmla="*/ 14914 w 964756"/>
              <a:gd name="connsiteY33" fmla="*/ 870487 h 1774624"/>
              <a:gd name="connsiteX34" fmla="*/ 20501 w 964756"/>
              <a:gd name="connsiteY34" fmla="*/ 817312 h 1774624"/>
              <a:gd name="connsiteX35" fmla="*/ 363720 w 964756"/>
              <a:gd name="connsiteY35" fmla="*/ 311938 h 1774624"/>
              <a:gd name="connsiteX36" fmla="*/ 468734 w 964756"/>
              <a:gd name="connsiteY36" fmla="*/ 172961 h 1774624"/>
              <a:gd name="connsiteX37" fmla="*/ 510529 w 964756"/>
              <a:gd name="connsiteY37" fmla="*/ 124013 h 1774624"/>
              <a:gd name="connsiteX38" fmla="*/ 517531 w 964756"/>
              <a:gd name="connsiteY38" fmla="*/ 110784 h 1774624"/>
              <a:gd name="connsiteX39" fmla="*/ 635934 w 964756"/>
              <a:gd name="connsiteY39" fmla="*/ 2001 h 1774624"/>
              <a:gd name="connsiteX0" fmla="*/ 621020 w 949842"/>
              <a:gd name="connsiteY0" fmla="*/ 2001 h 1774624"/>
              <a:gd name="connsiteX1" fmla="*/ 650935 w 949842"/>
              <a:gd name="connsiteY1" fmla="*/ 3908 h 1774624"/>
              <a:gd name="connsiteX2" fmla="*/ 620175 w 949842"/>
              <a:gd name="connsiteY2" fmla="*/ 177132 h 1774624"/>
              <a:gd name="connsiteX3" fmla="*/ 612645 w 949842"/>
              <a:gd name="connsiteY3" fmla="*/ 187035 h 1774624"/>
              <a:gd name="connsiteX4" fmla="*/ 610222 w 949842"/>
              <a:gd name="connsiteY4" fmla="*/ 194845 h 1774624"/>
              <a:gd name="connsiteX5" fmla="*/ 585029 w 949842"/>
              <a:gd name="connsiteY5" fmla="*/ 283991 h 1774624"/>
              <a:gd name="connsiteX6" fmla="*/ 555958 w 949842"/>
              <a:gd name="connsiteY6" fmla="*/ 403761 h 1774624"/>
              <a:gd name="connsiteX7" fmla="*/ 557601 w 949842"/>
              <a:gd name="connsiteY7" fmla="*/ 402891 h 1774624"/>
              <a:gd name="connsiteX8" fmla="*/ 620293 w 949842"/>
              <a:gd name="connsiteY8" fmla="*/ 407088 h 1774624"/>
              <a:gd name="connsiteX9" fmla="*/ 665648 w 949842"/>
              <a:gd name="connsiteY9" fmla="*/ 480939 h 1774624"/>
              <a:gd name="connsiteX10" fmla="*/ 657540 w 949842"/>
              <a:gd name="connsiteY10" fmla="*/ 509181 h 1774624"/>
              <a:gd name="connsiteX11" fmla="*/ 676483 w 949842"/>
              <a:gd name="connsiteY11" fmla="*/ 506113 h 1774624"/>
              <a:gd name="connsiteX12" fmla="*/ 753803 w 949842"/>
              <a:gd name="connsiteY12" fmla="*/ 568160 h 1774624"/>
              <a:gd name="connsiteX13" fmla="*/ 747727 w 949842"/>
              <a:gd name="connsiteY13" fmla="*/ 592311 h 1774624"/>
              <a:gd name="connsiteX14" fmla="*/ 741154 w 949842"/>
              <a:gd name="connsiteY14" fmla="*/ 600135 h 1774624"/>
              <a:gd name="connsiteX15" fmla="*/ 742087 w 949842"/>
              <a:gd name="connsiteY15" fmla="*/ 601065 h 1774624"/>
              <a:gd name="connsiteX16" fmla="*/ 769288 w 949842"/>
              <a:gd name="connsiteY16" fmla="*/ 595916 h 1774624"/>
              <a:gd name="connsiteX17" fmla="*/ 851434 w 949842"/>
              <a:gd name="connsiteY17" fmla="*/ 672931 h 1774624"/>
              <a:gd name="connsiteX18" fmla="*/ 844979 w 949842"/>
              <a:gd name="connsiteY18" fmla="*/ 702909 h 1774624"/>
              <a:gd name="connsiteX19" fmla="*/ 844613 w 949842"/>
              <a:gd name="connsiteY19" fmla="*/ 703416 h 1774624"/>
              <a:gd name="connsiteX20" fmla="*/ 857311 w 949842"/>
              <a:gd name="connsiteY20" fmla="*/ 716093 h 1774624"/>
              <a:gd name="connsiteX21" fmla="*/ 889664 w 949842"/>
              <a:gd name="connsiteY21" fmla="*/ 715754 h 1774624"/>
              <a:gd name="connsiteX22" fmla="*/ 934638 w 949842"/>
              <a:gd name="connsiteY22" fmla="*/ 912187 h 1774624"/>
              <a:gd name="connsiteX23" fmla="*/ 904004 w 949842"/>
              <a:gd name="connsiteY23" fmla="*/ 973678 h 1774624"/>
              <a:gd name="connsiteX24" fmla="*/ 876655 w 949842"/>
              <a:gd name="connsiteY24" fmla="*/ 1004369 h 1774624"/>
              <a:gd name="connsiteX25" fmla="*/ 875296 w 949842"/>
              <a:gd name="connsiteY25" fmla="*/ 1014387 h 1774624"/>
              <a:gd name="connsiteX26" fmla="*/ 866194 w 949842"/>
              <a:gd name="connsiteY26" fmla="*/ 1072405 h 1774624"/>
              <a:gd name="connsiteX27" fmla="*/ 801870 w 949842"/>
              <a:gd name="connsiteY27" fmla="*/ 1774624 h 1774624"/>
              <a:gd name="connsiteX28" fmla="*/ 445505 w 949842"/>
              <a:gd name="connsiteY28" fmla="*/ 1656047 h 1774624"/>
              <a:gd name="connsiteX29" fmla="*/ 341740 w 949842"/>
              <a:gd name="connsiteY29" fmla="*/ 1573569 h 1774624"/>
              <a:gd name="connsiteX30" fmla="*/ 343374 w 949842"/>
              <a:gd name="connsiteY30" fmla="*/ 1521706 h 1774624"/>
              <a:gd name="connsiteX31" fmla="*/ 275622 w 949842"/>
              <a:gd name="connsiteY31" fmla="*/ 1173153 h 1774624"/>
              <a:gd name="connsiteX32" fmla="*/ 0 w 949842"/>
              <a:gd name="connsiteY32" fmla="*/ 870487 h 1774624"/>
              <a:gd name="connsiteX33" fmla="*/ 5587 w 949842"/>
              <a:gd name="connsiteY33" fmla="*/ 817312 h 1774624"/>
              <a:gd name="connsiteX34" fmla="*/ 348806 w 949842"/>
              <a:gd name="connsiteY34" fmla="*/ 311938 h 1774624"/>
              <a:gd name="connsiteX35" fmla="*/ 453820 w 949842"/>
              <a:gd name="connsiteY35" fmla="*/ 172961 h 1774624"/>
              <a:gd name="connsiteX36" fmla="*/ 495615 w 949842"/>
              <a:gd name="connsiteY36" fmla="*/ 124013 h 1774624"/>
              <a:gd name="connsiteX37" fmla="*/ 502617 w 949842"/>
              <a:gd name="connsiteY37" fmla="*/ 110784 h 1774624"/>
              <a:gd name="connsiteX38" fmla="*/ 621020 w 949842"/>
              <a:gd name="connsiteY38" fmla="*/ 2001 h 177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49842" h="1774624">
                <a:moveTo>
                  <a:pt x="621020" y="2001"/>
                </a:moveTo>
                <a:cubicBezTo>
                  <a:pt x="632582" y="-1118"/>
                  <a:pt x="642819" y="-673"/>
                  <a:pt x="650935" y="3908"/>
                </a:cubicBezTo>
                <a:cubicBezTo>
                  <a:pt x="683397" y="22229"/>
                  <a:pt x="669625" y="99785"/>
                  <a:pt x="620175" y="177132"/>
                </a:cubicBezTo>
                <a:lnTo>
                  <a:pt x="612645" y="187035"/>
                </a:lnTo>
                <a:lnTo>
                  <a:pt x="610222" y="194845"/>
                </a:lnTo>
                <a:cubicBezTo>
                  <a:pt x="602991" y="218798"/>
                  <a:pt x="594521" y="248071"/>
                  <a:pt x="585029" y="283991"/>
                </a:cubicBezTo>
                <a:lnTo>
                  <a:pt x="555958" y="403761"/>
                </a:lnTo>
                <a:lnTo>
                  <a:pt x="557601" y="402891"/>
                </a:lnTo>
                <a:cubicBezTo>
                  <a:pt x="577526" y="396660"/>
                  <a:pt x="599998" y="397567"/>
                  <a:pt x="620293" y="407088"/>
                </a:cubicBezTo>
                <a:cubicBezTo>
                  <a:pt x="650736" y="421369"/>
                  <a:pt x="667633" y="450975"/>
                  <a:pt x="665648" y="480939"/>
                </a:cubicBezTo>
                <a:lnTo>
                  <a:pt x="657540" y="509181"/>
                </a:lnTo>
                <a:lnTo>
                  <a:pt x="676483" y="506113"/>
                </a:lnTo>
                <a:cubicBezTo>
                  <a:pt x="719185" y="506113"/>
                  <a:pt x="753803" y="533892"/>
                  <a:pt x="753803" y="568160"/>
                </a:cubicBezTo>
                <a:cubicBezTo>
                  <a:pt x="753803" y="576727"/>
                  <a:pt x="751640" y="584889"/>
                  <a:pt x="747727" y="592311"/>
                </a:cubicBezTo>
                <a:lnTo>
                  <a:pt x="741154" y="600135"/>
                </a:lnTo>
                <a:lnTo>
                  <a:pt x="742087" y="601065"/>
                </a:lnTo>
                <a:lnTo>
                  <a:pt x="769288" y="595916"/>
                </a:lnTo>
                <a:cubicBezTo>
                  <a:pt x="814656" y="595916"/>
                  <a:pt x="851434" y="630396"/>
                  <a:pt x="851434" y="672931"/>
                </a:cubicBezTo>
                <a:cubicBezTo>
                  <a:pt x="851434" y="683565"/>
                  <a:pt x="849135" y="693695"/>
                  <a:pt x="844979" y="702909"/>
                </a:cubicBezTo>
                <a:lnTo>
                  <a:pt x="844613" y="703416"/>
                </a:lnTo>
                <a:lnTo>
                  <a:pt x="857311" y="716093"/>
                </a:lnTo>
                <a:lnTo>
                  <a:pt x="889664" y="715754"/>
                </a:lnTo>
                <a:cubicBezTo>
                  <a:pt x="946494" y="733426"/>
                  <a:pt x="966629" y="821372"/>
                  <a:pt x="934638" y="912187"/>
                </a:cubicBezTo>
                <a:cubicBezTo>
                  <a:pt x="926641" y="934891"/>
                  <a:pt x="916142" y="955624"/>
                  <a:pt x="904004" y="973678"/>
                </a:cubicBezTo>
                <a:lnTo>
                  <a:pt x="876655" y="1004369"/>
                </a:lnTo>
                <a:lnTo>
                  <a:pt x="875296" y="1014387"/>
                </a:lnTo>
                <a:cubicBezTo>
                  <a:pt x="872831" y="1031124"/>
                  <a:pt x="869823" y="1050345"/>
                  <a:pt x="866194" y="1072405"/>
                </a:cubicBezTo>
                <a:lnTo>
                  <a:pt x="801870" y="1774624"/>
                </a:lnTo>
                <a:cubicBezTo>
                  <a:pt x="659737" y="1757032"/>
                  <a:pt x="587637" y="1673639"/>
                  <a:pt x="445505" y="1656047"/>
                </a:cubicBezTo>
                <a:lnTo>
                  <a:pt x="341740" y="1573569"/>
                </a:lnTo>
                <a:cubicBezTo>
                  <a:pt x="316451" y="1551179"/>
                  <a:pt x="324947" y="1554179"/>
                  <a:pt x="343374" y="1521706"/>
                </a:cubicBezTo>
                <a:lnTo>
                  <a:pt x="275622" y="1173153"/>
                </a:lnTo>
                <a:cubicBezTo>
                  <a:pt x="218393" y="1064617"/>
                  <a:pt x="45006" y="929794"/>
                  <a:pt x="0" y="870487"/>
                </a:cubicBezTo>
                <a:lnTo>
                  <a:pt x="5587" y="817312"/>
                </a:lnTo>
                <a:lnTo>
                  <a:pt x="348806" y="311938"/>
                </a:lnTo>
                <a:cubicBezTo>
                  <a:pt x="376127" y="269423"/>
                  <a:pt x="414974" y="219687"/>
                  <a:pt x="453820" y="172961"/>
                </a:cubicBezTo>
                <a:lnTo>
                  <a:pt x="495615" y="124013"/>
                </a:lnTo>
                <a:lnTo>
                  <a:pt x="502617" y="110784"/>
                </a:lnTo>
                <a:cubicBezTo>
                  <a:pt x="539707" y="52774"/>
                  <a:pt x="586329" y="11355"/>
                  <a:pt x="621020" y="2001"/>
                </a:cubicBezTo>
                <a:close/>
              </a:path>
            </a:pathLst>
          </a:custGeom>
          <a:solidFill>
            <a:srgbClr val="D09F6E"/>
          </a:solidFill>
          <a:ln w="9525" cap="flat" cmpd="sng" algn="ctr">
            <a:noFill/>
            <a:prstDash val="solid"/>
          </a:ln>
          <a:effectLst/>
        </p:spPr>
        <p:txBody>
          <a:bodyPr wrap="square" rtlCol="0" anchor="ctr">
            <a:noAutofit/>
          </a:body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grpSp>
        <p:nvGrpSpPr>
          <p:cNvPr id="30" name="Group 29"/>
          <p:cNvGrpSpPr/>
          <p:nvPr/>
        </p:nvGrpSpPr>
        <p:grpSpPr>
          <a:xfrm rot="178764">
            <a:off x="-2654173" y="2167742"/>
            <a:ext cx="1306487" cy="2428642"/>
            <a:chOff x="-1952236" y="3187493"/>
            <a:chExt cx="1203812" cy="2341776"/>
          </a:xfrm>
        </p:grpSpPr>
        <p:sp>
          <p:nvSpPr>
            <p:cNvPr id="147" name="Flowchart: Terminator 1151">
              <a:extLst>
                <a:ext uri="{FF2B5EF4-FFF2-40B4-BE49-F238E27FC236}">
                  <a16:creationId xmlns:a16="http://schemas.microsoft.com/office/drawing/2014/main" id="{C6FF66E8-C017-4712-9472-2DFFF6E71B36}"/>
                </a:ext>
              </a:extLst>
            </p:cNvPr>
            <p:cNvSpPr/>
            <p:nvPr/>
          </p:nvSpPr>
          <p:spPr>
            <a:xfrm rot="2487455">
              <a:off x="-1952236" y="4153354"/>
              <a:ext cx="592811" cy="137591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D09F6E"/>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58" name="Freeform 157">
              <a:extLst>
                <a:ext uri="{FF2B5EF4-FFF2-40B4-BE49-F238E27FC236}">
                  <a16:creationId xmlns:a16="http://schemas.microsoft.com/office/drawing/2014/main" id="{13DE826D-99F8-4EEC-B226-510BE851309B}"/>
                </a:ext>
              </a:extLst>
            </p:cNvPr>
            <p:cNvSpPr>
              <a:spLocks noChangeAspect="1"/>
            </p:cNvSpPr>
            <p:nvPr/>
          </p:nvSpPr>
          <p:spPr>
            <a:xfrm rot="1248827">
              <a:off x="-1523035" y="3187493"/>
              <a:ext cx="774611" cy="1436985"/>
            </a:xfrm>
            <a:custGeom>
              <a:avLst/>
              <a:gdLst>
                <a:gd name="connsiteX0" fmla="*/ 644252 w 973074"/>
                <a:gd name="connsiteY0" fmla="*/ 2001 h 1774624"/>
                <a:gd name="connsiteX1" fmla="*/ 674167 w 973074"/>
                <a:gd name="connsiteY1" fmla="*/ 3908 h 1774624"/>
                <a:gd name="connsiteX2" fmla="*/ 643407 w 973074"/>
                <a:gd name="connsiteY2" fmla="*/ 177132 h 1774624"/>
                <a:gd name="connsiteX3" fmla="*/ 635877 w 973074"/>
                <a:gd name="connsiteY3" fmla="*/ 187035 h 1774624"/>
                <a:gd name="connsiteX4" fmla="*/ 633454 w 973074"/>
                <a:gd name="connsiteY4" fmla="*/ 194845 h 1774624"/>
                <a:gd name="connsiteX5" fmla="*/ 608261 w 973074"/>
                <a:gd name="connsiteY5" fmla="*/ 283991 h 1774624"/>
                <a:gd name="connsiteX6" fmla="*/ 579190 w 973074"/>
                <a:gd name="connsiteY6" fmla="*/ 403761 h 1774624"/>
                <a:gd name="connsiteX7" fmla="*/ 580833 w 973074"/>
                <a:gd name="connsiteY7" fmla="*/ 402891 h 1774624"/>
                <a:gd name="connsiteX8" fmla="*/ 643525 w 973074"/>
                <a:gd name="connsiteY8" fmla="*/ 407088 h 1774624"/>
                <a:gd name="connsiteX9" fmla="*/ 688880 w 973074"/>
                <a:gd name="connsiteY9" fmla="*/ 480939 h 1774624"/>
                <a:gd name="connsiteX10" fmla="*/ 680772 w 973074"/>
                <a:gd name="connsiteY10" fmla="*/ 509181 h 1774624"/>
                <a:gd name="connsiteX11" fmla="*/ 699715 w 973074"/>
                <a:gd name="connsiteY11" fmla="*/ 506113 h 1774624"/>
                <a:gd name="connsiteX12" fmla="*/ 777035 w 973074"/>
                <a:gd name="connsiteY12" fmla="*/ 568160 h 1774624"/>
                <a:gd name="connsiteX13" fmla="*/ 770959 w 973074"/>
                <a:gd name="connsiteY13" fmla="*/ 592311 h 1774624"/>
                <a:gd name="connsiteX14" fmla="*/ 764386 w 973074"/>
                <a:gd name="connsiteY14" fmla="*/ 600135 h 1774624"/>
                <a:gd name="connsiteX15" fmla="*/ 765319 w 973074"/>
                <a:gd name="connsiteY15" fmla="*/ 601065 h 1774624"/>
                <a:gd name="connsiteX16" fmla="*/ 792520 w 973074"/>
                <a:gd name="connsiteY16" fmla="*/ 595916 h 1774624"/>
                <a:gd name="connsiteX17" fmla="*/ 874666 w 973074"/>
                <a:gd name="connsiteY17" fmla="*/ 672931 h 1774624"/>
                <a:gd name="connsiteX18" fmla="*/ 868211 w 973074"/>
                <a:gd name="connsiteY18" fmla="*/ 702909 h 1774624"/>
                <a:gd name="connsiteX19" fmla="*/ 867845 w 973074"/>
                <a:gd name="connsiteY19" fmla="*/ 703416 h 1774624"/>
                <a:gd name="connsiteX20" fmla="*/ 880543 w 973074"/>
                <a:gd name="connsiteY20" fmla="*/ 716093 h 1774624"/>
                <a:gd name="connsiteX21" fmla="*/ 912896 w 973074"/>
                <a:gd name="connsiteY21" fmla="*/ 715754 h 1774624"/>
                <a:gd name="connsiteX22" fmla="*/ 957870 w 973074"/>
                <a:gd name="connsiteY22" fmla="*/ 912187 h 1774624"/>
                <a:gd name="connsiteX23" fmla="*/ 927236 w 973074"/>
                <a:gd name="connsiteY23" fmla="*/ 973678 h 1774624"/>
                <a:gd name="connsiteX24" fmla="*/ 899887 w 973074"/>
                <a:gd name="connsiteY24" fmla="*/ 1004369 h 1774624"/>
                <a:gd name="connsiteX25" fmla="*/ 898528 w 973074"/>
                <a:gd name="connsiteY25" fmla="*/ 1014387 h 1774624"/>
                <a:gd name="connsiteX26" fmla="*/ 889426 w 973074"/>
                <a:gd name="connsiteY26" fmla="*/ 1072405 h 1774624"/>
                <a:gd name="connsiteX27" fmla="*/ 825102 w 973074"/>
                <a:gd name="connsiteY27" fmla="*/ 1774624 h 1774624"/>
                <a:gd name="connsiteX28" fmla="*/ 468737 w 973074"/>
                <a:gd name="connsiteY28" fmla="*/ 1656047 h 1774624"/>
                <a:gd name="connsiteX29" fmla="*/ 364972 w 973074"/>
                <a:gd name="connsiteY29" fmla="*/ 1573569 h 1774624"/>
                <a:gd name="connsiteX30" fmla="*/ 366606 w 973074"/>
                <a:gd name="connsiteY30" fmla="*/ 1521706 h 1774624"/>
                <a:gd name="connsiteX31" fmla="*/ 364410 w 973074"/>
                <a:gd name="connsiteY31" fmla="*/ 1516304 h 1774624"/>
                <a:gd name="connsiteX32" fmla="*/ 313029 w 973074"/>
                <a:gd name="connsiteY32" fmla="*/ 1495999 h 1774624"/>
                <a:gd name="connsiteX33" fmla="*/ 212034 w 973074"/>
                <a:gd name="connsiteY33" fmla="*/ 1363658 h 1774624"/>
                <a:gd name="connsiteX34" fmla="*/ 206187 w 973074"/>
                <a:gd name="connsiteY34" fmla="*/ 1197286 h 1774624"/>
                <a:gd name="connsiteX35" fmla="*/ 214767 w 973074"/>
                <a:gd name="connsiteY35" fmla="*/ 1181855 h 1774624"/>
                <a:gd name="connsiteX36" fmla="*/ 199634 w 973074"/>
                <a:gd name="connsiteY36" fmla="*/ 1183171 h 1774624"/>
                <a:gd name="connsiteX37" fmla="*/ 30819 w 973074"/>
                <a:gd name="connsiteY37" fmla="*/ 1024030 h 1774624"/>
                <a:gd name="connsiteX38" fmla="*/ 14177 w 973074"/>
                <a:gd name="connsiteY38" fmla="*/ 937247 h 1774624"/>
                <a:gd name="connsiteX39" fmla="*/ 23232 w 973074"/>
                <a:gd name="connsiteY39" fmla="*/ 870487 h 1774624"/>
                <a:gd name="connsiteX40" fmla="*/ 15837 w 973074"/>
                <a:gd name="connsiteY40" fmla="*/ 868307 h 1774624"/>
                <a:gd name="connsiteX41" fmla="*/ 28819 w 973074"/>
                <a:gd name="connsiteY41" fmla="*/ 817312 h 1774624"/>
                <a:gd name="connsiteX42" fmla="*/ 372038 w 973074"/>
                <a:gd name="connsiteY42" fmla="*/ 311938 h 1774624"/>
                <a:gd name="connsiteX43" fmla="*/ 477052 w 973074"/>
                <a:gd name="connsiteY43" fmla="*/ 172961 h 1774624"/>
                <a:gd name="connsiteX44" fmla="*/ 518847 w 973074"/>
                <a:gd name="connsiteY44" fmla="*/ 124013 h 1774624"/>
                <a:gd name="connsiteX45" fmla="*/ 525849 w 973074"/>
                <a:gd name="connsiteY45" fmla="*/ 110784 h 1774624"/>
                <a:gd name="connsiteX46" fmla="*/ 644252 w 973074"/>
                <a:gd name="connsiteY46" fmla="*/ 2001 h 1774624"/>
                <a:gd name="connsiteX0" fmla="*/ 644252 w 973074"/>
                <a:gd name="connsiteY0" fmla="*/ 2001 h 1774624"/>
                <a:gd name="connsiteX1" fmla="*/ 674167 w 973074"/>
                <a:gd name="connsiteY1" fmla="*/ 3908 h 1774624"/>
                <a:gd name="connsiteX2" fmla="*/ 643407 w 973074"/>
                <a:gd name="connsiteY2" fmla="*/ 177132 h 1774624"/>
                <a:gd name="connsiteX3" fmla="*/ 635877 w 973074"/>
                <a:gd name="connsiteY3" fmla="*/ 187035 h 1774624"/>
                <a:gd name="connsiteX4" fmla="*/ 633454 w 973074"/>
                <a:gd name="connsiteY4" fmla="*/ 194845 h 1774624"/>
                <a:gd name="connsiteX5" fmla="*/ 608261 w 973074"/>
                <a:gd name="connsiteY5" fmla="*/ 283991 h 1774624"/>
                <a:gd name="connsiteX6" fmla="*/ 579190 w 973074"/>
                <a:gd name="connsiteY6" fmla="*/ 403761 h 1774624"/>
                <a:gd name="connsiteX7" fmla="*/ 580833 w 973074"/>
                <a:gd name="connsiteY7" fmla="*/ 402891 h 1774624"/>
                <a:gd name="connsiteX8" fmla="*/ 643525 w 973074"/>
                <a:gd name="connsiteY8" fmla="*/ 407088 h 1774624"/>
                <a:gd name="connsiteX9" fmla="*/ 688880 w 973074"/>
                <a:gd name="connsiteY9" fmla="*/ 480939 h 1774624"/>
                <a:gd name="connsiteX10" fmla="*/ 680772 w 973074"/>
                <a:gd name="connsiteY10" fmla="*/ 509181 h 1774624"/>
                <a:gd name="connsiteX11" fmla="*/ 699715 w 973074"/>
                <a:gd name="connsiteY11" fmla="*/ 506113 h 1774624"/>
                <a:gd name="connsiteX12" fmla="*/ 777035 w 973074"/>
                <a:gd name="connsiteY12" fmla="*/ 568160 h 1774624"/>
                <a:gd name="connsiteX13" fmla="*/ 770959 w 973074"/>
                <a:gd name="connsiteY13" fmla="*/ 592311 h 1774624"/>
                <a:gd name="connsiteX14" fmla="*/ 764386 w 973074"/>
                <a:gd name="connsiteY14" fmla="*/ 600135 h 1774624"/>
                <a:gd name="connsiteX15" fmla="*/ 765319 w 973074"/>
                <a:gd name="connsiteY15" fmla="*/ 601065 h 1774624"/>
                <a:gd name="connsiteX16" fmla="*/ 792520 w 973074"/>
                <a:gd name="connsiteY16" fmla="*/ 595916 h 1774624"/>
                <a:gd name="connsiteX17" fmla="*/ 874666 w 973074"/>
                <a:gd name="connsiteY17" fmla="*/ 672931 h 1774624"/>
                <a:gd name="connsiteX18" fmla="*/ 868211 w 973074"/>
                <a:gd name="connsiteY18" fmla="*/ 702909 h 1774624"/>
                <a:gd name="connsiteX19" fmla="*/ 867845 w 973074"/>
                <a:gd name="connsiteY19" fmla="*/ 703416 h 1774624"/>
                <a:gd name="connsiteX20" fmla="*/ 880543 w 973074"/>
                <a:gd name="connsiteY20" fmla="*/ 716093 h 1774624"/>
                <a:gd name="connsiteX21" fmla="*/ 912896 w 973074"/>
                <a:gd name="connsiteY21" fmla="*/ 715754 h 1774624"/>
                <a:gd name="connsiteX22" fmla="*/ 957870 w 973074"/>
                <a:gd name="connsiteY22" fmla="*/ 912187 h 1774624"/>
                <a:gd name="connsiteX23" fmla="*/ 927236 w 973074"/>
                <a:gd name="connsiteY23" fmla="*/ 973678 h 1774624"/>
                <a:gd name="connsiteX24" fmla="*/ 899887 w 973074"/>
                <a:gd name="connsiteY24" fmla="*/ 1004369 h 1774624"/>
                <a:gd name="connsiteX25" fmla="*/ 898528 w 973074"/>
                <a:gd name="connsiteY25" fmla="*/ 1014387 h 1774624"/>
                <a:gd name="connsiteX26" fmla="*/ 889426 w 973074"/>
                <a:gd name="connsiteY26" fmla="*/ 1072405 h 1774624"/>
                <a:gd name="connsiteX27" fmla="*/ 825102 w 973074"/>
                <a:gd name="connsiteY27" fmla="*/ 1774624 h 1774624"/>
                <a:gd name="connsiteX28" fmla="*/ 468737 w 973074"/>
                <a:gd name="connsiteY28" fmla="*/ 1656047 h 1774624"/>
                <a:gd name="connsiteX29" fmla="*/ 364972 w 973074"/>
                <a:gd name="connsiteY29" fmla="*/ 1573569 h 1774624"/>
                <a:gd name="connsiteX30" fmla="*/ 366606 w 973074"/>
                <a:gd name="connsiteY30" fmla="*/ 1521706 h 1774624"/>
                <a:gd name="connsiteX31" fmla="*/ 364410 w 973074"/>
                <a:gd name="connsiteY31" fmla="*/ 1516304 h 1774624"/>
                <a:gd name="connsiteX32" fmla="*/ 313029 w 973074"/>
                <a:gd name="connsiteY32" fmla="*/ 1495999 h 1774624"/>
                <a:gd name="connsiteX33" fmla="*/ 212034 w 973074"/>
                <a:gd name="connsiteY33" fmla="*/ 1363658 h 1774624"/>
                <a:gd name="connsiteX34" fmla="*/ 206187 w 973074"/>
                <a:gd name="connsiteY34" fmla="*/ 1197286 h 1774624"/>
                <a:gd name="connsiteX35" fmla="*/ 214767 w 973074"/>
                <a:gd name="connsiteY35" fmla="*/ 1181855 h 1774624"/>
                <a:gd name="connsiteX36" fmla="*/ 30819 w 973074"/>
                <a:gd name="connsiteY36" fmla="*/ 1024030 h 1774624"/>
                <a:gd name="connsiteX37" fmla="*/ 14177 w 973074"/>
                <a:gd name="connsiteY37" fmla="*/ 937247 h 1774624"/>
                <a:gd name="connsiteX38" fmla="*/ 23232 w 973074"/>
                <a:gd name="connsiteY38" fmla="*/ 870487 h 1774624"/>
                <a:gd name="connsiteX39" fmla="*/ 15837 w 973074"/>
                <a:gd name="connsiteY39" fmla="*/ 868307 h 1774624"/>
                <a:gd name="connsiteX40" fmla="*/ 28819 w 973074"/>
                <a:gd name="connsiteY40" fmla="*/ 817312 h 1774624"/>
                <a:gd name="connsiteX41" fmla="*/ 372038 w 973074"/>
                <a:gd name="connsiteY41" fmla="*/ 311938 h 1774624"/>
                <a:gd name="connsiteX42" fmla="*/ 477052 w 973074"/>
                <a:gd name="connsiteY42" fmla="*/ 172961 h 1774624"/>
                <a:gd name="connsiteX43" fmla="*/ 518847 w 973074"/>
                <a:gd name="connsiteY43" fmla="*/ 124013 h 1774624"/>
                <a:gd name="connsiteX44" fmla="*/ 525849 w 973074"/>
                <a:gd name="connsiteY44" fmla="*/ 110784 h 1774624"/>
                <a:gd name="connsiteX45" fmla="*/ 644252 w 973074"/>
                <a:gd name="connsiteY45" fmla="*/ 2001 h 1774624"/>
                <a:gd name="connsiteX0" fmla="*/ 644252 w 973074"/>
                <a:gd name="connsiteY0" fmla="*/ 2001 h 1774624"/>
                <a:gd name="connsiteX1" fmla="*/ 674167 w 973074"/>
                <a:gd name="connsiteY1" fmla="*/ 3908 h 1774624"/>
                <a:gd name="connsiteX2" fmla="*/ 643407 w 973074"/>
                <a:gd name="connsiteY2" fmla="*/ 177132 h 1774624"/>
                <a:gd name="connsiteX3" fmla="*/ 635877 w 973074"/>
                <a:gd name="connsiteY3" fmla="*/ 187035 h 1774624"/>
                <a:gd name="connsiteX4" fmla="*/ 633454 w 973074"/>
                <a:gd name="connsiteY4" fmla="*/ 194845 h 1774624"/>
                <a:gd name="connsiteX5" fmla="*/ 608261 w 973074"/>
                <a:gd name="connsiteY5" fmla="*/ 283991 h 1774624"/>
                <a:gd name="connsiteX6" fmla="*/ 579190 w 973074"/>
                <a:gd name="connsiteY6" fmla="*/ 403761 h 1774624"/>
                <a:gd name="connsiteX7" fmla="*/ 580833 w 973074"/>
                <a:gd name="connsiteY7" fmla="*/ 402891 h 1774624"/>
                <a:gd name="connsiteX8" fmla="*/ 643525 w 973074"/>
                <a:gd name="connsiteY8" fmla="*/ 407088 h 1774624"/>
                <a:gd name="connsiteX9" fmla="*/ 688880 w 973074"/>
                <a:gd name="connsiteY9" fmla="*/ 480939 h 1774624"/>
                <a:gd name="connsiteX10" fmla="*/ 680772 w 973074"/>
                <a:gd name="connsiteY10" fmla="*/ 509181 h 1774624"/>
                <a:gd name="connsiteX11" fmla="*/ 699715 w 973074"/>
                <a:gd name="connsiteY11" fmla="*/ 506113 h 1774624"/>
                <a:gd name="connsiteX12" fmla="*/ 777035 w 973074"/>
                <a:gd name="connsiteY12" fmla="*/ 568160 h 1774624"/>
                <a:gd name="connsiteX13" fmla="*/ 770959 w 973074"/>
                <a:gd name="connsiteY13" fmla="*/ 592311 h 1774624"/>
                <a:gd name="connsiteX14" fmla="*/ 764386 w 973074"/>
                <a:gd name="connsiteY14" fmla="*/ 600135 h 1774624"/>
                <a:gd name="connsiteX15" fmla="*/ 765319 w 973074"/>
                <a:gd name="connsiteY15" fmla="*/ 601065 h 1774624"/>
                <a:gd name="connsiteX16" fmla="*/ 792520 w 973074"/>
                <a:gd name="connsiteY16" fmla="*/ 595916 h 1774624"/>
                <a:gd name="connsiteX17" fmla="*/ 874666 w 973074"/>
                <a:gd name="connsiteY17" fmla="*/ 672931 h 1774624"/>
                <a:gd name="connsiteX18" fmla="*/ 868211 w 973074"/>
                <a:gd name="connsiteY18" fmla="*/ 702909 h 1774624"/>
                <a:gd name="connsiteX19" fmla="*/ 867845 w 973074"/>
                <a:gd name="connsiteY19" fmla="*/ 703416 h 1774624"/>
                <a:gd name="connsiteX20" fmla="*/ 880543 w 973074"/>
                <a:gd name="connsiteY20" fmla="*/ 716093 h 1774624"/>
                <a:gd name="connsiteX21" fmla="*/ 912896 w 973074"/>
                <a:gd name="connsiteY21" fmla="*/ 715754 h 1774624"/>
                <a:gd name="connsiteX22" fmla="*/ 957870 w 973074"/>
                <a:gd name="connsiteY22" fmla="*/ 912187 h 1774624"/>
                <a:gd name="connsiteX23" fmla="*/ 927236 w 973074"/>
                <a:gd name="connsiteY23" fmla="*/ 973678 h 1774624"/>
                <a:gd name="connsiteX24" fmla="*/ 899887 w 973074"/>
                <a:gd name="connsiteY24" fmla="*/ 1004369 h 1774624"/>
                <a:gd name="connsiteX25" fmla="*/ 898528 w 973074"/>
                <a:gd name="connsiteY25" fmla="*/ 1014387 h 1774624"/>
                <a:gd name="connsiteX26" fmla="*/ 889426 w 973074"/>
                <a:gd name="connsiteY26" fmla="*/ 1072405 h 1774624"/>
                <a:gd name="connsiteX27" fmla="*/ 825102 w 973074"/>
                <a:gd name="connsiteY27" fmla="*/ 1774624 h 1774624"/>
                <a:gd name="connsiteX28" fmla="*/ 468737 w 973074"/>
                <a:gd name="connsiteY28" fmla="*/ 1656047 h 1774624"/>
                <a:gd name="connsiteX29" fmla="*/ 364972 w 973074"/>
                <a:gd name="connsiteY29" fmla="*/ 1573569 h 1774624"/>
                <a:gd name="connsiteX30" fmla="*/ 366606 w 973074"/>
                <a:gd name="connsiteY30" fmla="*/ 1521706 h 1774624"/>
                <a:gd name="connsiteX31" fmla="*/ 364410 w 973074"/>
                <a:gd name="connsiteY31" fmla="*/ 1516304 h 1774624"/>
                <a:gd name="connsiteX32" fmla="*/ 313029 w 973074"/>
                <a:gd name="connsiteY32" fmla="*/ 1495999 h 1774624"/>
                <a:gd name="connsiteX33" fmla="*/ 206187 w 973074"/>
                <a:gd name="connsiteY33" fmla="*/ 1197286 h 1774624"/>
                <a:gd name="connsiteX34" fmla="*/ 214767 w 973074"/>
                <a:gd name="connsiteY34" fmla="*/ 1181855 h 1774624"/>
                <a:gd name="connsiteX35" fmla="*/ 30819 w 973074"/>
                <a:gd name="connsiteY35" fmla="*/ 1024030 h 1774624"/>
                <a:gd name="connsiteX36" fmla="*/ 14177 w 973074"/>
                <a:gd name="connsiteY36" fmla="*/ 937247 h 1774624"/>
                <a:gd name="connsiteX37" fmla="*/ 23232 w 973074"/>
                <a:gd name="connsiteY37" fmla="*/ 870487 h 1774624"/>
                <a:gd name="connsiteX38" fmla="*/ 15837 w 973074"/>
                <a:gd name="connsiteY38" fmla="*/ 868307 h 1774624"/>
                <a:gd name="connsiteX39" fmla="*/ 28819 w 973074"/>
                <a:gd name="connsiteY39" fmla="*/ 817312 h 1774624"/>
                <a:gd name="connsiteX40" fmla="*/ 372038 w 973074"/>
                <a:gd name="connsiteY40" fmla="*/ 311938 h 1774624"/>
                <a:gd name="connsiteX41" fmla="*/ 477052 w 973074"/>
                <a:gd name="connsiteY41" fmla="*/ 172961 h 1774624"/>
                <a:gd name="connsiteX42" fmla="*/ 518847 w 973074"/>
                <a:gd name="connsiteY42" fmla="*/ 124013 h 1774624"/>
                <a:gd name="connsiteX43" fmla="*/ 525849 w 973074"/>
                <a:gd name="connsiteY43" fmla="*/ 110784 h 1774624"/>
                <a:gd name="connsiteX44" fmla="*/ 644252 w 973074"/>
                <a:gd name="connsiteY44" fmla="*/ 2001 h 1774624"/>
                <a:gd name="connsiteX0" fmla="*/ 644252 w 973074"/>
                <a:gd name="connsiteY0" fmla="*/ 2001 h 1774624"/>
                <a:gd name="connsiteX1" fmla="*/ 674167 w 973074"/>
                <a:gd name="connsiteY1" fmla="*/ 3908 h 1774624"/>
                <a:gd name="connsiteX2" fmla="*/ 643407 w 973074"/>
                <a:gd name="connsiteY2" fmla="*/ 177132 h 1774624"/>
                <a:gd name="connsiteX3" fmla="*/ 635877 w 973074"/>
                <a:gd name="connsiteY3" fmla="*/ 187035 h 1774624"/>
                <a:gd name="connsiteX4" fmla="*/ 633454 w 973074"/>
                <a:gd name="connsiteY4" fmla="*/ 194845 h 1774624"/>
                <a:gd name="connsiteX5" fmla="*/ 608261 w 973074"/>
                <a:gd name="connsiteY5" fmla="*/ 283991 h 1774624"/>
                <a:gd name="connsiteX6" fmla="*/ 579190 w 973074"/>
                <a:gd name="connsiteY6" fmla="*/ 403761 h 1774624"/>
                <a:gd name="connsiteX7" fmla="*/ 580833 w 973074"/>
                <a:gd name="connsiteY7" fmla="*/ 402891 h 1774624"/>
                <a:gd name="connsiteX8" fmla="*/ 643525 w 973074"/>
                <a:gd name="connsiteY8" fmla="*/ 407088 h 1774624"/>
                <a:gd name="connsiteX9" fmla="*/ 688880 w 973074"/>
                <a:gd name="connsiteY9" fmla="*/ 480939 h 1774624"/>
                <a:gd name="connsiteX10" fmla="*/ 680772 w 973074"/>
                <a:gd name="connsiteY10" fmla="*/ 509181 h 1774624"/>
                <a:gd name="connsiteX11" fmla="*/ 699715 w 973074"/>
                <a:gd name="connsiteY11" fmla="*/ 506113 h 1774624"/>
                <a:gd name="connsiteX12" fmla="*/ 777035 w 973074"/>
                <a:gd name="connsiteY12" fmla="*/ 568160 h 1774624"/>
                <a:gd name="connsiteX13" fmla="*/ 770959 w 973074"/>
                <a:gd name="connsiteY13" fmla="*/ 592311 h 1774624"/>
                <a:gd name="connsiteX14" fmla="*/ 764386 w 973074"/>
                <a:gd name="connsiteY14" fmla="*/ 600135 h 1774624"/>
                <a:gd name="connsiteX15" fmla="*/ 765319 w 973074"/>
                <a:gd name="connsiteY15" fmla="*/ 601065 h 1774624"/>
                <a:gd name="connsiteX16" fmla="*/ 792520 w 973074"/>
                <a:gd name="connsiteY16" fmla="*/ 595916 h 1774624"/>
                <a:gd name="connsiteX17" fmla="*/ 874666 w 973074"/>
                <a:gd name="connsiteY17" fmla="*/ 672931 h 1774624"/>
                <a:gd name="connsiteX18" fmla="*/ 868211 w 973074"/>
                <a:gd name="connsiteY18" fmla="*/ 702909 h 1774624"/>
                <a:gd name="connsiteX19" fmla="*/ 867845 w 973074"/>
                <a:gd name="connsiteY19" fmla="*/ 703416 h 1774624"/>
                <a:gd name="connsiteX20" fmla="*/ 880543 w 973074"/>
                <a:gd name="connsiteY20" fmla="*/ 716093 h 1774624"/>
                <a:gd name="connsiteX21" fmla="*/ 912896 w 973074"/>
                <a:gd name="connsiteY21" fmla="*/ 715754 h 1774624"/>
                <a:gd name="connsiteX22" fmla="*/ 957870 w 973074"/>
                <a:gd name="connsiteY22" fmla="*/ 912187 h 1774624"/>
                <a:gd name="connsiteX23" fmla="*/ 927236 w 973074"/>
                <a:gd name="connsiteY23" fmla="*/ 973678 h 1774624"/>
                <a:gd name="connsiteX24" fmla="*/ 899887 w 973074"/>
                <a:gd name="connsiteY24" fmla="*/ 1004369 h 1774624"/>
                <a:gd name="connsiteX25" fmla="*/ 898528 w 973074"/>
                <a:gd name="connsiteY25" fmla="*/ 1014387 h 1774624"/>
                <a:gd name="connsiteX26" fmla="*/ 889426 w 973074"/>
                <a:gd name="connsiteY26" fmla="*/ 1072405 h 1774624"/>
                <a:gd name="connsiteX27" fmla="*/ 825102 w 973074"/>
                <a:gd name="connsiteY27" fmla="*/ 1774624 h 1774624"/>
                <a:gd name="connsiteX28" fmla="*/ 468737 w 973074"/>
                <a:gd name="connsiteY28" fmla="*/ 1656047 h 1774624"/>
                <a:gd name="connsiteX29" fmla="*/ 364972 w 973074"/>
                <a:gd name="connsiteY29" fmla="*/ 1573569 h 1774624"/>
                <a:gd name="connsiteX30" fmla="*/ 366606 w 973074"/>
                <a:gd name="connsiteY30" fmla="*/ 1521706 h 1774624"/>
                <a:gd name="connsiteX31" fmla="*/ 364410 w 973074"/>
                <a:gd name="connsiteY31" fmla="*/ 1516304 h 1774624"/>
                <a:gd name="connsiteX32" fmla="*/ 313029 w 973074"/>
                <a:gd name="connsiteY32" fmla="*/ 1495999 h 1774624"/>
                <a:gd name="connsiteX33" fmla="*/ 206187 w 973074"/>
                <a:gd name="connsiteY33" fmla="*/ 1197286 h 1774624"/>
                <a:gd name="connsiteX34" fmla="*/ 30819 w 973074"/>
                <a:gd name="connsiteY34" fmla="*/ 1024030 h 1774624"/>
                <a:gd name="connsiteX35" fmla="*/ 14177 w 973074"/>
                <a:gd name="connsiteY35" fmla="*/ 937247 h 1774624"/>
                <a:gd name="connsiteX36" fmla="*/ 23232 w 973074"/>
                <a:gd name="connsiteY36" fmla="*/ 870487 h 1774624"/>
                <a:gd name="connsiteX37" fmla="*/ 15837 w 973074"/>
                <a:gd name="connsiteY37" fmla="*/ 868307 h 1774624"/>
                <a:gd name="connsiteX38" fmla="*/ 28819 w 973074"/>
                <a:gd name="connsiteY38" fmla="*/ 817312 h 1774624"/>
                <a:gd name="connsiteX39" fmla="*/ 372038 w 973074"/>
                <a:gd name="connsiteY39" fmla="*/ 311938 h 1774624"/>
                <a:gd name="connsiteX40" fmla="*/ 477052 w 973074"/>
                <a:gd name="connsiteY40" fmla="*/ 172961 h 1774624"/>
                <a:gd name="connsiteX41" fmla="*/ 518847 w 973074"/>
                <a:gd name="connsiteY41" fmla="*/ 124013 h 1774624"/>
                <a:gd name="connsiteX42" fmla="*/ 525849 w 973074"/>
                <a:gd name="connsiteY42" fmla="*/ 110784 h 1774624"/>
                <a:gd name="connsiteX43" fmla="*/ 644252 w 973074"/>
                <a:gd name="connsiteY43" fmla="*/ 2001 h 1774624"/>
                <a:gd name="connsiteX0" fmla="*/ 644252 w 973074"/>
                <a:gd name="connsiteY0" fmla="*/ 2001 h 1774624"/>
                <a:gd name="connsiteX1" fmla="*/ 674167 w 973074"/>
                <a:gd name="connsiteY1" fmla="*/ 3908 h 1774624"/>
                <a:gd name="connsiteX2" fmla="*/ 643407 w 973074"/>
                <a:gd name="connsiteY2" fmla="*/ 177132 h 1774624"/>
                <a:gd name="connsiteX3" fmla="*/ 635877 w 973074"/>
                <a:gd name="connsiteY3" fmla="*/ 187035 h 1774624"/>
                <a:gd name="connsiteX4" fmla="*/ 633454 w 973074"/>
                <a:gd name="connsiteY4" fmla="*/ 194845 h 1774624"/>
                <a:gd name="connsiteX5" fmla="*/ 608261 w 973074"/>
                <a:gd name="connsiteY5" fmla="*/ 283991 h 1774624"/>
                <a:gd name="connsiteX6" fmla="*/ 579190 w 973074"/>
                <a:gd name="connsiteY6" fmla="*/ 403761 h 1774624"/>
                <a:gd name="connsiteX7" fmla="*/ 580833 w 973074"/>
                <a:gd name="connsiteY7" fmla="*/ 402891 h 1774624"/>
                <a:gd name="connsiteX8" fmla="*/ 643525 w 973074"/>
                <a:gd name="connsiteY8" fmla="*/ 407088 h 1774624"/>
                <a:gd name="connsiteX9" fmla="*/ 688880 w 973074"/>
                <a:gd name="connsiteY9" fmla="*/ 480939 h 1774624"/>
                <a:gd name="connsiteX10" fmla="*/ 680772 w 973074"/>
                <a:gd name="connsiteY10" fmla="*/ 509181 h 1774624"/>
                <a:gd name="connsiteX11" fmla="*/ 699715 w 973074"/>
                <a:gd name="connsiteY11" fmla="*/ 506113 h 1774624"/>
                <a:gd name="connsiteX12" fmla="*/ 777035 w 973074"/>
                <a:gd name="connsiteY12" fmla="*/ 568160 h 1774624"/>
                <a:gd name="connsiteX13" fmla="*/ 770959 w 973074"/>
                <a:gd name="connsiteY13" fmla="*/ 592311 h 1774624"/>
                <a:gd name="connsiteX14" fmla="*/ 764386 w 973074"/>
                <a:gd name="connsiteY14" fmla="*/ 600135 h 1774624"/>
                <a:gd name="connsiteX15" fmla="*/ 765319 w 973074"/>
                <a:gd name="connsiteY15" fmla="*/ 601065 h 1774624"/>
                <a:gd name="connsiteX16" fmla="*/ 792520 w 973074"/>
                <a:gd name="connsiteY16" fmla="*/ 595916 h 1774624"/>
                <a:gd name="connsiteX17" fmla="*/ 874666 w 973074"/>
                <a:gd name="connsiteY17" fmla="*/ 672931 h 1774624"/>
                <a:gd name="connsiteX18" fmla="*/ 868211 w 973074"/>
                <a:gd name="connsiteY18" fmla="*/ 702909 h 1774624"/>
                <a:gd name="connsiteX19" fmla="*/ 867845 w 973074"/>
                <a:gd name="connsiteY19" fmla="*/ 703416 h 1774624"/>
                <a:gd name="connsiteX20" fmla="*/ 880543 w 973074"/>
                <a:gd name="connsiteY20" fmla="*/ 716093 h 1774624"/>
                <a:gd name="connsiteX21" fmla="*/ 912896 w 973074"/>
                <a:gd name="connsiteY21" fmla="*/ 715754 h 1774624"/>
                <a:gd name="connsiteX22" fmla="*/ 957870 w 973074"/>
                <a:gd name="connsiteY22" fmla="*/ 912187 h 1774624"/>
                <a:gd name="connsiteX23" fmla="*/ 927236 w 973074"/>
                <a:gd name="connsiteY23" fmla="*/ 973678 h 1774624"/>
                <a:gd name="connsiteX24" fmla="*/ 899887 w 973074"/>
                <a:gd name="connsiteY24" fmla="*/ 1004369 h 1774624"/>
                <a:gd name="connsiteX25" fmla="*/ 898528 w 973074"/>
                <a:gd name="connsiteY25" fmla="*/ 1014387 h 1774624"/>
                <a:gd name="connsiteX26" fmla="*/ 889426 w 973074"/>
                <a:gd name="connsiteY26" fmla="*/ 1072405 h 1774624"/>
                <a:gd name="connsiteX27" fmla="*/ 825102 w 973074"/>
                <a:gd name="connsiteY27" fmla="*/ 1774624 h 1774624"/>
                <a:gd name="connsiteX28" fmla="*/ 468737 w 973074"/>
                <a:gd name="connsiteY28" fmla="*/ 1656047 h 1774624"/>
                <a:gd name="connsiteX29" fmla="*/ 364972 w 973074"/>
                <a:gd name="connsiteY29" fmla="*/ 1573569 h 1774624"/>
                <a:gd name="connsiteX30" fmla="*/ 366606 w 973074"/>
                <a:gd name="connsiteY30" fmla="*/ 1521706 h 1774624"/>
                <a:gd name="connsiteX31" fmla="*/ 364410 w 973074"/>
                <a:gd name="connsiteY31" fmla="*/ 1516304 h 1774624"/>
                <a:gd name="connsiteX32" fmla="*/ 206187 w 973074"/>
                <a:gd name="connsiteY32" fmla="*/ 1197286 h 1774624"/>
                <a:gd name="connsiteX33" fmla="*/ 30819 w 973074"/>
                <a:gd name="connsiteY33" fmla="*/ 1024030 h 1774624"/>
                <a:gd name="connsiteX34" fmla="*/ 14177 w 973074"/>
                <a:gd name="connsiteY34" fmla="*/ 937247 h 1774624"/>
                <a:gd name="connsiteX35" fmla="*/ 23232 w 973074"/>
                <a:gd name="connsiteY35" fmla="*/ 870487 h 1774624"/>
                <a:gd name="connsiteX36" fmla="*/ 15837 w 973074"/>
                <a:gd name="connsiteY36" fmla="*/ 868307 h 1774624"/>
                <a:gd name="connsiteX37" fmla="*/ 28819 w 973074"/>
                <a:gd name="connsiteY37" fmla="*/ 817312 h 1774624"/>
                <a:gd name="connsiteX38" fmla="*/ 372038 w 973074"/>
                <a:gd name="connsiteY38" fmla="*/ 311938 h 1774624"/>
                <a:gd name="connsiteX39" fmla="*/ 477052 w 973074"/>
                <a:gd name="connsiteY39" fmla="*/ 172961 h 1774624"/>
                <a:gd name="connsiteX40" fmla="*/ 518847 w 973074"/>
                <a:gd name="connsiteY40" fmla="*/ 124013 h 1774624"/>
                <a:gd name="connsiteX41" fmla="*/ 525849 w 973074"/>
                <a:gd name="connsiteY41" fmla="*/ 110784 h 1774624"/>
                <a:gd name="connsiteX42" fmla="*/ 644252 w 973074"/>
                <a:gd name="connsiteY42" fmla="*/ 2001 h 1774624"/>
                <a:gd name="connsiteX0" fmla="*/ 644252 w 973074"/>
                <a:gd name="connsiteY0" fmla="*/ 2001 h 1774624"/>
                <a:gd name="connsiteX1" fmla="*/ 674167 w 973074"/>
                <a:gd name="connsiteY1" fmla="*/ 3908 h 1774624"/>
                <a:gd name="connsiteX2" fmla="*/ 643407 w 973074"/>
                <a:gd name="connsiteY2" fmla="*/ 177132 h 1774624"/>
                <a:gd name="connsiteX3" fmla="*/ 635877 w 973074"/>
                <a:gd name="connsiteY3" fmla="*/ 187035 h 1774624"/>
                <a:gd name="connsiteX4" fmla="*/ 633454 w 973074"/>
                <a:gd name="connsiteY4" fmla="*/ 194845 h 1774624"/>
                <a:gd name="connsiteX5" fmla="*/ 608261 w 973074"/>
                <a:gd name="connsiteY5" fmla="*/ 283991 h 1774624"/>
                <a:gd name="connsiteX6" fmla="*/ 579190 w 973074"/>
                <a:gd name="connsiteY6" fmla="*/ 403761 h 1774624"/>
                <a:gd name="connsiteX7" fmla="*/ 580833 w 973074"/>
                <a:gd name="connsiteY7" fmla="*/ 402891 h 1774624"/>
                <a:gd name="connsiteX8" fmla="*/ 643525 w 973074"/>
                <a:gd name="connsiteY8" fmla="*/ 407088 h 1774624"/>
                <a:gd name="connsiteX9" fmla="*/ 688880 w 973074"/>
                <a:gd name="connsiteY9" fmla="*/ 480939 h 1774624"/>
                <a:gd name="connsiteX10" fmla="*/ 680772 w 973074"/>
                <a:gd name="connsiteY10" fmla="*/ 509181 h 1774624"/>
                <a:gd name="connsiteX11" fmla="*/ 699715 w 973074"/>
                <a:gd name="connsiteY11" fmla="*/ 506113 h 1774624"/>
                <a:gd name="connsiteX12" fmla="*/ 777035 w 973074"/>
                <a:gd name="connsiteY12" fmla="*/ 568160 h 1774624"/>
                <a:gd name="connsiteX13" fmla="*/ 770959 w 973074"/>
                <a:gd name="connsiteY13" fmla="*/ 592311 h 1774624"/>
                <a:gd name="connsiteX14" fmla="*/ 764386 w 973074"/>
                <a:gd name="connsiteY14" fmla="*/ 600135 h 1774624"/>
                <a:gd name="connsiteX15" fmla="*/ 765319 w 973074"/>
                <a:gd name="connsiteY15" fmla="*/ 601065 h 1774624"/>
                <a:gd name="connsiteX16" fmla="*/ 792520 w 973074"/>
                <a:gd name="connsiteY16" fmla="*/ 595916 h 1774624"/>
                <a:gd name="connsiteX17" fmla="*/ 874666 w 973074"/>
                <a:gd name="connsiteY17" fmla="*/ 672931 h 1774624"/>
                <a:gd name="connsiteX18" fmla="*/ 868211 w 973074"/>
                <a:gd name="connsiteY18" fmla="*/ 702909 h 1774624"/>
                <a:gd name="connsiteX19" fmla="*/ 867845 w 973074"/>
                <a:gd name="connsiteY19" fmla="*/ 703416 h 1774624"/>
                <a:gd name="connsiteX20" fmla="*/ 880543 w 973074"/>
                <a:gd name="connsiteY20" fmla="*/ 716093 h 1774624"/>
                <a:gd name="connsiteX21" fmla="*/ 912896 w 973074"/>
                <a:gd name="connsiteY21" fmla="*/ 715754 h 1774624"/>
                <a:gd name="connsiteX22" fmla="*/ 957870 w 973074"/>
                <a:gd name="connsiteY22" fmla="*/ 912187 h 1774624"/>
                <a:gd name="connsiteX23" fmla="*/ 927236 w 973074"/>
                <a:gd name="connsiteY23" fmla="*/ 973678 h 1774624"/>
                <a:gd name="connsiteX24" fmla="*/ 899887 w 973074"/>
                <a:gd name="connsiteY24" fmla="*/ 1004369 h 1774624"/>
                <a:gd name="connsiteX25" fmla="*/ 898528 w 973074"/>
                <a:gd name="connsiteY25" fmla="*/ 1014387 h 1774624"/>
                <a:gd name="connsiteX26" fmla="*/ 889426 w 973074"/>
                <a:gd name="connsiteY26" fmla="*/ 1072405 h 1774624"/>
                <a:gd name="connsiteX27" fmla="*/ 825102 w 973074"/>
                <a:gd name="connsiteY27" fmla="*/ 1774624 h 1774624"/>
                <a:gd name="connsiteX28" fmla="*/ 468737 w 973074"/>
                <a:gd name="connsiteY28" fmla="*/ 1656047 h 1774624"/>
                <a:gd name="connsiteX29" fmla="*/ 364972 w 973074"/>
                <a:gd name="connsiteY29" fmla="*/ 1573569 h 1774624"/>
                <a:gd name="connsiteX30" fmla="*/ 366606 w 973074"/>
                <a:gd name="connsiteY30" fmla="*/ 1521706 h 1774624"/>
                <a:gd name="connsiteX31" fmla="*/ 364410 w 973074"/>
                <a:gd name="connsiteY31" fmla="*/ 1516306 h 1774624"/>
                <a:gd name="connsiteX32" fmla="*/ 206187 w 973074"/>
                <a:gd name="connsiteY32" fmla="*/ 1197286 h 1774624"/>
                <a:gd name="connsiteX33" fmla="*/ 30819 w 973074"/>
                <a:gd name="connsiteY33" fmla="*/ 1024030 h 1774624"/>
                <a:gd name="connsiteX34" fmla="*/ 14177 w 973074"/>
                <a:gd name="connsiteY34" fmla="*/ 937247 h 1774624"/>
                <a:gd name="connsiteX35" fmla="*/ 23232 w 973074"/>
                <a:gd name="connsiteY35" fmla="*/ 870487 h 1774624"/>
                <a:gd name="connsiteX36" fmla="*/ 15837 w 973074"/>
                <a:gd name="connsiteY36" fmla="*/ 868307 h 1774624"/>
                <a:gd name="connsiteX37" fmla="*/ 28819 w 973074"/>
                <a:gd name="connsiteY37" fmla="*/ 817312 h 1774624"/>
                <a:gd name="connsiteX38" fmla="*/ 372038 w 973074"/>
                <a:gd name="connsiteY38" fmla="*/ 311938 h 1774624"/>
                <a:gd name="connsiteX39" fmla="*/ 477052 w 973074"/>
                <a:gd name="connsiteY39" fmla="*/ 172961 h 1774624"/>
                <a:gd name="connsiteX40" fmla="*/ 518847 w 973074"/>
                <a:gd name="connsiteY40" fmla="*/ 124013 h 1774624"/>
                <a:gd name="connsiteX41" fmla="*/ 525849 w 973074"/>
                <a:gd name="connsiteY41" fmla="*/ 110784 h 1774624"/>
                <a:gd name="connsiteX42" fmla="*/ 644252 w 973074"/>
                <a:gd name="connsiteY42" fmla="*/ 2001 h 1774624"/>
                <a:gd name="connsiteX0" fmla="*/ 644252 w 973074"/>
                <a:gd name="connsiteY0" fmla="*/ 2001 h 1774624"/>
                <a:gd name="connsiteX1" fmla="*/ 674167 w 973074"/>
                <a:gd name="connsiteY1" fmla="*/ 3908 h 1774624"/>
                <a:gd name="connsiteX2" fmla="*/ 643407 w 973074"/>
                <a:gd name="connsiteY2" fmla="*/ 177132 h 1774624"/>
                <a:gd name="connsiteX3" fmla="*/ 635877 w 973074"/>
                <a:gd name="connsiteY3" fmla="*/ 187035 h 1774624"/>
                <a:gd name="connsiteX4" fmla="*/ 633454 w 973074"/>
                <a:gd name="connsiteY4" fmla="*/ 194845 h 1774624"/>
                <a:gd name="connsiteX5" fmla="*/ 608261 w 973074"/>
                <a:gd name="connsiteY5" fmla="*/ 283991 h 1774624"/>
                <a:gd name="connsiteX6" fmla="*/ 579190 w 973074"/>
                <a:gd name="connsiteY6" fmla="*/ 403761 h 1774624"/>
                <a:gd name="connsiteX7" fmla="*/ 580833 w 973074"/>
                <a:gd name="connsiteY7" fmla="*/ 402891 h 1774624"/>
                <a:gd name="connsiteX8" fmla="*/ 643525 w 973074"/>
                <a:gd name="connsiteY8" fmla="*/ 407088 h 1774624"/>
                <a:gd name="connsiteX9" fmla="*/ 688880 w 973074"/>
                <a:gd name="connsiteY9" fmla="*/ 480939 h 1774624"/>
                <a:gd name="connsiteX10" fmla="*/ 680772 w 973074"/>
                <a:gd name="connsiteY10" fmla="*/ 509181 h 1774624"/>
                <a:gd name="connsiteX11" fmla="*/ 699715 w 973074"/>
                <a:gd name="connsiteY11" fmla="*/ 506113 h 1774624"/>
                <a:gd name="connsiteX12" fmla="*/ 777035 w 973074"/>
                <a:gd name="connsiteY12" fmla="*/ 568160 h 1774624"/>
                <a:gd name="connsiteX13" fmla="*/ 770959 w 973074"/>
                <a:gd name="connsiteY13" fmla="*/ 592311 h 1774624"/>
                <a:gd name="connsiteX14" fmla="*/ 764386 w 973074"/>
                <a:gd name="connsiteY14" fmla="*/ 600135 h 1774624"/>
                <a:gd name="connsiteX15" fmla="*/ 765319 w 973074"/>
                <a:gd name="connsiteY15" fmla="*/ 601065 h 1774624"/>
                <a:gd name="connsiteX16" fmla="*/ 792520 w 973074"/>
                <a:gd name="connsiteY16" fmla="*/ 595916 h 1774624"/>
                <a:gd name="connsiteX17" fmla="*/ 874666 w 973074"/>
                <a:gd name="connsiteY17" fmla="*/ 672931 h 1774624"/>
                <a:gd name="connsiteX18" fmla="*/ 868211 w 973074"/>
                <a:gd name="connsiteY18" fmla="*/ 702909 h 1774624"/>
                <a:gd name="connsiteX19" fmla="*/ 867845 w 973074"/>
                <a:gd name="connsiteY19" fmla="*/ 703416 h 1774624"/>
                <a:gd name="connsiteX20" fmla="*/ 880543 w 973074"/>
                <a:gd name="connsiteY20" fmla="*/ 716093 h 1774624"/>
                <a:gd name="connsiteX21" fmla="*/ 912896 w 973074"/>
                <a:gd name="connsiteY21" fmla="*/ 715754 h 1774624"/>
                <a:gd name="connsiteX22" fmla="*/ 957870 w 973074"/>
                <a:gd name="connsiteY22" fmla="*/ 912187 h 1774624"/>
                <a:gd name="connsiteX23" fmla="*/ 927236 w 973074"/>
                <a:gd name="connsiteY23" fmla="*/ 973678 h 1774624"/>
                <a:gd name="connsiteX24" fmla="*/ 899887 w 973074"/>
                <a:gd name="connsiteY24" fmla="*/ 1004369 h 1774624"/>
                <a:gd name="connsiteX25" fmla="*/ 898528 w 973074"/>
                <a:gd name="connsiteY25" fmla="*/ 1014387 h 1774624"/>
                <a:gd name="connsiteX26" fmla="*/ 889426 w 973074"/>
                <a:gd name="connsiteY26" fmla="*/ 1072405 h 1774624"/>
                <a:gd name="connsiteX27" fmla="*/ 825102 w 973074"/>
                <a:gd name="connsiteY27" fmla="*/ 1774624 h 1774624"/>
                <a:gd name="connsiteX28" fmla="*/ 468737 w 973074"/>
                <a:gd name="connsiteY28" fmla="*/ 1656047 h 1774624"/>
                <a:gd name="connsiteX29" fmla="*/ 364972 w 973074"/>
                <a:gd name="connsiteY29" fmla="*/ 1573569 h 1774624"/>
                <a:gd name="connsiteX30" fmla="*/ 366606 w 973074"/>
                <a:gd name="connsiteY30" fmla="*/ 1521706 h 1774624"/>
                <a:gd name="connsiteX31" fmla="*/ 206187 w 973074"/>
                <a:gd name="connsiteY31" fmla="*/ 1197286 h 1774624"/>
                <a:gd name="connsiteX32" fmla="*/ 30819 w 973074"/>
                <a:gd name="connsiteY32" fmla="*/ 1024030 h 1774624"/>
                <a:gd name="connsiteX33" fmla="*/ 14177 w 973074"/>
                <a:gd name="connsiteY33" fmla="*/ 937247 h 1774624"/>
                <a:gd name="connsiteX34" fmla="*/ 23232 w 973074"/>
                <a:gd name="connsiteY34" fmla="*/ 870487 h 1774624"/>
                <a:gd name="connsiteX35" fmla="*/ 15837 w 973074"/>
                <a:gd name="connsiteY35" fmla="*/ 868307 h 1774624"/>
                <a:gd name="connsiteX36" fmla="*/ 28819 w 973074"/>
                <a:gd name="connsiteY36" fmla="*/ 817312 h 1774624"/>
                <a:gd name="connsiteX37" fmla="*/ 372038 w 973074"/>
                <a:gd name="connsiteY37" fmla="*/ 311938 h 1774624"/>
                <a:gd name="connsiteX38" fmla="*/ 477052 w 973074"/>
                <a:gd name="connsiteY38" fmla="*/ 172961 h 1774624"/>
                <a:gd name="connsiteX39" fmla="*/ 518847 w 973074"/>
                <a:gd name="connsiteY39" fmla="*/ 124013 h 1774624"/>
                <a:gd name="connsiteX40" fmla="*/ 525849 w 973074"/>
                <a:gd name="connsiteY40" fmla="*/ 110784 h 1774624"/>
                <a:gd name="connsiteX41" fmla="*/ 644252 w 973074"/>
                <a:gd name="connsiteY41" fmla="*/ 2001 h 1774624"/>
                <a:gd name="connsiteX0" fmla="*/ 630075 w 958897"/>
                <a:gd name="connsiteY0" fmla="*/ 2001 h 1774624"/>
                <a:gd name="connsiteX1" fmla="*/ 659990 w 958897"/>
                <a:gd name="connsiteY1" fmla="*/ 3908 h 1774624"/>
                <a:gd name="connsiteX2" fmla="*/ 629230 w 958897"/>
                <a:gd name="connsiteY2" fmla="*/ 177132 h 1774624"/>
                <a:gd name="connsiteX3" fmla="*/ 621700 w 958897"/>
                <a:gd name="connsiteY3" fmla="*/ 187035 h 1774624"/>
                <a:gd name="connsiteX4" fmla="*/ 619277 w 958897"/>
                <a:gd name="connsiteY4" fmla="*/ 194845 h 1774624"/>
                <a:gd name="connsiteX5" fmla="*/ 594084 w 958897"/>
                <a:gd name="connsiteY5" fmla="*/ 283991 h 1774624"/>
                <a:gd name="connsiteX6" fmla="*/ 565013 w 958897"/>
                <a:gd name="connsiteY6" fmla="*/ 403761 h 1774624"/>
                <a:gd name="connsiteX7" fmla="*/ 566656 w 958897"/>
                <a:gd name="connsiteY7" fmla="*/ 402891 h 1774624"/>
                <a:gd name="connsiteX8" fmla="*/ 629348 w 958897"/>
                <a:gd name="connsiteY8" fmla="*/ 407088 h 1774624"/>
                <a:gd name="connsiteX9" fmla="*/ 674703 w 958897"/>
                <a:gd name="connsiteY9" fmla="*/ 480939 h 1774624"/>
                <a:gd name="connsiteX10" fmla="*/ 666595 w 958897"/>
                <a:gd name="connsiteY10" fmla="*/ 509181 h 1774624"/>
                <a:gd name="connsiteX11" fmla="*/ 685538 w 958897"/>
                <a:gd name="connsiteY11" fmla="*/ 506113 h 1774624"/>
                <a:gd name="connsiteX12" fmla="*/ 762858 w 958897"/>
                <a:gd name="connsiteY12" fmla="*/ 568160 h 1774624"/>
                <a:gd name="connsiteX13" fmla="*/ 756782 w 958897"/>
                <a:gd name="connsiteY13" fmla="*/ 592311 h 1774624"/>
                <a:gd name="connsiteX14" fmla="*/ 750209 w 958897"/>
                <a:gd name="connsiteY14" fmla="*/ 600135 h 1774624"/>
                <a:gd name="connsiteX15" fmla="*/ 751142 w 958897"/>
                <a:gd name="connsiteY15" fmla="*/ 601065 h 1774624"/>
                <a:gd name="connsiteX16" fmla="*/ 778343 w 958897"/>
                <a:gd name="connsiteY16" fmla="*/ 595916 h 1774624"/>
                <a:gd name="connsiteX17" fmla="*/ 860489 w 958897"/>
                <a:gd name="connsiteY17" fmla="*/ 672931 h 1774624"/>
                <a:gd name="connsiteX18" fmla="*/ 854034 w 958897"/>
                <a:gd name="connsiteY18" fmla="*/ 702909 h 1774624"/>
                <a:gd name="connsiteX19" fmla="*/ 853668 w 958897"/>
                <a:gd name="connsiteY19" fmla="*/ 703416 h 1774624"/>
                <a:gd name="connsiteX20" fmla="*/ 866366 w 958897"/>
                <a:gd name="connsiteY20" fmla="*/ 716093 h 1774624"/>
                <a:gd name="connsiteX21" fmla="*/ 898719 w 958897"/>
                <a:gd name="connsiteY21" fmla="*/ 715754 h 1774624"/>
                <a:gd name="connsiteX22" fmla="*/ 943693 w 958897"/>
                <a:gd name="connsiteY22" fmla="*/ 912187 h 1774624"/>
                <a:gd name="connsiteX23" fmla="*/ 913059 w 958897"/>
                <a:gd name="connsiteY23" fmla="*/ 973678 h 1774624"/>
                <a:gd name="connsiteX24" fmla="*/ 885710 w 958897"/>
                <a:gd name="connsiteY24" fmla="*/ 1004369 h 1774624"/>
                <a:gd name="connsiteX25" fmla="*/ 884351 w 958897"/>
                <a:gd name="connsiteY25" fmla="*/ 1014387 h 1774624"/>
                <a:gd name="connsiteX26" fmla="*/ 875249 w 958897"/>
                <a:gd name="connsiteY26" fmla="*/ 1072405 h 1774624"/>
                <a:gd name="connsiteX27" fmla="*/ 810925 w 958897"/>
                <a:gd name="connsiteY27" fmla="*/ 1774624 h 1774624"/>
                <a:gd name="connsiteX28" fmla="*/ 454560 w 958897"/>
                <a:gd name="connsiteY28" fmla="*/ 1656047 h 1774624"/>
                <a:gd name="connsiteX29" fmla="*/ 350795 w 958897"/>
                <a:gd name="connsiteY29" fmla="*/ 1573569 h 1774624"/>
                <a:gd name="connsiteX30" fmla="*/ 352429 w 958897"/>
                <a:gd name="connsiteY30" fmla="*/ 1521706 h 1774624"/>
                <a:gd name="connsiteX31" fmla="*/ 192010 w 958897"/>
                <a:gd name="connsiteY31" fmla="*/ 1197286 h 1774624"/>
                <a:gd name="connsiteX32" fmla="*/ 16642 w 958897"/>
                <a:gd name="connsiteY32" fmla="*/ 1024030 h 1774624"/>
                <a:gd name="connsiteX33" fmla="*/ 0 w 958897"/>
                <a:gd name="connsiteY33" fmla="*/ 937247 h 1774624"/>
                <a:gd name="connsiteX34" fmla="*/ 9055 w 958897"/>
                <a:gd name="connsiteY34" fmla="*/ 870487 h 1774624"/>
                <a:gd name="connsiteX35" fmla="*/ 14642 w 958897"/>
                <a:gd name="connsiteY35" fmla="*/ 817312 h 1774624"/>
                <a:gd name="connsiteX36" fmla="*/ 357861 w 958897"/>
                <a:gd name="connsiteY36" fmla="*/ 311938 h 1774624"/>
                <a:gd name="connsiteX37" fmla="*/ 462875 w 958897"/>
                <a:gd name="connsiteY37" fmla="*/ 172961 h 1774624"/>
                <a:gd name="connsiteX38" fmla="*/ 504670 w 958897"/>
                <a:gd name="connsiteY38" fmla="*/ 124013 h 1774624"/>
                <a:gd name="connsiteX39" fmla="*/ 511672 w 958897"/>
                <a:gd name="connsiteY39" fmla="*/ 110784 h 1774624"/>
                <a:gd name="connsiteX40" fmla="*/ 630075 w 958897"/>
                <a:gd name="connsiteY40" fmla="*/ 2001 h 1774624"/>
                <a:gd name="connsiteX0" fmla="*/ 639644 w 968466"/>
                <a:gd name="connsiteY0" fmla="*/ 2001 h 1774624"/>
                <a:gd name="connsiteX1" fmla="*/ 669559 w 968466"/>
                <a:gd name="connsiteY1" fmla="*/ 3908 h 1774624"/>
                <a:gd name="connsiteX2" fmla="*/ 638799 w 968466"/>
                <a:gd name="connsiteY2" fmla="*/ 177132 h 1774624"/>
                <a:gd name="connsiteX3" fmla="*/ 631269 w 968466"/>
                <a:gd name="connsiteY3" fmla="*/ 187035 h 1774624"/>
                <a:gd name="connsiteX4" fmla="*/ 628846 w 968466"/>
                <a:gd name="connsiteY4" fmla="*/ 194845 h 1774624"/>
                <a:gd name="connsiteX5" fmla="*/ 603653 w 968466"/>
                <a:gd name="connsiteY5" fmla="*/ 283991 h 1774624"/>
                <a:gd name="connsiteX6" fmla="*/ 574582 w 968466"/>
                <a:gd name="connsiteY6" fmla="*/ 403761 h 1774624"/>
                <a:gd name="connsiteX7" fmla="*/ 576225 w 968466"/>
                <a:gd name="connsiteY7" fmla="*/ 402891 h 1774624"/>
                <a:gd name="connsiteX8" fmla="*/ 638917 w 968466"/>
                <a:gd name="connsiteY8" fmla="*/ 407088 h 1774624"/>
                <a:gd name="connsiteX9" fmla="*/ 684272 w 968466"/>
                <a:gd name="connsiteY9" fmla="*/ 480939 h 1774624"/>
                <a:gd name="connsiteX10" fmla="*/ 676164 w 968466"/>
                <a:gd name="connsiteY10" fmla="*/ 509181 h 1774624"/>
                <a:gd name="connsiteX11" fmla="*/ 695107 w 968466"/>
                <a:gd name="connsiteY11" fmla="*/ 506113 h 1774624"/>
                <a:gd name="connsiteX12" fmla="*/ 772427 w 968466"/>
                <a:gd name="connsiteY12" fmla="*/ 568160 h 1774624"/>
                <a:gd name="connsiteX13" fmla="*/ 766351 w 968466"/>
                <a:gd name="connsiteY13" fmla="*/ 592311 h 1774624"/>
                <a:gd name="connsiteX14" fmla="*/ 759778 w 968466"/>
                <a:gd name="connsiteY14" fmla="*/ 600135 h 1774624"/>
                <a:gd name="connsiteX15" fmla="*/ 760711 w 968466"/>
                <a:gd name="connsiteY15" fmla="*/ 601065 h 1774624"/>
                <a:gd name="connsiteX16" fmla="*/ 787912 w 968466"/>
                <a:gd name="connsiteY16" fmla="*/ 595916 h 1774624"/>
                <a:gd name="connsiteX17" fmla="*/ 870058 w 968466"/>
                <a:gd name="connsiteY17" fmla="*/ 672931 h 1774624"/>
                <a:gd name="connsiteX18" fmla="*/ 863603 w 968466"/>
                <a:gd name="connsiteY18" fmla="*/ 702909 h 1774624"/>
                <a:gd name="connsiteX19" fmla="*/ 863237 w 968466"/>
                <a:gd name="connsiteY19" fmla="*/ 703416 h 1774624"/>
                <a:gd name="connsiteX20" fmla="*/ 875935 w 968466"/>
                <a:gd name="connsiteY20" fmla="*/ 716093 h 1774624"/>
                <a:gd name="connsiteX21" fmla="*/ 908288 w 968466"/>
                <a:gd name="connsiteY21" fmla="*/ 715754 h 1774624"/>
                <a:gd name="connsiteX22" fmla="*/ 953262 w 968466"/>
                <a:gd name="connsiteY22" fmla="*/ 912187 h 1774624"/>
                <a:gd name="connsiteX23" fmla="*/ 922628 w 968466"/>
                <a:gd name="connsiteY23" fmla="*/ 973678 h 1774624"/>
                <a:gd name="connsiteX24" fmla="*/ 895279 w 968466"/>
                <a:gd name="connsiteY24" fmla="*/ 1004369 h 1774624"/>
                <a:gd name="connsiteX25" fmla="*/ 893920 w 968466"/>
                <a:gd name="connsiteY25" fmla="*/ 1014387 h 1774624"/>
                <a:gd name="connsiteX26" fmla="*/ 884818 w 968466"/>
                <a:gd name="connsiteY26" fmla="*/ 1072405 h 1774624"/>
                <a:gd name="connsiteX27" fmla="*/ 820494 w 968466"/>
                <a:gd name="connsiteY27" fmla="*/ 1774624 h 1774624"/>
                <a:gd name="connsiteX28" fmla="*/ 464129 w 968466"/>
                <a:gd name="connsiteY28" fmla="*/ 1656047 h 1774624"/>
                <a:gd name="connsiteX29" fmla="*/ 360364 w 968466"/>
                <a:gd name="connsiteY29" fmla="*/ 1573569 h 1774624"/>
                <a:gd name="connsiteX30" fmla="*/ 361998 w 968466"/>
                <a:gd name="connsiteY30" fmla="*/ 1521706 h 1774624"/>
                <a:gd name="connsiteX31" fmla="*/ 294246 w 968466"/>
                <a:gd name="connsiteY31" fmla="*/ 1173153 h 1774624"/>
                <a:gd name="connsiteX32" fmla="*/ 26211 w 968466"/>
                <a:gd name="connsiteY32" fmla="*/ 1024030 h 1774624"/>
                <a:gd name="connsiteX33" fmla="*/ 9569 w 968466"/>
                <a:gd name="connsiteY33" fmla="*/ 937247 h 1774624"/>
                <a:gd name="connsiteX34" fmla="*/ 18624 w 968466"/>
                <a:gd name="connsiteY34" fmla="*/ 870487 h 1774624"/>
                <a:gd name="connsiteX35" fmla="*/ 24211 w 968466"/>
                <a:gd name="connsiteY35" fmla="*/ 817312 h 1774624"/>
                <a:gd name="connsiteX36" fmla="*/ 367430 w 968466"/>
                <a:gd name="connsiteY36" fmla="*/ 311938 h 1774624"/>
                <a:gd name="connsiteX37" fmla="*/ 472444 w 968466"/>
                <a:gd name="connsiteY37" fmla="*/ 172961 h 1774624"/>
                <a:gd name="connsiteX38" fmla="*/ 514239 w 968466"/>
                <a:gd name="connsiteY38" fmla="*/ 124013 h 1774624"/>
                <a:gd name="connsiteX39" fmla="*/ 521241 w 968466"/>
                <a:gd name="connsiteY39" fmla="*/ 110784 h 1774624"/>
                <a:gd name="connsiteX40" fmla="*/ 639644 w 968466"/>
                <a:gd name="connsiteY40" fmla="*/ 2001 h 1774624"/>
                <a:gd name="connsiteX0" fmla="*/ 635934 w 964756"/>
                <a:gd name="connsiteY0" fmla="*/ 2001 h 1774624"/>
                <a:gd name="connsiteX1" fmla="*/ 665849 w 964756"/>
                <a:gd name="connsiteY1" fmla="*/ 3908 h 1774624"/>
                <a:gd name="connsiteX2" fmla="*/ 635089 w 964756"/>
                <a:gd name="connsiteY2" fmla="*/ 177132 h 1774624"/>
                <a:gd name="connsiteX3" fmla="*/ 627559 w 964756"/>
                <a:gd name="connsiteY3" fmla="*/ 187035 h 1774624"/>
                <a:gd name="connsiteX4" fmla="*/ 625136 w 964756"/>
                <a:gd name="connsiteY4" fmla="*/ 194845 h 1774624"/>
                <a:gd name="connsiteX5" fmla="*/ 599943 w 964756"/>
                <a:gd name="connsiteY5" fmla="*/ 283991 h 1774624"/>
                <a:gd name="connsiteX6" fmla="*/ 570872 w 964756"/>
                <a:gd name="connsiteY6" fmla="*/ 403761 h 1774624"/>
                <a:gd name="connsiteX7" fmla="*/ 572515 w 964756"/>
                <a:gd name="connsiteY7" fmla="*/ 402891 h 1774624"/>
                <a:gd name="connsiteX8" fmla="*/ 635207 w 964756"/>
                <a:gd name="connsiteY8" fmla="*/ 407088 h 1774624"/>
                <a:gd name="connsiteX9" fmla="*/ 680562 w 964756"/>
                <a:gd name="connsiteY9" fmla="*/ 480939 h 1774624"/>
                <a:gd name="connsiteX10" fmla="*/ 672454 w 964756"/>
                <a:gd name="connsiteY10" fmla="*/ 509181 h 1774624"/>
                <a:gd name="connsiteX11" fmla="*/ 691397 w 964756"/>
                <a:gd name="connsiteY11" fmla="*/ 506113 h 1774624"/>
                <a:gd name="connsiteX12" fmla="*/ 768717 w 964756"/>
                <a:gd name="connsiteY12" fmla="*/ 568160 h 1774624"/>
                <a:gd name="connsiteX13" fmla="*/ 762641 w 964756"/>
                <a:gd name="connsiteY13" fmla="*/ 592311 h 1774624"/>
                <a:gd name="connsiteX14" fmla="*/ 756068 w 964756"/>
                <a:gd name="connsiteY14" fmla="*/ 600135 h 1774624"/>
                <a:gd name="connsiteX15" fmla="*/ 757001 w 964756"/>
                <a:gd name="connsiteY15" fmla="*/ 601065 h 1774624"/>
                <a:gd name="connsiteX16" fmla="*/ 784202 w 964756"/>
                <a:gd name="connsiteY16" fmla="*/ 595916 h 1774624"/>
                <a:gd name="connsiteX17" fmla="*/ 866348 w 964756"/>
                <a:gd name="connsiteY17" fmla="*/ 672931 h 1774624"/>
                <a:gd name="connsiteX18" fmla="*/ 859893 w 964756"/>
                <a:gd name="connsiteY18" fmla="*/ 702909 h 1774624"/>
                <a:gd name="connsiteX19" fmla="*/ 859527 w 964756"/>
                <a:gd name="connsiteY19" fmla="*/ 703416 h 1774624"/>
                <a:gd name="connsiteX20" fmla="*/ 872225 w 964756"/>
                <a:gd name="connsiteY20" fmla="*/ 716093 h 1774624"/>
                <a:gd name="connsiteX21" fmla="*/ 904578 w 964756"/>
                <a:gd name="connsiteY21" fmla="*/ 715754 h 1774624"/>
                <a:gd name="connsiteX22" fmla="*/ 949552 w 964756"/>
                <a:gd name="connsiteY22" fmla="*/ 912187 h 1774624"/>
                <a:gd name="connsiteX23" fmla="*/ 918918 w 964756"/>
                <a:gd name="connsiteY23" fmla="*/ 973678 h 1774624"/>
                <a:gd name="connsiteX24" fmla="*/ 891569 w 964756"/>
                <a:gd name="connsiteY24" fmla="*/ 1004369 h 1774624"/>
                <a:gd name="connsiteX25" fmla="*/ 890210 w 964756"/>
                <a:gd name="connsiteY25" fmla="*/ 1014387 h 1774624"/>
                <a:gd name="connsiteX26" fmla="*/ 881108 w 964756"/>
                <a:gd name="connsiteY26" fmla="*/ 1072405 h 1774624"/>
                <a:gd name="connsiteX27" fmla="*/ 816784 w 964756"/>
                <a:gd name="connsiteY27" fmla="*/ 1774624 h 1774624"/>
                <a:gd name="connsiteX28" fmla="*/ 460419 w 964756"/>
                <a:gd name="connsiteY28" fmla="*/ 1656047 h 1774624"/>
                <a:gd name="connsiteX29" fmla="*/ 356654 w 964756"/>
                <a:gd name="connsiteY29" fmla="*/ 1573569 h 1774624"/>
                <a:gd name="connsiteX30" fmla="*/ 358288 w 964756"/>
                <a:gd name="connsiteY30" fmla="*/ 1521706 h 1774624"/>
                <a:gd name="connsiteX31" fmla="*/ 290536 w 964756"/>
                <a:gd name="connsiteY31" fmla="*/ 1173153 h 1774624"/>
                <a:gd name="connsiteX32" fmla="*/ 22501 w 964756"/>
                <a:gd name="connsiteY32" fmla="*/ 1024030 h 1774624"/>
                <a:gd name="connsiteX33" fmla="*/ 14914 w 964756"/>
                <a:gd name="connsiteY33" fmla="*/ 870487 h 1774624"/>
                <a:gd name="connsiteX34" fmla="*/ 20501 w 964756"/>
                <a:gd name="connsiteY34" fmla="*/ 817312 h 1774624"/>
                <a:gd name="connsiteX35" fmla="*/ 363720 w 964756"/>
                <a:gd name="connsiteY35" fmla="*/ 311938 h 1774624"/>
                <a:gd name="connsiteX36" fmla="*/ 468734 w 964756"/>
                <a:gd name="connsiteY36" fmla="*/ 172961 h 1774624"/>
                <a:gd name="connsiteX37" fmla="*/ 510529 w 964756"/>
                <a:gd name="connsiteY37" fmla="*/ 124013 h 1774624"/>
                <a:gd name="connsiteX38" fmla="*/ 517531 w 964756"/>
                <a:gd name="connsiteY38" fmla="*/ 110784 h 1774624"/>
                <a:gd name="connsiteX39" fmla="*/ 635934 w 964756"/>
                <a:gd name="connsiteY39" fmla="*/ 2001 h 1774624"/>
                <a:gd name="connsiteX0" fmla="*/ 621020 w 949842"/>
                <a:gd name="connsiteY0" fmla="*/ 2001 h 1774624"/>
                <a:gd name="connsiteX1" fmla="*/ 650935 w 949842"/>
                <a:gd name="connsiteY1" fmla="*/ 3908 h 1774624"/>
                <a:gd name="connsiteX2" fmla="*/ 620175 w 949842"/>
                <a:gd name="connsiteY2" fmla="*/ 177132 h 1774624"/>
                <a:gd name="connsiteX3" fmla="*/ 612645 w 949842"/>
                <a:gd name="connsiteY3" fmla="*/ 187035 h 1774624"/>
                <a:gd name="connsiteX4" fmla="*/ 610222 w 949842"/>
                <a:gd name="connsiteY4" fmla="*/ 194845 h 1774624"/>
                <a:gd name="connsiteX5" fmla="*/ 585029 w 949842"/>
                <a:gd name="connsiteY5" fmla="*/ 283991 h 1774624"/>
                <a:gd name="connsiteX6" fmla="*/ 555958 w 949842"/>
                <a:gd name="connsiteY6" fmla="*/ 403761 h 1774624"/>
                <a:gd name="connsiteX7" fmla="*/ 557601 w 949842"/>
                <a:gd name="connsiteY7" fmla="*/ 402891 h 1774624"/>
                <a:gd name="connsiteX8" fmla="*/ 620293 w 949842"/>
                <a:gd name="connsiteY8" fmla="*/ 407088 h 1774624"/>
                <a:gd name="connsiteX9" fmla="*/ 665648 w 949842"/>
                <a:gd name="connsiteY9" fmla="*/ 480939 h 1774624"/>
                <a:gd name="connsiteX10" fmla="*/ 657540 w 949842"/>
                <a:gd name="connsiteY10" fmla="*/ 509181 h 1774624"/>
                <a:gd name="connsiteX11" fmla="*/ 676483 w 949842"/>
                <a:gd name="connsiteY11" fmla="*/ 506113 h 1774624"/>
                <a:gd name="connsiteX12" fmla="*/ 753803 w 949842"/>
                <a:gd name="connsiteY12" fmla="*/ 568160 h 1774624"/>
                <a:gd name="connsiteX13" fmla="*/ 747727 w 949842"/>
                <a:gd name="connsiteY13" fmla="*/ 592311 h 1774624"/>
                <a:gd name="connsiteX14" fmla="*/ 741154 w 949842"/>
                <a:gd name="connsiteY14" fmla="*/ 600135 h 1774624"/>
                <a:gd name="connsiteX15" fmla="*/ 742087 w 949842"/>
                <a:gd name="connsiteY15" fmla="*/ 601065 h 1774624"/>
                <a:gd name="connsiteX16" fmla="*/ 769288 w 949842"/>
                <a:gd name="connsiteY16" fmla="*/ 595916 h 1774624"/>
                <a:gd name="connsiteX17" fmla="*/ 851434 w 949842"/>
                <a:gd name="connsiteY17" fmla="*/ 672931 h 1774624"/>
                <a:gd name="connsiteX18" fmla="*/ 844979 w 949842"/>
                <a:gd name="connsiteY18" fmla="*/ 702909 h 1774624"/>
                <a:gd name="connsiteX19" fmla="*/ 844613 w 949842"/>
                <a:gd name="connsiteY19" fmla="*/ 703416 h 1774624"/>
                <a:gd name="connsiteX20" fmla="*/ 857311 w 949842"/>
                <a:gd name="connsiteY20" fmla="*/ 716093 h 1774624"/>
                <a:gd name="connsiteX21" fmla="*/ 889664 w 949842"/>
                <a:gd name="connsiteY21" fmla="*/ 715754 h 1774624"/>
                <a:gd name="connsiteX22" fmla="*/ 934638 w 949842"/>
                <a:gd name="connsiteY22" fmla="*/ 912187 h 1774624"/>
                <a:gd name="connsiteX23" fmla="*/ 904004 w 949842"/>
                <a:gd name="connsiteY23" fmla="*/ 973678 h 1774624"/>
                <a:gd name="connsiteX24" fmla="*/ 876655 w 949842"/>
                <a:gd name="connsiteY24" fmla="*/ 1004369 h 1774624"/>
                <a:gd name="connsiteX25" fmla="*/ 875296 w 949842"/>
                <a:gd name="connsiteY25" fmla="*/ 1014387 h 1774624"/>
                <a:gd name="connsiteX26" fmla="*/ 866194 w 949842"/>
                <a:gd name="connsiteY26" fmla="*/ 1072405 h 1774624"/>
                <a:gd name="connsiteX27" fmla="*/ 801870 w 949842"/>
                <a:gd name="connsiteY27" fmla="*/ 1774624 h 1774624"/>
                <a:gd name="connsiteX28" fmla="*/ 445505 w 949842"/>
                <a:gd name="connsiteY28" fmla="*/ 1656047 h 1774624"/>
                <a:gd name="connsiteX29" fmla="*/ 341740 w 949842"/>
                <a:gd name="connsiteY29" fmla="*/ 1573569 h 1774624"/>
                <a:gd name="connsiteX30" fmla="*/ 343374 w 949842"/>
                <a:gd name="connsiteY30" fmla="*/ 1521706 h 1774624"/>
                <a:gd name="connsiteX31" fmla="*/ 275622 w 949842"/>
                <a:gd name="connsiteY31" fmla="*/ 1173153 h 1774624"/>
                <a:gd name="connsiteX32" fmla="*/ 0 w 949842"/>
                <a:gd name="connsiteY32" fmla="*/ 870487 h 1774624"/>
                <a:gd name="connsiteX33" fmla="*/ 5587 w 949842"/>
                <a:gd name="connsiteY33" fmla="*/ 817312 h 1774624"/>
                <a:gd name="connsiteX34" fmla="*/ 348806 w 949842"/>
                <a:gd name="connsiteY34" fmla="*/ 311938 h 1774624"/>
                <a:gd name="connsiteX35" fmla="*/ 453820 w 949842"/>
                <a:gd name="connsiteY35" fmla="*/ 172961 h 1774624"/>
                <a:gd name="connsiteX36" fmla="*/ 495615 w 949842"/>
                <a:gd name="connsiteY36" fmla="*/ 124013 h 1774624"/>
                <a:gd name="connsiteX37" fmla="*/ 502617 w 949842"/>
                <a:gd name="connsiteY37" fmla="*/ 110784 h 1774624"/>
                <a:gd name="connsiteX38" fmla="*/ 621020 w 949842"/>
                <a:gd name="connsiteY38" fmla="*/ 2001 h 177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49842" h="1774624">
                  <a:moveTo>
                    <a:pt x="621020" y="2001"/>
                  </a:moveTo>
                  <a:cubicBezTo>
                    <a:pt x="632582" y="-1118"/>
                    <a:pt x="642819" y="-673"/>
                    <a:pt x="650935" y="3908"/>
                  </a:cubicBezTo>
                  <a:cubicBezTo>
                    <a:pt x="683397" y="22229"/>
                    <a:pt x="669625" y="99785"/>
                    <a:pt x="620175" y="177132"/>
                  </a:cubicBezTo>
                  <a:lnTo>
                    <a:pt x="612645" y="187035"/>
                  </a:lnTo>
                  <a:lnTo>
                    <a:pt x="610222" y="194845"/>
                  </a:lnTo>
                  <a:cubicBezTo>
                    <a:pt x="602991" y="218798"/>
                    <a:pt x="594521" y="248071"/>
                    <a:pt x="585029" y="283991"/>
                  </a:cubicBezTo>
                  <a:lnTo>
                    <a:pt x="555958" y="403761"/>
                  </a:lnTo>
                  <a:lnTo>
                    <a:pt x="557601" y="402891"/>
                  </a:lnTo>
                  <a:cubicBezTo>
                    <a:pt x="577526" y="396660"/>
                    <a:pt x="599998" y="397567"/>
                    <a:pt x="620293" y="407088"/>
                  </a:cubicBezTo>
                  <a:cubicBezTo>
                    <a:pt x="650736" y="421369"/>
                    <a:pt x="667633" y="450975"/>
                    <a:pt x="665648" y="480939"/>
                  </a:cubicBezTo>
                  <a:lnTo>
                    <a:pt x="657540" y="509181"/>
                  </a:lnTo>
                  <a:lnTo>
                    <a:pt x="676483" y="506113"/>
                  </a:lnTo>
                  <a:cubicBezTo>
                    <a:pt x="719185" y="506113"/>
                    <a:pt x="753803" y="533892"/>
                    <a:pt x="753803" y="568160"/>
                  </a:cubicBezTo>
                  <a:cubicBezTo>
                    <a:pt x="753803" y="576727"/>
                    <a:pt x="751640" y="584889"/>
                    <a:pt x="747727" y="592311"/>
                  </a:cubicBezTo>
                  <a:lnTo>
                    <a:pt x="741154" y="600135"/>
                  </a:lnTo>
                  <a:lnTo>
                    <a:pt x="742087" y="601065"/>
                  </a:lnTo>
                  <a:lnTo>
                    <a:pt x="769288" y="595916"/>
                  </a:lnTo>
                  <a:cubicBezTo>
                    <a:pt x="814656" y="595916"/>
                    <a:pt x="851434" y="630396"/>
                    <a:pt x="851434" y="672931"/>
                  </a:cubicBezTo>
                  <a:cubicBezTo>
                    <a:pt x="851434" y="683565"/>
                    <a:pt x="849135" y="693695"/>
                    <a:pt x="844979" y="702909"/>
                  </a:cubicBezTo>
                  <a:lnTo>
                    <a:pt x="844613" y="703416"/>
                  </a:lnTo>
                  <a:lnTo>
                    <a:pt x="857311" y="716093"/>
                  </a:lnTo>
                  <a:lnTo>
                    <a:pt x="889664" y="715754"/>
                  </a:lnTo>
                  <a:cubicBezTo>
                    <a:pt x="946494" y="733426"/>
                    <a:pt x="966629" y="821372"/>
                    <a:pt x="934638" y="912187"/>
                  </a:cubicBezTo>
                  <a:cubicBezTo>
                    <a:pt x="926641" y="934891"/>
                    <a:pt x="916142" y="955624"/>
                    <a:pt x="904004" y="973678"/>
                  </a:cubicBezTo>
                  <a:lnTo>
                    <a:pt x="876655" y="1004369"/>
                  </a:lnTo>
                  <a:lnTo>
                    <a:pt x="875296" y="1014387"/>
                  </a:lnTo>
                  <a:cubicBezTo>
                    <a:pt x="872831" y="1031124"/>
                    <a:pt x="869823" y="1050345"/>
                    <a:pt x="866194" y="1072405"/>
                  </a:cubicBezTo>
                  <a:lnTo>
                    <a:pt x="801870" y="1774624"/>
                  </a:lnTo>
                  <a:cubicBezTo>
                    <a:pt x="659737" y="1757032"/>
                    <a:pt x="587637" y="1673639"/>
                    <a:pt x="445505" y="1656047"/>
                  </a:cubicBezTo>
                  <a:lnTo>
                    <a:pt x="341740" y="1573569"/>
                  </a:lnTo>
                  <a:cubicBezTo>
                    <a:pt x="316451" y="1551179"/>
                    <a:pt x="324947" y="1554179"/>
                    <a:pt x="343374" y="1521706"/>
                  </a:cubicBezTo>
                  <a:lnTo>
                    <a:pt x="275622" y="1173153"/>
                  </a:lnTo>
                  <a:cubicBezTo>
                    <a:pt x="218393" y="1064617"/>
                    <a:pt x="45006" y="929794"/>
                    <a:pt x="0" y="870487"/>
                  </a:cubicBezTo>
                  <a:lnTo>
                    <a:pt x="5587" y="817312"/>
                  </a:lnTo>
                  <a:lnTo>
                    <a:pt x="348806" y="311938"/>
                  </a:lnTo>
                  <a:cubicBezTo>
                    <a:pt x="376127" y="269423"/>
                    <a:pt x="414974" y="219687"/>
                    <a:pt x="453820" y="172961"/>
                  </a:cubicBezTo>
                  <a:lnTo>
                    <a:pt x="495615" y="124013"/>
                  </a:lnTo>
                  <a:lnTo>
                    <a:pt x="502617" y="110784"/>
                  </a:lnTo>
                  <a:cubicBezTo>
                    <a:pt x="539707" y="52774"/>
                    <a:pt x="586329" y="11355"/>
                    <a:pt x="621020" y="2001"/>
                  </a:cubicBezTo>
                  <a:close/>
                </a:path>
              </a:pathLst>
            </a:custGeom>
            <a:solidFill>
              <a:srgbClr val="D09F6E"/>
            </a:solidFill>
            <a:ln w="9525" cap="flat" cmpd="sng" algn="ctr">
              <a:noFill/>
              <a:prstDash val="solid"/>
            </a:ln>
            <a:effectLst/>
          </p:spPr>
          <p:txBody>
            <a:bodyPr wrap="square" rtlCol="0" anchor="ctr">
              <a:noAutofit/>
            </a:body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grpSp>
      <p:grpSp>
        <p:nvGrpSpPr>
          <p:cNvPr id="159" name="Group 158"/>
          <p:cNvGrpSpPr>
            <a:grpSpLocks noChangeAspect="1"/>
          </p:cNvGrpSpPr>
          <p:nvPr/>
        </p:nvGrpSpPr>
        <p:grpSpPr>
          <a:xfrm rot="13692262">
            <a:off x="-1912619" y="5674055"/>
            <a:ext cx="853297" cy="2077726"/>
            <a:chOff x="6593928" y="11317865"/>
            <a:chExt cx="288266" cy="701910"/>
          </a:xfrm>
          <a:solidFill>
            <a:srgbClr val="D09F6E"/>
          </a:solidFill>
        </p:grpSpPr>
        <p:sp>
          <p:nvSpPr>
            <p:cNvPr id="160" name="Flowchart: Terminator 1151">
              <a:extLst>
                <a:ext uri="{FF2B5EF4-FFF2-40B4-BE49-F238E27FC236}">
                  <a16:creationId xmlns:a16="http://schemas.microsoft.com/office/drawing/2014/main" id="{C6FF66E8-C017-4712-9472-2DFFF6E71B36}"/>
                </a:ext>
              </a:extLst>
            </p:cNvPr>
            <p:cNvSpPr/>
            <p:nvPr/>
          </p:nvSpPr>
          <p:spPr>
            <a:xfrm rot="10395193">
              <a:off x="6593928" y="11317865"/>
              <a:ext cx="200267" cy="464820"/>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grp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61" name="Freeform: Shape 873">
              <a:extLst>
                <a:ext uri="{FF2B5EF4-FFF2-40B4-BE49-F238E27FC236}">
                  <a16:creationId xmlns:a16="http://schemas.microsoft.com/office/drawing/2014/main" id="{CF020A63-836A-47D8-84CE-6A25A140051D}"/>
                </a:ext>
              </a:extLst>
            </p:cNvPr>
            <p:cNvSpPr/>
            <p:nvPr/>
          </p:nvSpPr>
          <p:spPr>
            <a:xfrm rot="17053984">
              <a:off x="6605666" y="11743248"/>
              <a:ext cx="282373" cy="270682"/>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grp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4" name="Group 13"/>
          <p:cNvGrpSpPr/>
          <p:nvPr/>
        </p:nvGrpSpPr>
        <p:grpSpPr>
          <a:xfrm>
            <a:off x="-1660777" y="2592149"/>
            <a:ext cx="300283" cy="383045"/>
            <a:chOff x="13663038" y="5952345"/>
            <a:chExt cx="295246" cy="226173"/>
          </a:xfrm>
        </p:grpSpPr>
        <p:sp>
          <p:nvSpPr>
            <p:cNvPr id="150" name="Freeform: Shape 149">
              <a:extLst>
                <a:ext uri="{FF2B5EF4-FFF2-40B4-BE49-F238E27FC236}">
                  <a16:creationId xmlns:a16="http://schemas.microsoft.com/office/drawing/2014/main" id="{78D072DE-C131-41B1-8D92-CE0C0223A6B3}"/>
                </a:ext>
              </a:extLst>
            </p:cNvPr>
            <p:cNvSpPr/>
            <p:nvPr/>
          </p:nvSpPr>
          <p:spPr>
            <a:xfrm rot="19062603">
              <a:off x="13747807" y="6171774"/>
              <a:ext cx="210477" cy="6744"/>
            </a:xfrm>
            <a:custGeom>
              <a:avLst/>
              <a:gdLst>
                <a:gd name="connsiteX0" fmla="*/ 210477 w 210477"/>
                <a:gd name="connsiteY0" fmla="*/ 6744 h 6744"/>
                <a:gd name="connsiteX1" fmla="*/ 0 w 210477"/>
                <a:gd name="connsiteY1" fmla="*/ 6744 h 6744"/>
                <a:gd name="connsiteX2" fmla="*/ 16282 w 210477"/>
                <a:gd name="connsiteY2" fmla="*/ 0 h 6744"/>
                <a:gd name="connsiteX3" fmla="*/ 194197 w 210477"/>
                <a:gd name="connsiteY3" fmla="*/ 1 h 6744"/>
              </a:gdLst>
              <a:ahLst/>
              <a:cxnLst>
                <a:cxn ang="0">
                  <a:pos x="connsiteX0" y="connsiteY0"/>
                </a:cxn>
                <a:cxn ang="0">
                  <a:pos x="connsiteX1" y="connsiteY1"/>
                </a:cxn>
                <a:cxn ang="0">
                  <a:pos x="connsiteX2" y="connsiteY2"/>
                </a:cxn>
                <a:cxn ang="0">
                  <a:pos x="connsiteX3" y="connsiteY3"/>
                </a:cxn>
              </a:cxnLst>
              <a:rect l="l" t="t" r="r" b="b"/>
              <a:pathLst>
                <a:path w="210477" h="6744">
                  <a:moveTo>
                    <a:pt x="210477" y="6744"/>
                  </a:moveTo>
                  <a:lnTo>
                    <a:pt x="0" y="6744"/>
                  </a:lnTo>
                  <a:lnTo>
                    <a:pt x="16282" y="0"/>
                  </a:lnTo>
                  <a:lnTo>
                    <a:pt x="194197" y="1"/>
                  </a:lnTo>
                  <a:close/>
                </a:path>
              </a:pathLst>
            </a:custGeom>
            <a:solidFill>
              <a:srgbClr val="0000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51" name="Freeform: Shape 150">
              <a:extLst>
                <a:ext uri="{FF2B5EF4-FFF2-40B4-BE49-F238E27FC236}">
                  <a16:creationId xmlns:a16="http://schemas.microsoft.com/office/drawing/2014/main" id="{AE11C6D1-BB77-4F09-B2D1-8AD184FB4A8C}"/>
                </a:ext>
              </a:extLst>
            </p:cNvPr>
            <p:cNvSpPr/>
            <p:nvPr/>
          </p:nvSpPr>
          <p:spPr>
            <a:xfrm rot="19145698">
              <a:off x="13703873" y="6023805"/>
              <a:ext cx="210477" cy="6744"/>
            </a:xfrm>
            <a:custGeom>
              <a:avLst/>
              <a:gdLst>
                <a:gd name="connsiteX0" fmla="*/ 210477 w 210477"/>
                <a:gd name="connsiteY0" fmla="*/ 6744 h 6744"/>
                <a:gd name="connsiteX1" fmla="*/ 0 w 210477"/>
                <a:gd name="connsiteY1" fmla="*/ 6744 h 6744"/>
                <a:gd name="connsiteX2" fmla="*/ 16282 w 210477"/>
                <a:gd name="connsiteY2" fmla="*/ 0 h 6744"/>
                <a:gd name="connsiteX3" fmla="*/ 194197 w 210477"/>
                <a:gd name="connsiteY3" fmla="*/ 1 h 6744"/>
              </a:gdLst>
              <a:ahLst/>
              <a:cxnLst>
                <a:cxn ang="0">
                  <a:pos x="connsiteX0" y="connsiteY0"/>
                </a:cxn>
                <a:cxn ang="0">
                  <a:pos x="connsiteX1" y="connsiteY1"/>
                </a:cxn>
                <a:cxn ang="0">
                  <a:pos x="connsiteX2" y="connsiteY2"/>
                </a:cxn>
                <a:cxn ang="0">
                  <a:pos x="connsiteX3" y="connsiteY3"/>
                </a:cxn>
              </a:cxnLst>
              <a:rect l="l" t="t" r="r" b="b"/>
              <a:pathLst>
                <a:path w="210477" h="6744">
                  <a:moveTo>
                    <a:pt x="210477" y="6744"/>
                  </a:moveTo>
                  <a:lnTo>
                    <a:pt x="0" y="6744"/>
                  </a:lnTo>
                  <a:lnTo>
                    <a:pt x="16282" y="0"/>
                  </a:lnTo>
                  <a:lnTo>
                    <a:pt x="194197" y="1"/>
                  </a:lnTo>
                  <a:close/>
                </a:path>
              </a:pathLst>
            </a:custGeom>
            <a:solidFill>
              <a:srgbClr val="0000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52" name="Freeform: Shape 151">
              <a:extLst>
                <a:ext uri="{FF2B5EF4-FFF2-40B4-BE49-F238E27FC236}">
                  <a16:creationId xmlns:a16="http://schemas.microsoft.com/office/drawing/2014/main" id="{57E700DE-024B-49FB-8BD6-881E691CFCBD}"/>
                </a:ext>
              </a:extLst>
            </p:cNvPr>
            <p:cNvSpPr/>
            <p:nvPr/>
          </p:nvSpPr>
          <p:spPr>
            <a:xfrm rot="19306969">
              <a:off x="13663038" y="5952345"/>
              <a:ext cx="210477" cy="6744"/>
            </a:xfrm>
            <a:custGeom>
              <a:avLst/>
              <a:gdLst>
                <a:gd name="connsiteX0" fmla="*/ 210477 w 210477"/>
                <a:gd name="connsiteY0" fmla="*/ 6744 h 6744"/>
                <a:gd name="connsiteX1" fmla="*/ 0 w 210477"/>
                <a:gd name="connsiteY1" fmla="*/ 6744 h 6744"/>
                <a:gd name="connsiteX2" fmla="*/ 16282 w 210477"/>
                <a:gd name="connsiteY2" fmla="*/ 0 h 6744"/>
                <a:gd name="connsiteX3" fmla="*/ 194197 w 210477"/>
                <a:gd name="connsiteY3" fmla="*/ 1 h 6744"/>
              </a:gdLst>
              <a:ahLst/>
              <a:cxnLst>
                <a:cxn ang="0">
                  <a:pos x="connsiteX0" y="connsiteY0"/>
                </a:cxn>
                <a:cxn ang="0">
                  <a:pos x="connsiteX1" y="connsiteY1"/>
                </a:cxn>
                <a:cxn ang="0">
                  <a:pos x="connsiteX2" y="connsiteY2"/>
                </a:cxn>
                <a:cxn ang="0">
                  <a:pos x="connsiteX3" y="connsiteY3"/>
                </a:cxn>
              </a:cxnLst>
              <a:rect l="l" t="t" r="r" b="b"/>
              <a:pathLst>
                <a:path w="210477" h="6744">
                  <a:moveTo>
                    <a:pt x="210477" y="6744"/>
                  </a:moveTo>
                  <a:lnTo>
                    <a:pt x="0" y="6744"/>
                  </a:lnTo>
                  <a:lnTo>
                    <a:pt x="16282" y="0"/>
                  </a:lnTo>
                  <a:lnTo>
                    <a:pt x="194197" y="1"/>
                  </a:lnTo>
                  <a:close/>
                </a:path>
              </a:pathLst>
            </a:custGeom>
            <a:solidFill>
              <a:srgbClr val="0000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53" name="Freeform: Shape 152">
              <a:extLst>
                <a:ext uri="{FF2B5EF4-FFF2-40B4-BE49-F238E27FC236}">
                  <a16:creationId xmlns:a16="http://schemas.microsoft.com/office/drawing/2014/main" id="{47841A7A-3881-45ED-8E19-223981889DDE}"/>
                </a:ext>
              </a:extLst>
            </p:cNvPr>
            <p:cNvSpPr/>
            <p:nvPr/>
          </p:nvSpPr>
          <p:spPr>
            <a:xfrm rot="19507609">
              <a:off x="13717656" y="6086351"/>
              <a:ext cx="210477" cy="6744"/>
            </a:xfrm>
            <a:custGeom>
              <a:avLst/>
              <a:gdLst>
                <a:gd name="connsiteX0" fmla="*/ 210477 w 210477"/>
                <a:gd name="connsiteY0" fmla="*/ 6744 h 6744"/>
                <a:gd name="connsiteX1" fmla="*/ 0 w 210477"/>
                <a:gd name="connsiteY1" fmla="*/ 6744 h 6744"/>
                <a:gd name="connsiteX2" fmla="*/ 16282 w 210477"/>
                <a:gd name="connsiteY2" fmla="*/ 0 h 6744"/>
                <a:gd name="connsiteX3" fmla="*/ 194197 w 210477"/>
                <a:gd name="connsiteY3" fmla="*/ 1 h 6744"/>
              </a:gdLst>
              <a:ahLst/>
              <a:cxnLst>
                <a:cxn ang="0">
                  <a:pos x="connsiteX0" y="connsiteY0"/>
                </a:cxn>
                <a:cxn ang="0">
                  <a:pos x="connsiteX1" y="connsiteY1"/>
                </a:cxn>
                <a:cxn ang="0">
                  <a:pos x="connsiteX2" y="connsiteY2"/>
                </a:cxn>
                <a:cxn ang="0">
                  <a:pos x="connsiteX3" y="connsiteY3"/>
                </a:cxn>
              </a:cxnLst>
              <a:rect l="l" t="t" r="r" b="b"/>
              <a:pathLst>
                <a:path w="210477" h="6744">
                  <a:moveTo>
                    <a:pt x="210477" y="6744"/>
                  </a:moveTo>
                  <a:lnTo>
                    <a:pt x="0" y="6744"/>
                  </a:lnTo>
                  <a:lnTo>
                    <a:pt x="16282" y="0"/>
                  </a:lnTo>
                  <a:lnTo>
                    <a:pt x="194197" y="1"/>
                  </a:lnTo>
                  <a:close/>
                </a:path>
              </a:pathLst>
            </a:custGeom>
            <a:solidFill>
              <a:srgbClr val="0000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5" name="Thought Bubble: Cloud 4">
            <a:extLst>
              <a:ext uri="{FF2B5EF4-FFF2-40B4-BE49-F238E27FC236}">
                <a16:creationId xmlns:a16="http://schemas.microsoft.com/office/drawing/2014/main" id="{8ACC15AB-F94B-4D2E-B62F-A41382028FCB}"/>
              </a:ext>
            </a:extLst>
          </p:cNvPr>
          <p:cNvSpPr/>
          <p:nvPr/>
        </p:nvSpPr>
        <p:spPr>
          <a:xfrm>
            <a:off x="4912508" y="102708"/>
            <a:ext cx="7264400" cy="4096676"/>
          </a:xfrm>
          <a:prstGeom prst="cloudCallout">
            <a:avLst>
              <a:gd name="adj1" fmla="val -63289"/>
              <a:gd name="adj2" fmla="val 50893"/>
            </a:avLst>
          </a:prstGeom>
          <a:solidFill>
            <a:schemeClr val="bg1"/>
          </a:solidFill>
          <a:ln>
            <a:noFill/>
          </a:ln>
          <a:effectLst>
            <a:outerShdw blurRad="50800" dist="50800" dir="5400000" sx="103000" sy="103000" rotWithShape="0">
              <a:schemeClr val="tx2">
                <a:lumMod val="50000"/>
                <a:alpha val="89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4400" b="1" dirty="0">
                <a:solidFill>
                  <a:schemeClr val="tx2">
                    <a:lumMod val="60000"/>
                    <a:lumOff val="40000"/>
                  </a:schemeClr>
                </a:solidFill>
                <a:effectLst>
                  <a:glow rad="76200">
                    <a:srgbClr val="299794">
                      <a:alpha val="63000"/>
                    </a:srgbClr>
                  </a:glow>
                  <a:outerShdw blurRad="38100" dist="38100" dir="2700000" algn="tl">
                    <a:srgbClr val="000000">
                      <a:alpha val="43137"/>
                    </a:srgbClr>
                  </a:outerShdw>
                </a:effectLst>
              </a:rPr>
              <a:t> </a:t>
            </a:r>
            <a:r>
              <a:rPr lang="en-US" sz="4400" b="1" dirty="0">
                <a:solidFill>
                  <a:schemeClr val="tx2">
                    <a:lumMod val="60000"/>
                    <a:lumOff val="40000"/>
                  </a:schemeClr>
                </a:solidFill>
                <a:effectLst>
                  <a:glow>
                    <a:schemeClr val="bg1"/>
                  </a:glow>
                  <a:outerShdw blurRad="50800" dist="50800" dir="5400000" algn="ctr" rotWithShape="0">
                    <a:schemeClr val="bg1">
                      <a:lumMod val="75000"/>
                    </a:schemeClr>
                  </a:outerShdw>
                </a:effectLst>
              </a:rPr>
              <a:t>Imagine working in an environment where you feel like you don’t belong.</a:t>
            </a:r>
          </a:p>
        </p:txBody>
      </p:sp>
      <p:sp>
        <p:nvSpPr>
          <p:cNvPr id="185" name="Oval 184"/>
          <p:cNvSpPr/>
          <p:nvPr/>
        </p:nvSpPr>
        <p:spPr>
          <a:xfrm>
            <a:off x="1352806" y="5061005"/>
            <a:ext cx="571362" cy="7633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p:cNvSpPr/>
          <p:nvPr/>
        </p:nvSpPr>
        <p:spPr>
          <a:xfrm>
            <a:off x="2524018" y="5061005"/>
            <a:ext cx="549161" cy="7633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Oval 183"/>
          <p:cNvSpPr/>
          <p:nvPr/>
        </p:nvSpPr>
        <p:spPr>
          <a:xfrm>
            <a:off x="1640953" y="5118237"/>
            <a:ext cx="221478" cy="347517"/>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rot="21254076">
            <a:off x="2831913" y="5132151"/>
            <a:ext cx="210710" cy="319687"/>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Thought Bubble: Cloud 21">
            <a:extLst>
              <a:ext uri="{FF2B5EF4-FFF2-40B4-BE49-F238E27FC236}">
                <a16:creationId xmlns:a16="http://schemas.microsoft.com/office/drawing/2014/main" id="{CD9DCB79-EFA3-46D2-AA48-D0CF5845EA18}"/>
              </a:ext>
            </a:extLst>
          </p:cNvPr>
          <p:cNvSpPr/>
          <p:nvPr/>
        </p:nvSpPr>
        <p:spPr>
          <a:xfrm>
            <a:off x="26761014" y="-4242465"/>
            <a:ext cx="2209827" cy="926502"/>
          </a:xfrm>
          <a:prstGeom prst="cloudCallou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D44B"/>
                </a:solidFill>
              </a:rPr>
              <a:t>Threatened</a:t>
            </a:r>
            <a:endParaRPr lang="en-US" sz="1050" b="1" dirty="0">
              <a:solidFill>
                <a:srgbClr val="FFD44B"/>
              </a:solidFill>
            </a:endParaRPr>
          </a:p>
        </p:txBody>
      </p:sp>
      <p:sp>
        <p:nvSpPr>
          <p:cNvPr id="157" name="Thought Bubble: Cloud 20">
            <a:extLst>
              <a:ext uri="{FF2B5EF4-FFF2-40B4-BE49-F238E27FC236}">
                <a16:creationId xmlns:a16="http://schemas.microsoft.com/office/drawing/2014/main" id="{EC746277-EA7B-4001-ACC5-0A5681619678}"/>
              </a:ext>
            </a:extLst>
          </p:cNvPr>
          <p:cNvSpPr/>
          <p:nvPr/>
        </p:nvSpPr>
        <p:spPr>
          <a:xfrm flipH="1">
            <a:off x="23032638" y="-5190401"/>
            <a:ext cx="1440363" cy="667861"/>
          </a:xfrm>
          <a:prstGeom prst="cloudCallou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D44B"/>
                </a:solidFill>
              </a:rPr>
              <a:t>Unsafe</a:t>
            </a:r>
            <a:endParaRPr lang="en-US" sz="1050" b="1" dirty="0">
              <a:solidFill>
                <a:srgbClr val="FFD44B"/>
              </a:solidFill>
            </a:endParaRPr>
          </a:p>
        </p:txBody>
      </p:sp>
      <p:sp>
        <p:nvSpPr>
          <p:cNvPr id="162" name="Thought Bubble: Cloud 19">
            <a:extLst>
              <a:ext uri="{FF2B5EF4-FFF2-40B4-BE49-F238E27FC236}">
                <a16:creationId xmlns:a16="http://schemas.microsoft.com/office/drawing/2014/main" id="{5864EF58-131B-44BD-8920-342428E30231}"/>
              </a:ext>
            </a:extLst>
          </p:cNvPr>
          <p:cNvSpPr/>
          <p:nvPr/>
        </p:nvSpPr>
        <p:spPr>
          <a:xfrm flipH="1">
            <a:off x="22743878" y="-3811887"/>
            <a:ext cx="1834303" cy="705260"/>
          </a:xfrm>
          <a:prstGeom prst="cloudCallou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D44B"/>
                </a:solidFill>
              </a:rPr>
              <a:t>Unhappy</a:t>
            </a:r>
            <a:endParaRPr lang="en-US" sz="1000" b="1" dirty="0">
              <a:solidFill>
                <a:srgbClr val="FFD44B"/>
              </a:solidFill>
            </a:endParaRPr>
          </a:p>
        </p:txBody>
      </p:sp>
      <p:grpSp>
        <p:nvGrpSpPr>
          <p:cNvPr id="26" name="Group 25"/>
          <p:cNvGrpSpPr/>
          <p:nvPr/>
        </p:nvGrpSpPr>
        <p:grpSpPr>
          <a:xfrm>
            <a:off x="4823844" y="93098"/>
            <a:ext cx="7441462" cy="4119237"/>
            <a:chOff x="11889365" y="-4662009"/>
            <a:chExt cx="7441462" cy="4119237"/>
          </a:xfrm>
          <a:effectLst>
            <a:outerShdw blurRad="50800" dist="50800" dir="5400000" sx="103000" sy="103000" algn="ctr" rotWithShape="0">
              <a:schemeClr val="tx2">
                <a:lumMod val="50000"/>
                <a:alpha val="89000"/>
              </a:schemeClr>
            </a:outerShdw>
          </a:effectLst>
        </p:grpSpPr>
        <p:sp>
          <p:nvSpPr>
            <p:cNvPr id="25" name="Cloud Callout 24"/>
            <p:cNvSpPr/>
            <p:nvPr/>
          </p:nvSpPr>
          <p:spPr>
            <a:xfrm>
              <a:off x="11889365" y="-4662009"/>
              <a:ext cx="7441462" cy="4119237"/>
            </a:xfrm>
            <a:prstGeom prst="cloudCallout">
              <a:avLst>
                <a:gd name="adj1" fmla="val -64164"/>
                <a:gd name="adj2" fmla="val 51596"/>
              </a:avLst>
            </a:prstGeom>
            <a:solidFill>
              <a:schemeClr val="bg1"/>
            </a:solidFill>
            <a:ln>
              <a:noFill/>
            </a:ln>
            <a:effectLst>
              <a:outerShdw blurRad="50800" dist="50800" dir="5400000" sx="103000" sy="103000" algn="ctr" rotWithShape="0">
                <a:schemeClr val="tx2">
                  <a:lumMod val="50000"/>
                  <a:alpha val="89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hought Bubble: Cloud 21">
              <a:extLst>
                <a:ext uri="{FF2B5EF4-FFF2-40B4-BE49-F238E27FC236}">
                  <a16:creationId xmlns:a16="http://schemas.microsoft.com/office/drawing/2014/main" id="{CD9DCB79-EFA3-46D2-AA48-D0CF5845EA18}"/>
                </a:ext>
              </a:extLst>
            </p:cNvPr>
            <p:cNvSpPr/>
            <p:nvPr/>
          </p:nvSpPr>
          <p:spPr>
            <a:xfrm>
              <a:off x="16659199" y="-3374419"/>
              <a:ext cx="2209827" cy="926502"/>
            </a:xfrm>
            <a:prstGeom prst="cloudCallou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D44B"/>
                  </a:solidFill>
                </a:rPr>
                <a:t>Threatened</a:t>
              </a:r>
              <a:endParaRPr lang="en-US" sz="1050" b="1" dirty="0">
                <a:solidFill>
                  <a:srgbClr val="FFD44B"/>
                </a:solidFill>
              </a:endParaRPr>
            </a:p>
          </p:txBody>
        </p:sp>
        <p:sp>
          <p:nvSpPr>
            <p:cNvPr id="20" name="Thought Bubble: Cloud 19">
              <a:extLst>
                <a:ext uri="{FF2B5EF4-FFF2-40B4-BE49-F238E27FC236}">
                  <a16:creationId xmlns:a16="http://schemas.microsoft.com/office/drawing/2014/main" id="{5864EF58-131B-44BD-8920-342428E30231}"/>
                </a:ext>
              </a:extLst>
            </p:cNvPr>
            <p:cNvSpPr/>
            <p:nvPr/>
          </p:nvSpPr>
          <p:spPr>
            <a:xfrm flipH="1">
              <a:off x="12680498" y="-2368538"/>
              <a:ext cx="1834303" cy="705260"/>
            </a:xfrm>
            <a:prstGeom prst="cloudCallou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D44B"/>
                  </a:solidFill>
                </a:rPr>
                <a:t>Unhappy</a:t>
              </a:r>
              <a:endParaRPr lang="en-US" sz="1000" b="1" dirty="0">
                <a:solidFill>
                  <a:srgbClr val="FFD44B"/>
                </a:solidFill>
              </a:endParaRPr>
            </a:p>
          </p:txBody>
        </p:sp>
        <p:sp>
          <p:nvSpPr>
            <p:cNvPr id="21" name="Thought Bubble: Cloud 20">
              <a:extLst>
                <a:ext uri="{FF2B5EF4-FFF2-40B4-BE49-F238E27FC236}">
                  <a16:creationId xmlns:a16="http://schemas.microsoft.com/office/drawing/2014/main" id="{EC746277-EA7B-4001-ACC5-0A5681619678}"/>
                </a:ext>
              </a:extLst>
            </p:cNvPr>
            <p:cNvSpPr/>
            <p:nvPr/>
          </p:nvSpPr>
          <p:spPr>
            <a:xfrm flipH="1">
              <a:off x="12782604" y="-3546064"/>
              <a:ext cx="1440363" cy="667861"/>
            </a:xfrm>
            <a:prstGeom prst="cloudCallou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D44B"/>
                  </a:solidFill>
                </a:rPr>
                <a:t>Unsafe</a:t>
              </a:r>
              <a:endParaRPr lang="en-US" sz="1050" b="1" dirty="0">
                <a:solidFill>
                  <a:srgbClr val="FFD44B"/>
                </a:solidFill>
              </a:endParaRPr>
            </a:p>
          </p:txBody>
        </p:sp>
        <p:grpSp>
          <p:nvGrpSpPr>
            <p:cNvPr id="23" name="Group 22"/>
            <p:cNvGrpSpPr/>
            <p:nvPr/>
          </p:nvGrpSpPr>
          <p:grpSpPr>
            <a:xfrm>
              <a:off x="14944043" y="-4211473"/>
              <a:ext cx="1269392" cy="3465308"/>
              <a:chOff x="7674908" y="10428405"/>
              <a:chExt cx="1269392" cy="3465308"/>
            </a:xfrm>
          </p:grpSpPr>
          <p:grpSp>
            <p:nvGrpSpPr>
              <p:cNvPr id="120" name="Group 119">
                <a:extLst>
                  <a:ext uri="{FF2B5EF4-FFF2-40B4-BE49-F238E27FC236}">
                    <a16:creationId xmlns:a16="http://schemas.microsoft.com/office/drawing/2014/main" id="{37234A0D-45BD-4B42-A1C7-92A29BDA4B10}"/>
                  </a:ext>
                </a:extLst>
              </p:cNvPr>
              <p:cNvGrpSpPr>
                <a:grpSpLocks noChangeAspect="1"/>
              </p:cNvGrpSpPr>
              <p:nvPr/>
            </p:nvGrpSpPr>
            <p:grpSpPr>
              <a:xfrm>
                <a:off x="7674908" y="10428405"/>
                <a:ext cx="1269392" cy="3465308"/>
                <a:chOff x="12895290" y="7025110"/>
                <a:chExt cx="1650020" cy="4504386"/>
              </a:xfrm>
            </p:grpSpPr>
            <p:grpSp>
              <p:nvGrpSpPr>
                <p:cNvPr id="122" name="Group 121">
                  <a:extLst>
                    <a:ext uri="{FF2B5EF4-FFF2-40B4-BE49-F238E27FC236}">
                      <a16:creationId xmlns:a16="http://schemas.microsoft.com/office/drawing/2014/main" id="{A7651A6F-BA35-4559-ACFC-37B32584A625}"/>
                    </a:ext>
                  </a:extLst>
                </p:cNvPr>
                <p:cNvGrpSpPr/>
                <p:nvPr/>
              </p:nvGrpSpPr>
              <p:grpSpPr>
                <a:xfrm>
                  <a:off x="12906306" y="10020252"/>
                  <a:ext cx="1606514" cy="1509244"/>
                  <a:chOff x="-2376531" y="6832600"/>
                  <a:chExt cx="1606514" cy="1509244"/>
                </a:xfrm>
              </p:grpSpPr>
              <p:pic>
                <p:nvPicPr>
                  <p:cNvPr id="144" name="Picture 143">
                    <a:extLst>
                      <a:ext uri="{FF2B5EF4-FFF2-40B4-BE49-F238E27FC236}">
                        <a16:creationId xmlns:a16="http://schemas.microsoft.com/office/drawing/2014/main" id="{26EF2671-685E-40DC-BDA9-6E55C3B14E5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145" name="Rectangle 144">
                    <a:extLst>
                      <a:ext uri="{FF2B5EF4-FFF2-40B4-BE49-F238E27FC236}">
                        <a16:creationId xmlns:a16="http://schemas.microsoft.com/office/drawing/2014/main" id="{6231F62A-294E-4771-8642-8992335B8142}"/>
                      </a:ext>
                    </a:extLst>
                  </p:cNvPr>
                  <p:cNvSpPr/>
                  <p:nvPr/>
                </p:nvSpPr>
                <p:spPr>
                  <a:xfrm rot="189346">
                    <a:off x="-2032000" y="6832600"/>
                    <a:ext cx="301625" cy="238125"/>
                  </a:xfrm>
                  <a:prstGeom prst="rect">
                    <a:avLst/>
                  </a:prstGeom>
                  <a:solidFill>
                    <a:srgbClr val="00000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33" name="Group 132">
                  <a:extLst>
                    <a:ext uri="{FF2B5EF4-FFF2-40B4-BE49-F238E27FC236}">
                      <a16:creationId xmlns:a16="http://schemas.microsoft.com/office/drawing/2014/main" id="{AB769C65-CC9F-48A4-9C9F-ABD77D79D211}"/>
                    </a:ext>
                  </a:extLst>
                </p:cNvPr>
                <p:cNvGrpSpPr/>
                <p:nvPr/>
              </p:nvGrpSpPr>
              <p:grpSpPr>
                <a:xfrm flipH="1">
                  <a:off x="14160863" y="8711806"/>
                  <a:ext cx="384447" cy="1651647"/>
                  <a:chOff x="8693479" y="9726083"/>
                  <a:chExt cx="384447" cy="1651647"/>
                </a:xfrm>
              </p:grpSpPr>
              <p:sp>
                <p:nvSpPr>
                  <p:cNvPr id="141" name="Flowchart: Terminator 140">
                    <a:extLst>
                      <a:ext uri="{FF2B5EF4-FFF2-40B4-BE49-F238E27FC236}">
                        <a16:creationId xmlns:a16="http://schemas.microsoft.com/office/drawing/2014/main" id="{C232AF15-010B-4BE9-847C-39DF4269B3DC}"/>
                      </a:ext>
                    </a:extLst>
                  </p:cNvPr>
                  <p:cNvSpPr/>
                  <p:nvPr/>
                </p:nvSpPr>
                <p:spPr>
                  <a:xfrm rot="11848313">
                    <a:off x="8775643" y="9726083"/>
                    <a:ext cx="283464" cy="855696"/>
                  </a:xfrm>
                  <a:prstGeom prst="flowChartTerminator">
                    <a:avLst/>
                  </a:prstGeom>
                  <a:solidFill>
                    <a:srgbClr val="D09F6E"/>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42" name="Flowchart: Terminator 1151">
                    <a:extLst>
                      <a:ext uri="{FF2B5EF4-FFF2-40B4-BE49-F238E27FC236}">
                        <a16:creationId xmlns:a16="http://schemas.microsoft.com/office/drawing/2014/main" id="{3A796684-DC70-407A-BE4F-4504CEB6A539}"/>
                      </a:ext>
                    </a:extLst>
                  </p:cNvPr>
                  <p:cNvSpPr/>
                  <p:nvPr/>
                </p:nvSpPr>
                <p:spPr>
                  <a:xfrm rot="10395193">
                    <a:off x="8693479" y="10515661"/>
                    <a:ext cx="260317" cy="604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D09F6E"/>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43" name="Freeform: Shape 876">
                    <a:extLst>
                      <a:ext uri="{FF2B5EF4-FFF2-40B4-BE49-F238E27FC236}">
                        <a16:creationId xmlns:a16="http://schemas.microsoft.com/office/drawing/2014/main" id="{52401518-55B3-4042-8B50-93818DAD4238}"/>
                      </a:ext>
                    </a:extLst>
                  </p:cNvPr>
                  <p:cNvSpPr/>
                  <p:nvPr/>
                </p:nvSpPr>
                <p:spPr>
                  <a:xfrm rot="17053984">
                    <a:off x="8718481" y="1101828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D09F6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34" name="Group 133">
                  <a:extLst>
                    <a:ext uri="{FF2B5EF4-FFF2-40B4-BE49-F238E27FC236}">
                      <a16:creationId xmlns:a16="http://schemas.microsoft.com/office/drawing/2014/main" id="{48C32312-9999-456F-B145-A400B59ED52E}"/>
                    </a:ext>
                  </a:extLst>
                </p:cNvPr>
                <p:cNvGrpSpPr/>
                <p:nvPr/>
              </p:nvGrpSpPr>
              <p:grpSpPr>
                <a:xfrm>
                  <a:off x="12895290" y="8711806"/>
                  <a:ext cx="384451" cy="1651647"/>
                  <a:chOff x="8541075" y="9573683"/>
                  <a:chExt cx="384451" cy="1651647"/>
                </a:xfrm>
              </p:grpSpPr>
              <p:sp>
                <p:nvSpPr>
                  <p:cNvPr id="137" name="Flowchart: Terminator 136">
                    <a:extLst>
                      <a:ext uri="{FF2B5EF4-FFF2-40B4-BE49-F238E27FC236}">
                        <a16:creationId xmlns:a16="http://schemas.microsoft.com/office/drawing/2014/main" id="{2B384863-CDB9-4290-97F3-D15A67992289}"/>
                      </a:ext>
                    </a:extLst>
                  </p:cNvPr>
                  <p:cNvSpPr/>
                  <p:nvPr/>
                </p:nvSpPr>
                <p:spPr>
                  <a:xfrm rot="11848313">
                    <a:off x="8623243" y="9573683"/>
                    <a:ext cx="283464" cy="855696"/>
                  </a:xfrm>
                  <a:prstGeom prst="flowChartTerminator">
                    <a:avLst/>
                  </a:prstGeom>
                  <a:solidFill>
                    <a:srgbClr val="D09F6E"/>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38" name="Flowchart: Terminator 1151">
                    <a:extLst>
                      <a:ext uri="{FF2B5EF4-FFF2-40B4-BE49-F238E27FC236}">
                        <a16:creationId xmlns:a16="http://schemas.microsoft.com/office/drawing/2014/main" id="{C6FF66E8-C017-4712-9472-2DFFF6E71B36}"/>
                      </a:ext>
                    </a:extLst>
                  </p:cNvPr>
                  <p:cNvSpPr/>
                  <p:nvPr/>
                </p:nvSpPr>
                <p:spPr>
                  <a:xfrm rot="10395193">
                    <a:off x="8541075" y="10363261"/>
                    <a:ext cx="260317" cy="6041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89 w 21600"/>
                      <a:gd name="connsiteY4" fmla="*/ 20087 h 21600"/>
                      <a:gd name="connsiteX5" fmla="*/ 0 w 21600"/>
                      <a:gd name="connsiteY5" fmla="*/ 10800 h 21600"/>
                      <a:gd name="connsiteX6" fmla="*/ 3475 w 21600"/>
                      <a:gd name="connsiteY6" fmla="*/ 0 h 21600"/>
                      <a:gd name="connsiteX0" fmla="*/ 4021 w 22146"/>
                      <a:gd name="connsiteY0" fmla="*/ 0 h 21600"/>
                      <a:gd name="connsiteX1" fmla="*/ 18671 w 22146"/>
                      <a:gd name="connsiteY1" fmla="*/ 0 h 21600"/>
                      <a:gd name="connsiteX2" fmla="*/ 22146 w 22146"/>
                      <a:gd name="connsiteY2" fmla="*/ 10800 h 21600"/>
                      <a:gd name="connsiteX3" fmla="*/ 18671 w 22146"/>
                      <a:gd name="connsiteY3" fmla="*/ 21600 h 21600"/>
                      <a:gd name="connsiteX4" fmla="*/ 4035 w 22146"/>
                      <a:gd name="connsiteY4" fmla="*/ 20087 h 21600"/>
                      <a:gd name="connsiteX5" fmla="*/ 546 w 22146"/>
                      <a:gd name="connsiteY5" fmla="*/ 10800 h 21600"/>
                      <a:gd name="connsiteX6" fmla="*/ 4021 w 22146"/>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6" h="21600">
                        <a:moveTo>
                          <a:pt x="4021" y="0"/>
                        </a:moveTo>
                        <a:lnTo>
                          <a:pt x="18671" y="0"/>
                        </a:lnTo>
                        <a:cubicBezTo>
                          <a:pt x="20590" y="0"/>
                          <a:pt x="22146" y="4835"/>
                          <a:pt x="22146" y="10800"/>
                        </a:cubicBezTo>
                        <a:cubicBezTo>
                          <a:pt x="22146" y="16765"/>
                          <a:pt x="20590" y="21600"/>
                          <a:pt x="18671" y="21600"/>
                        </a:cubicBezTo>
                        <a:cubicBezTo>
                          <a:pt x="13788" y="21600"/>
                          <a:pt x="8918" y="20087"/>
                          <a:pt x="4035" y="20087"/>
                        </a:cubicBezTo>
                        <a:cubicBezTo>
                          <a:pt x="2116" y="20087"/>
                          <a:pt x="-1341" y="17957"/>
                          <a:pt x="546" y="10800"/>
                        </a:cubicBezTo>
                        <a:cubicBezTo>
                          <a:pt x="2433" y="3643"/>
                          <a:pt x="2102" y="0"/>
                          <a:pt x="4021" y="0"/>
                        </a:cubicBezTo>
                        <a:close/>
                      </a:path>
                    </a:pathLst>
                  </a:custGeom>
                  <a:solidFill>
                    <a:srgbClr val="D09F6E"/>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40" name="Freeform: Shape 873">
                    <a:extLst>
                      <a:ext uri="{FF2B5EF4-FFF2-40B4-BE49-F238E27FC236}">
                        <a16:creationId xmlns:a16="http://schemas.microsoft.com/office/drawing/2014/main" id="{CF020A63-836A-47D8-84CE-6A25A140051D}"/>
                      </a:ext>
                    </a:extLst>
                  </p:cNvPr>
                  <p:cNvSpPr/>
                  <p:nvPr/>
                </p:nvSpPr>
                <p:spPr>
                  <a:xfrm rot="17053984">
                    <a:off x="8566081" y="1086588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D09F6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35" name="Rectangle 134">
                  <a:extLst>
                    <a:ext uri="{FF2B5EF4-FFF2-40B4-BE49-F238E27FC236}">
                      <a16:creationId xmlns:a16="http://schemas.microsoft.com/office/drawing/2014/main" id="{5606AB95-7F8C-4CE9-AB44-520A5A778CBB}"/>
                    </a:ext>
                  </a:extLst>
                </p:cNvPr>
                <p:cNvSpPr/>
                <p:nvPr/>
              </p:nvSpPr>
              <p:spPr>
                <a:xfrm>
                  <a:off x="13237347" y="9101282"/>
                  <a:ext cx="962705" cy="952932"/>
                </a:xfrm>
                <a:prstGeom prst="rect">
                  <a:avLst/>
                </a:prstGeom>
                <a:solidFill>
                  <a:srgbClr val="262626"/>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36" name="Picture 135">
                  <a:extLst>
                    <a:ext uri="{FF2B5EF4-FFF2-40B4-BE49-F238E27FC236}">
                      <a16:creationId xmlns:a16="http://schemas.microsoft.com/office/drawing/2014/main" id="{D00C255D-03DA-4459-B654-2027B06A1B2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40954"/>
                <a:stretch/>
              </p:blipFill>
              <p:spPr bwMode="auto">
                <a:xfrm>
                  <a:off x="12918889" y="7025110"/>
                  <a:ext cx="1574476" cy="2597989"/>
                </a:xfrm>
                <a:custGeom>
                  <a:avLst/>
                  <a:gdLst>
                    <a:gd name="connsiteX0" fmla="*/ 0 w 1574476"/>
                    <a:gd name="connsiteY0" fmla="*/ 0 h 2597989"/>
                    <a:gd name="connsiteX1" fmla="*/ 1574476 w 1574476"/>
                    <a:gd name="connsiteY1" fmla="*/ 0 h 2597989"/>
                    <a:gd name="connsiteX2" fmla="*/ 1574476 w 1574476"/>
                    <a:gd name="connsiteY2" fmla="*/ 2204597 h 2597989"/>
                    <a:gd name="connsiteX3" fmla="*/ 1248455 w 1574476"/>
                    <a:gd name="connsiteY3" fmla="*/ 2310527 h 2597989"/>
                    <a:gd name="connsiteX4" fmla="*/ 1250903 w 1574476"/>
                    <a:gd name="connsiteY4" fmla="*/ 2318061 h 2597989"/>
                    <a:gd name="connsiteX5" fmla="*/ 1250903 w 1574476"/>
                    <a:gd name="connsiteY5" fmla="*/ 2597989 h 2597989"/>
                    <a:gd name="connsiteX6" fmla="*/ 372233 w 1574476"/>
                    <a:gd name="connsiteY6" fmla="*/ 2597989 h 2597989"/>
                    <a:gd name="connsiteX7" fmla="*/ 372233 w 1574476"/>
                    <a:gd name="connsiteY7" fmla="*/ 2388571 h 2597989"/>
                    <a:gd name="connsiteX8" fmla="*/ 355711 w 1574476"/>
                    <a:gd name="connsiteY8" fmla="*/ 2388571 h 2597989"/>
                    <a:gd name="connsiteX9" fmla="*/ 373593 w 1574476"/>
                    <a:gd name="connsiteY9" fmla="*/ 2336639 h 2597989"/>
                    <a:gd name="connsiteX10" fmla="*/ 0 w 1574476"/>
                    <a:gd name="connsiteY10" fmla="*/ 2208001 h 259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476" h="2597989">
                      <a:moveTo>
                        <a:pt x="0" y="0"/>
                      </a:moveTo>
                      <a:lnTo>
                        <a:pt x="1574476" y="0"/>
                      </a:lnTo>
                      <a:lnTo>
                        <a:pt x="1574476" y="2204597"/>
                      </a:lnTo>
                      <a:lnTo>
                        <a:pt x="1248455" y="2310527"/>
                      </a:lnTo>
                      <a:lnTo>
                        <a:pt x="1250903" y="2318061"/>
                      </a:lnTo>
                      <a:lnTo>
                        <a:pt x="1250903" y="2597989"/>
                      </a:lnTo>
                      <a:lnTo>
                        <a:pt x="372233" y="2597989"/>
                      </a:lnTo>
                      <a:lnTo>
                        <a:pt x="372233" y="2388571"/>
                      </a:lnTo>
                      <a:lnTo>
                        <a:pt x="355711" y="2388571"/>
                      </a:lnTo>
                      <a:lnTo>
                        <a:pt x="373593" y="2336639"/>
                      </a:lnTo>
                      <a:lnTo>
                        <a:pt x="0" y="2208001"/>
                      </a:lnTo>
                      <a:close/>
                    </a:path>
                  </a:pathLst>
                </a:custGeom>
                <a:noFill/>
                <a:extLst>
                  <a:ext uri="{909E8E84-426E-40DD-AFC4-6F175D3DCCD1}">
                    <a14:hiddenFill xmlns:a14="http://schemas.microsoft.com/office/drawing/2010/main">
                      <a:solidFill>
                        <a:srgbClr val="FFFFFF"/>
                      </a:solidFill>
                    </a14:hiddenFill>
                  </a:ext>
                </a:extLst>
              </p:spPr>
            </p:pic>
          </p:grpSp>
          <p:sp>
            <p:nvSpPr>
              <p:cNvPr id="13" name="Chord 12"/>
              <p:cNvSpPr>
                <a:spLocks noChangeAspect="1"/>
              </p:cNvSpPr>
              <p:nvPr/>
            </p:nvSpPr>
            <p:spPr>
              <a:xfrm rot="6703187">
                <a:off x="8218194" y="11329085"/>
                <a:ext cx="255106" cy="308361"/>
              </a:xfrm>
              <a:prstGeom prst="chord">
                <a:avLst/>
              </a:prstGeom>
              <a:solidFill>
                <a:schemeClr val="bg1"/>
              </a:solidFill>
              <a:ln w="25400">
                <a:solidFill>
                  <a:srgbClr val="AD50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8A6CA14B-AE65-4EFD-BFE3-912DA613B337}"/>
              </a:ext>
            </a:extLst>
          </p:cNvPr>
          <p:cNvGrpSpPr/>
          <p:nvPr/>
        </p:nvGrpSpPr>
        <p:grpSpPr>
          <a:xfrm>
            <a:off x="4467251" y="128724"/>
            <a:ext cx="7736997" cy="4096676"/>
            <a:chOff x="19805353" y="-2550766"/>
            <a:chExt cx="7736997" cy="4096676"/>
          </a:xfrm>
          <a:effectLst>
            <a:outerShdw blurRad="50800" dist="50800" dir="5400000" sx="103000" sy="103000" algn="ctr" rotWithShape="0">
              <a:schemeClr val="tx2">
                <a:lumMod val="50000"/>
                <a:alpha val="89000"/>
              </a:schemeClr>
            </a:outerShdw>
          </a:effectLst>
        </p:grpSpPr>
        <p:sp>
          <p:nvSpPr>
            <p:cNvPr id="10" name="Thought Bubble: Cloud 9">
              <a:extLst>
                <a:ext uri="{FF2B5EF4-FFF2-40B4-BE49-F238E27FC236}">
                  <a16:creationId xmlns:a16="http://schemas.microsoft.com/office/drawing/2014/main" id="{93593FFC-9333-41D5-AE8E-5586FFF453C8}"/>
                </a:ext>
              </a:extLst>
            </p:cNvPr>
            <p:cNvSpPr/>
            <p:nvPr/>
          </p:nvSpPr>
          <p:spPr>
            <a:xfrm>
              <a:off x="20277950" y="-2550766"/>
              <a:ext cx="7264400" cy="4096676"/>
            </a:xfrm>
            <a:prstGeom prst="cloudCallout">
              <a:avLst>
                <a:gd name="adj1" fmla="val -64328"/>
                <a:gd name="adj2" fmla="val 51285"/>
              </a:avLst>
            </a:prstGeom>
            <a:solidFill>
              <a:schemeClr val="bg1"/>
            </a:solidFill>
            <a:ln>
              <a:noFill/>
            </a:ln>
            <a:effectLst>
              <a:outerShdw blurRad="50800" dist="50800" dir="5400000" sx="103000" sy="103000" rotWithShape="0">
                <a:schemeClr val="tx2">
                  <a:lumMod val="50000"/>
                  <a:alpha val="89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80000"/>
                </a:lnSpc>
              </a:pPr>
              <a:r>
                <a:rPr lang="en-US" sz="4400" b="1" dirty="0">
                  <a:solidFill>
                    <a:srgbClr val="FFC819"/>
                  </a:solidFill>
                  <a:effectLst>
                    <a:glow rad="76200">
                      <a:srgbClr val="299794">
                        <a:alpha val="63000"/>
                      </a:srgbClr>
                    </a:glow>
                    <a:outerShdw blurRad="38100" dist="38100" dir="2700000" algn="tl">
                      <a:srgbClr val="000000">
                        <a:alpha val="43137"/>
                      </a:srgbClr>
                    </a:outerShdw>
                  </a:effectLst>
                </a:rPr>
                <a:t> </a:t>
              </a:r>
            </a:p>
          </p:txBody>
        </p:sp>
        <p:sp>
          <p:nvSpPr>
            <p:cNvPr id="11" name="TextBox 10">
              <a:extLst>
                <a:ext uri="{FF2B5EF4-FFF2-40B4-BE49-F238E27FC236}">
                  <a16:creationId xmlns:a16="http://schemas.microsoft.com/office/drawing/2014/main" id="{766716C8-328B-44E7-9F28-93E3E25EE62F}"/>
                </a:ext>
              </a:extLst>
            </p:cNvPr>
            <p:cNvSpPr txBox="1"/>
            <p:nvPr/>
          </p:nvSpPr>
          <p:spPr>
            <a:xfrm>
              <a:off x="19805353" y="-1398334"/>
              <a:ext cx="7566802" cy="2094837"/>
            </a:xfrm>
            <a:custGeom>
              <a:avLst/>
              <a:gdLst>
                <a:gd name="connsiteX0" fmla="*/ 0 w 7692514"/>
                <a:gd name="connsiteY0" fmla="*/ 487029 h 974057"/>
                <a:gd name="connsiteX1" fmla="*/ 243514 w 7692514"/>
                <a:gd name="connsiteY1" fmla="*/ 0 h 974057"/>
                <a:gd name="connsiteX2" fmla="*/ 7449000 w 7692514"/>
                <a:gd name="connsiteY2" fmla="*/ 0 h 974057"/>
                <a:gd name="connsiteX3" fmla="*/ 7692514 w 7692514"/>
                <a:gd name="connsiteY3" fmla="*/ 487029 h 974057"/>
                <a:gd name="connsiteX4" fmla="*/ 7449000 w 7692514"/>
                <a:gd name="connsiteY4" fmla="*/ 974057 h 974057"/>
                <a:gd name="connsiteX5" fmla="*/ 243514 w 7692514"/>
                <a:gd name="connsiteY5" fmla="*/ 974057 h 974057"/>
                <a:gd name="connsiteX6" fmla="*/ 0 w 7692514"/>
                <a:gd name="connsiteY6" fmla="*/ 487029 h 974057"/>
                <a:gd name="connsiteX0" fmla="*/ 0 w 7449000"/>
                <a:gd name="connsiteY0" fmla="*/ 974057 h 974057"/>
                <a:gd name="connsiteX1" fmla="*/ 0 w 7449000"/>
                <a:gd name="connsiteY1" fmla="*/ 0 h 974057"/>
                <a:gd name="connsiteX2" fmla="*/ 7205486 w 7449000"/>
                <a:gd name="connsiteY2" fmla="*/ 0 h 974057"/>
                <a:gd name="connsiteX3" fmla="*/ 7449000 w 7449000"/>
                <a:gd name="connsiteY3" fmla="*/ 487029 h 974057"/>
                <a:gd name="connsiteX4" fmla="*/ 7205486 w 7449000"/>
                <a:gd name="connsiteY4" fmla="*/ 974057 h 974057"/>
                <a:gd name="connsiteX5" fmla="*/ 0 w 7449000"/>
                <a:gd name="connsiteY5" fmla="*/ 974057 h 97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9000" h="974057">
                  <a:moveTo>
                    <a:pt x="0" y="974057"/>
                  </a:moveTo>
                  <a:lnTo>
                    <a:pt x="0" y="0"/>
                  </a:lnTo>
                  <a:lnTo>
                    <a:pt x="7205486" y="0"/>
                  </a:lnTo>
                  <a:lnTo>
                    <a:pt x="7449000" y="487029"/>
                  </a:lnTo>
                  <a:lnTo>
                    <a:pt x="7205486" y="974057"/>
                  </a:lnTo>
                  <a:lnTo>
                    <a:pt x="0" y="974057"/>
                  </a:lnTo>
                  <a:close/>
                </a:path>
              </a:pathLst>
            </a:custGeom>
            <a:noFill/>
            <a:effectLst>
              <a:outerShdw blurRad="50800" dist="50800" dir="5400000" algn="ctr" rotWithShape="0">
                <a:schemeClr val="bg1">
                  <a:lumMod val="65000"/>
                </a:schemeClr>
              </a:outerShdw>
            </a:effectLst>
          </p:spPr>
          <p:txBody>
            <a:bodyPr wrap="square" lIns="0" tIns="0" rIns="0" bIns="0" rtlCol="0" anchor="ctr">
              <a:noAutofit/>
            </a:bodyPr>
            <a:lstStyle/>
            <a:p>
              <a:pPr algn="ctr">
                <a:lnSpc>
                  <a:spcPct val="90000"/>
                </a:lnSpc>
              </a:pPr>
              <a:r>
                <a:rPr lang="en-US" sz="3600" b="1" dirty="0">
                  <a:solidFill>
                    <a:srgbClr val="000000"/>
                  </a:solidFill>
                </a:rPr>
                <a:t>	</a:t>
              </a:r>
              <a:r>
                <a:rPr lang="en-US" sz="5000" b="1" dirty="0">
                  <a:solidFill>
                    <a:schemeClr val="tx2">
                      <a:lumMod val="60000"/>
                      <a:lumOff val="40000"/>
                    </a:schemeClr>
                  </a:solidFill>
                </a:rPr>
                <a:t>Would you be able to do your best work?</a:t>
              </a:r>
            </a:p>
          </p:txBody>
        </p:sp>
      </p:grpSp>
      <p:sp>
        <p:nvSpPr>
          <p:cNvPr id="15" name="Thought Bubble: Cloud 14">
            <a:extLst>
              <a:ext uri="{FF2B5EF4-FFF2-40B4-BE49-F238E27FC236}">
                <a16:creationId xmlns:a16="http://schemas.microsoft.com/office/drawing/2014/main" id="{0B74C19F-23D0-4BEF-BBAF-FB7CA3286F0A}"/>
              </a:ext>
            </a:extLst>
          </p:cNvPr>
          <p:cNvSpPr/>
          <p:nvPr/>
        </p:nvSpPr>
        <p:spPr>
          <a:xfrm>
            <a:off x="4925665" y="143167"/>
            <a:ext cx="7264400" cy="4096676"/>
          </a:xfrm>
          <a:prstGeom prst="cloudCallout">
            <a:avLst>
              <a:gd name="adj1" fmla="val -64462"/>
              <a:gd name="adj2" fmla="val 50362"/>
            </a:avLst>
          </a:prstGeom>
          <a:solidFill>
            <a:schemeClr val="bg1"/>
          </a:solidFill>
          <a:ln>
            <a:noFill/>
          </a:ln>
          <a:effectLst>
            <a:outerShdw blurRad="50800" dist="50800" dir="5400000" sx="103000" sy="103000" rotWithShape="0">
              <a:schemeClr val="tx2">
                <a:lumMod val="50000"/>
                <a:alpha val="89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6000" b="1" dirty="0">
                <a:solidFill>
                  <a:srgbClr val="FF0000"/>
                </a:solidFill>
              </a:rPr>
              <a:t>Probably Not!</a:t>
            </a:r>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886936015"/>
      </p:ext>
    </p:extLst>
  </p:cSld>
  <p:clrMapOvr>
    <a:masterClrMapping/>
  </p:clrMapOvr>
  <mc:AlternateContent xmlns:mc="http://schemas.openxmlformats.org/markup-compatibility/2006" xmlns:p14="http://schemas.microsoft.com/office/powerpoint/2010/main">
    <mc:Choice Requires="p14">
      <p:transition spd="slow" p14:dur="2000" advTm="30857"/>
    </mc:Choice>
    <mc:Fallback xmlns="">
      <p:transition spd="slow" advTm="30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7"/>
                </p:tgtEl>
              </p:cMediaNode>
            </p:audio>
          </p:childTnLst>
        </p:cTn>
      </p:par>
    </p:tnLst>
    <p:bldLst>
      <p:bldP spid="5" grpId="0" animBg="1"/>
      <p:bldP spid="5" grpId="1"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4"/>
</p:tagLst>
</file>

<file path=ppt/tags/tag10.xml><?xml version="1.0" encoding="utf-8"?>
<p:tagLst xmlns:a="http://schemas.openxmlformats.org/drawingml/2006/main" xmlns:r="http://schemas.openxmlformats.org/officeDocument/2006/relationships" xmlns:p="http://schemas.openxmlformats.org/presentationml/2006/main">
  <p:tag name="TIMING" val="|16.3|4.7|3.8"/>
</p:tagLst>
</file>

<file path=ppt/tags/tag11.xml><?xml version="1.0" encoding="utf-8"?>
<p:tagLst xmlns:a="http://schemas.openxmlformats.org/drawingml/2006/main" xmlns:r="http://schemas.openxmlformats.org/officeDocument/2006/relationships" xmlns:p="http://schemas.openxmlformats.org/presentationml/2006/main">
  <p:tag name="TIMING" val="|13|6.2|3.8"/>
</p:tagLst>
</file>

<file path=ppt/tags/tag12.xml><?xml version="1.0" encoding="utf-8"?>
<p:tagLst xmlns:a="http://schemas.openxmlformats.org/drawingml/2006/main" xmlns:r="http://schemas.openxmlformats.org/officeDocument/2006/relationships" xmlns:p="http://schemas.openxmlformats.org/presentationml/2006/main">
  <p:tag name="TIMING" val="|9.9|7.6|4.4|2.6"/>
</p:tagLst>
</file>

<file path=ppt/tags/tag13.xml><?xml version="1.0" encoding="utf-8"?>
<p:tagLst xmlns:a="http://schemas.openxmlformats.org/drawingml/2006/main" xmlns:r="http://schemas.openxmlformats.org/officeDocument/2006/relationships" xmlns:p="http://schemas.openxmlformats.org/presentationml/2006/main">
  <p:tag name="TIMING" val="|12.8|8.1|3.9|5.2"/>
</p:tagLst>
</file>

<file path=ppt/tags/tag14.xml><?xml version="1.0" encoding="utf-8"?>
<p:tagLst xmlns:a="http://schemas.openxmlformats.org/drawingml/2006/main" xmlns:r="http://schemas.openxmlformats.org/officeDocument/2006/relationships" xmlns:p="http://schemas.openxmlformats.org/presentationml/2006/main">
  <p:tag name="TIMING" val="|12.9|9.3|4.2"/>
</p:tagLst>
</file>

<file path=ppt/tags/tag15.xml><?xml version="1.0" encoding="utf-8"?>
<p:tagLst xmlns:a="http://schemas.openxmlformats.org/drawingml/2006/main" xmlns:r="http://schemas.openxmlformats.org/officeDocument/2006/relationships" xmlns:p="http://schemas.openxmlformats.org/presentationml/2006/main">
  <p:tag name="TIMING" val="|11.7|6.8|3.7|11.8"/>
</p:tagLst>
</file>

<file path=ppt/tags/tag16.xml><?xml version="1.0" encoding="utf-8"?>
<p:tagLst xmlns:a="http://schemas.openxmlformats.org/drawingml/2006/main" xmlns:r="http://schemas.openxmlformats.org/officeDocument/2006/relationships" xmlns:p="http://schemas.openxmlformats.org/presentationml/2006/main">
  <p:tag name="TIMING" val="|10.6|10.6|3|18.6|30.8"/>
</p:tagLst>
</file>

<file path=ppt/tags/tag17.xml><?xml version="1.0" encoding="utf-8"?>
<p:tagLst xmlns:a="http://schemas.openxmlformats.org/drawingml/2006/main" xmlns:r="http://schemas.openxmlformats.org/officeDocument/2006/relationships" xmlns:p="http://schemas.openxmlformats.org/presentationml/2006/main">
  <p:tag name="TIMING" val="|10.2|5.4|5.4|9.1"/>
</p:tagLst>
</file>

<file path=ppt/tags/tag18.xml><?xml version="1.0" encoding="utf-8"?>
<p:tagLst xmlns:a="http://schemas.openxmlformats.org/drawingml/2006/main" xmlns:r="http://schemas.openxmlformats.org/officeDocument/2006/relationships" xmlns:p="http://schemas.openxmlformats.org/presentationml/2006/main">
  <p:tag name="TIMING" val="|16.7|17.9|8.4|6.8|12.1"/>
</p:tagLst>
</file>

<file path=ppt/tags/tag19.xml><?xml version="1.0" encoding="utf-8"?>
<p:tagLst xmlns:a="http://schemas.openxmlformats.org/drawingml/2006/main" xmlns:r="http://schemas.openxmlformats.org/officeDocument/2006/relationships" xmlns:p="http://schemas.openxmlformats.org/presentationml/2006/main">
  <p:tag name="TIMING" val="|6.5|1.8|6.2|4.1|6.3"/>
</p:tagLst>
</file>

<file path=ppt/tags/tag2.xml><?xml version="1.0" encoding="utf-8"?>
<p:tagLst xmlns:a="http://schemas.openxmlformats.org/drawingml/2006/main" xmlns:r="http://schemas.openxmlformats.org/officeDocument/2006/relationships" xmlns:p="http://schemas.openxmlformats.org/presentationml/2006/main">
  <p:tag name="TIMING" val="|9.1"/>
</p:tagLst>
</file>

<file path=ppt/tags/tag20.xml><?xml version="1.0" encoding="utf-8"?>
<p:tagLst xmlns:a="http://schemas.openxmlformats.org/drawingml/2006/main" xmlns:r="http://schemas.openxmlformats.org/officeDocument/2006/relationships" xmlns:p="http://schemas.openxmlformats.org/presentationml/2006/main">
  <p:tag name="TIMING" val="|11.6|6.7|15.3"/>
</p:tagLst>
</file>

<file path=ppt/tags/tag21.xml><?xml version="1.0" encoding="utf-8"?>
<p:tagLst xmlns:a="http://schemas.openxmlformats.org/drawingml/2006/main" xmlns:r="http://schemas.openxmlformats.org/officeDocument/2006/relationships" xmlns:p="http://schemas.openxmlformats.org/presentationml/2006/main">
  <p:tag name="TIMING" val="|9.9|7.6|9.6"/>
</p:tagLst>
</file>

<file path=ppt/tags/tag22.xml><?xml version="1.0" encoding="utf-8"?>
<p:tagLst xmlns:a="http://schemas.openxmlformats.org/drawingml/2006/main" xmlns:r="http://schemas.openxmlformats.org/officeDocument/2006/relationships" xmlns:p="http://schemas.openxmlformats.org/presentationml/2006/main">
  <p:tag name="TIMING" val="|6.4|5.4|6.2|5.5|5.3"/>
</p:tagLst>
</file>

<file path=ppt/tags/tag23.xml><?xml version="1.0" encoding="utf-8"?>
<p:tagLst xmlns:a="http://schemas.openxmlformats.org/drawingml/2006/main" xmlns:r="http://schemas.openxmlformats.org/officeDocument/2006/relationships" xmlns:p="http://schemas.openxmlformats.org/presentationml/2006/main">
  <p:tag name="TIMING" val="|6.1|16.9|8.8|12.7|10.7"/>
</p:tagLst>
</file>

<file path=ppt/tags/tag24.xml><?xml version="1.0" encoding="utf-8"?>
<p:tagLst xmlns:a="http://schemas.openxmlformats.org/drawingml/2006/main" xmlns:r="http://schemas.openxmlformats.org/officeDocument/2006/relationships" xmlns:p="http://schemas.openxmlformats.org/presentationml/2006/main">
  <p:tag name="TIMING" val="|19.9|27.4|11.9|4.4|6.7"/>
</p:tagLst>
</file>

<file path=ppt/tags/tag25.xml><?xml version="1.0" encoding="utf-8"?>
<p:tagLst xmlns:a="http://schemas.openxmlformats.org/drawingml/2006/main" xmlns:r="http://schemas.openxmlformats.org/officeDocument/2006/relationships" xmlns:p="http://schemas.openxmlformats.org/presentationml/2006/main">
  <p:tag name="TIMING" val="|6.3|4.6|10.9|9.9|6|13.4"/>
</p:tagLst>
</file>

<file path=ppt/tags/tag26.xml><?xml version="1.0" encoding="utf-8"?>
<p:tagLst xmlns:a="http://schemas.openxmlformats.org/drawingml/2006/main" xmlns:r="http://schemas.openxmlformats.org/officeDocument/2006/relationships" xmlns:p="http://schemas.openxmlformats.org/presentationml/2006/main">
  <p:tag name="TIMING" val="|3.9|5.4|4|7.5|23.3|3|5.5"/>
</p:tagLst>
</file>

<file path=ppt/tags/tag27.xml><?xml version="1.0" encoding="utf-8"?>
<p:tagLst xmlns:a="http://schemas.openxmlformats.org/drawingml/2006/main" xmlns:r="http://schemas.openxmlformats.org/officeDocument/2006/relationships" xmlns:p="http://schemas.openxmlformats.org/presentationml/2006/main">
  <p:tag name="TIMING" val="|3.1|6.1|4.8|12|4.2|3.5|2.5|11.6|5.1|1.8"/>
</p:tagLst>
</file>

<file path=ppt/tags/tag28.xml><?xml version="1.0" encoding="utf-8"?>
<p:tagLst xmlns:a="http://schemas.openxmlformats.org/drawingml/2006/main" xmlns:r="http://schemas.openxmlformats.org/officeDocument/2006/relationships" xmlns:p="http://schemas.openxmlformats.org/presentationml/2006/main">
  <p:tag name="TIMING" val="|10.8"/>
</p:tagLst>
</file>

<file path=ppt/tags/tag29.xml><?xml version="1.0" encoding="utf-8"?>
<p:tagLst xmlns:a="http://schemas.openxmlformats.org/drawingml/2006/main" xmlns:r="http://schemas.openxmlformats.org/officeDocument/2006/relationships" xmlns:p="http://schemas.openxmlformats.org/presentationml/2006/main">
  <p:tag name="TIMING" val="|6.4|5.4|6.8|11.7|15.8"/>
</p:tagLst>
</file>

<file path=ppt/tags/tag3.xml><?xml version="1.0" encoding="utf-8"?>
<p:tagLst xmlns:a="http://schemas.openxmlformats.org/drawingml/2006/main" xmlns:r="http://schemas.openxmlformats.org/officeDocument/2006/relationships" xmlns:p="http://schemas.openxmlformats.org/presentationml/2006/main">
  <p:tag name="TIMING" val="|8.6"/>
</p:tagLst>
</file>

<file path=ppt/tags/tag30.xml><?xml version="1.0" encoding="utf-8"?>
<p:tagLst xmlns:a="http://schemas.openxmlformats.org/drawingml/2006/main" xmlns:r="http://schemas.openxmlformats.org/officeDocument/2006/relationships" xmlns:p="http://schemas.openxmlformats.org/presentationml/2006/main">
  <p:tag name="TIMING" val="|13.4|9.2"/>
</p:tagLst>
</file>

<file path=ppt/tags/tag31.xml><?xml version="1.0" encoding="utf-8"?>
<p:tagLst xmlns:a="http://schemas.openxmlformats.org/drawingml/2006/main" xmlns:r="http://schemas.openxmlformats.org/officeDocument/2006/relationships" xmlns:p="http://schemas.openxmlformats.org/presentationml/2006/main">
  <p:tag name="TIMING" val="|27.8"/>
</p:tagLst>
</file>

<file path=ppt/tags/tag4.xml><?xml version="1.0" encoding="utf-8"?>
<p:tagLst xmlns:a="http://schemas.openxmlformats.org/drawingml/2006/main" xmlns:r="http://schemas.openxmlformats.org/officeDocument/2006/relationships" xmlns:p="http://schemas.openxmlformats.org/presentationml/2006/main">
  <p:tag name="TIMING" val="|3.7|14.9|15.5|12.3"/>
</p:tagLst>
</file>

<file path=ppt/tags/tag5.xml><?xml version="1.0" encoding="utf-8"?>
<p:tagLst xmlns:a="http://schemas.openxmlformats.org/drawingml/2006/main" xmlns:r="http://schemas.openxmlformats.org/officeDocument/2006/relationships" xmlns:p="http://schemas.openxmlformats.org/presentationml/2006/main">
  <p:tag name="TIMING" val="|6.1|18.2|3.2"/>
</p:tagLst>
</file>

<file path=ppt/tags/tag6.xml><?xml version="1.0" encoding="utf-8"?>
<p:tagLst xmlns:a="http://schemas.openxmlformats.org/drawingml/2006/main" xmlns:r="http://schemas.openxmlformats.org/officeDocument/2006/relationships" xmlns:p="http://schemas.openxmlformats.org/presentationml/2006/main">
  <p:tag name="TIMING" val="|21.8|3.3"/>
</p:tagLst>
</file>

<file path=ppt/tags/tag7.xml><?xml version="1.0" encoding="utf-8"?>
<p:tagLst xmlns:a="http://schemas.openxmlformats.org/drawingml/2006/main" xmlns:r="http://schemas.openxmlformats.org/officeDocument/2006/relationships" xmlns:p="http://schemas.openxmlformats.org/presentationml/2006/main">
  <p:tag name="TIMING" val="|11.6"/>
</p:tagLst>
</file>

<file path=ppt/tags/tag8.xml><?xml version="1.0" encoding="utf-8"?>
<p:tagLst xmlns:a="http://schemas.openxmlformats.org/drawingml/2006/main" xmlns:r="http://schemas.openxmlformats.org/officeDocument/2006/relationships" xmlns:p="http://schemas.openxmlformats.org/presentationml/2006/main">
  <p:tag name="TIMING" val="|11.3|6.2|3.8"/>
</p:tagLst>
</file>

<file path=ppt/tags/tag9.xml><?xml version="1.0" encoding="utf-8"?>
<p:tagLst xmlns:a="http://schemas.openxmlformats.org/drawingml/2006/main" xmlns:r="http://schemas.openxmlformats.org/officeDocument/2006/relationships" xmlns:p="http://schemas.openxmlformats.org/presentationml/2006/main">
  <p:tag name="TIMING" val="|4.3|8|4.3"/>
</p:tagLst>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DCCCA"/>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2.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DCCCA"/>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72575</TotalTime>
  <Words>8081</Words>
  <Application>Microsoft Office PowerPoint</Application>
  <PresentationFormat>Widescreen</PresentationFormat>
  <Paragraphs>834</Paragraphs>
  <Slides>60</Slides>
  <Notes>59</Notes>
  <HiddenSlides>15</HiddenSlides>
  <MMClips>49</MMClip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2014 Cafe LA Presentation template</vt:lpstr>
      <vt:lpstr>1_2014 Cafe LA Presentation template</vt:lpstr>
      <vt:lpstr>PowerPoint Presentation</vt:lpstr>
      <vt:lpstr>Pre-Training Requirements:</vt:lpstr>
      <vt:lpstr>Respect Can Mean Different Things</vt:lpstr>
      <vt:lpstr>PowerPoint Presentation</vt:lpstr>
      <vt:lpstr>PowerPoint Presentation</vt:lpstr>
      <vt:lpstr>PowerPoint Presentation</vt:lpstr>
      <vt:lpstr>PowerPoint Presentation</vt:lpstr>
      <vt:lpstr>What is Workplace Culture?</vt:lpstr>
      <vt:lpstr>PowerPoint Presentation</vt:lpstr>
      <vt:lpstr>PowerPoint Presentation</vt:lpstr>
      <vt:lpstr>PowerPoint Presentation</vt:lpstr>
      <vt:lpstr>Who do YOU want to be?</vt:lpstr>
      <vt:lpstr>Who do YOU want to be?</vt:lpstr>
      <vt:lpstr>Disrespectful vs Unprofessional</vt:lpstr>
      <vt:lpstr>3 Minutes</vt:lpstr>
      <vt:lpstr>A coworker walks into the kitchen and doesn’t say good morning.</vt:lpstr>
      <vt:lpstr>A coworker steals your lunch out of the breakroom.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Activity</vt:lpstr>
      <vt:lpstr>PowerPoint Presentation</vt:lpstr>
      <vt:lpstr>PowerPoint Presentation</vt:lpstr>
      <vt:lpstr>Close Quarters</vt:lpstr>
      <vt:lpstr>Dealing With Conflict</vt:lpstr>
      <vt:lpstr>Word Choice: “You” Versus “I” Statements</vt:lpstr>
      <vt:lpstr>Your Tone of Voice Matters</vt:lpstr>
      <vt:lpstr>Tone Activity </vt:lpstr>
      <vt:lpstr>PowerPoint Presentation</vt:lpstr>
      <vt:lpstr>What is the “5/10 Way”?</vt:lpstr>
      <vt:lpstr>The 5/10 Way During Covid-19</vt:lpstr>
      <vt:lpstr>The 5/10 Way During Covid-19 </vt:lpstr>
      <vt:lpstr>Small Actions That Strengthen Culture</vt:lpstr>
      <vt:lpstr>We challenge you to try                     The 5/10 Way   every single day!</vt:lpstr>
      <vt:lpstr>PowerPoint Presentation</vt:lpstr>
      <vt:lpstr>Your Emotions are Contagious</vt:lpstr>
      <vt:lpstr>What Mirror Will You Hold Up?</vt:lpstr>
      <vt:lpstr>You’re Actions are Contagious</vt:lpstr>
      <vt:lpstr>Respect in the Workplace Starts With You  </vt:lpstr>
      <vt:lpstr>As a Reminder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Plubell, Vicka</dc:creator>
  <cp:lastModifiedBy>Benjamin, Courtney</cp:lastModifiedBy>
  <cp:revision>796</cp:revision>
  <dcterms:created xsi:type="dcterms:W3CDTF">2019-06-14T18:04:18Z</dcterms:created>
  <dcterms:modified xsi:type="dcterms:W3CDTF">2020-08-28T19:16:06Z</dcterms:modified>
</cp:coreProperties>
</file>